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25.jpg" ContentType="image/png"/>
  <Override PartName="/ppt/media/image26.jpg" ContentType="image/png"/>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1.xml" ContentType="application/vnd.openxmlformats-officedocument.drawingml.chart+xml"/>
  <Override PartName="/ppt/charts/chart2.xml" ContentType="application/vnd.openxmlformats-officedocument.drawingml.chart+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rts/chart3.xml" ContentType="application/vnd.openxmlformats-officedocument.drawingml.chart+xml"/>
  <Override PartName="/ppt/notesSlides/notesSlide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charts/chart4.xml" ContentType="application/vnd.openxmlformats-officedocument.drawingml.chart+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0.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1.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charts/chart5.xml" ContentType="application/vnd.openxmlformats-officedocument.drawingml.chart+xml"/>
  <Override PartName="/ppt/notesSlides/notesSlide12.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charts/chart6.xml" ContentType="application/vnd.openxmlformats-officedocument.drawingml.chart+xml"/>
  <Override PartName="/ppt/notesSlides/notesSlide13.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4.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5.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6.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7.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2" r:id="rId1"/>
    <p:sldMasterId id="2147483650" r:id="rId2"/>
    <p:sldMasterId id="2147483726" r:id="rId3"/>
  </p:sldMasterIdLst>
  <p:notesMasterIdLst>
    <p:notesMasterId r:id="rId37"/>
  </p:notesMasterIdLst>
  <p:handoutMasterIdLst>
    <p:handoutMasterId r:id="rId38"/>
  </p:handoutMasterIdLst>
  <p:sldIdLst>
    <p:sldId id="274" r:id="rId4"/>
    <p:sldId id="290" r:id="rId5"/>
    <p:sldId id="380" r:id="rId6"/>
    <p:sldId id="402" r:id="rId7"/>
    <p:sldId id="403" r:id="rId8"/>
    <p:sldId id="390" r:id="rId9"/>
    <p:sldId id="398" r:id="rId10"/>
    <p:sldId id="305" r:id="rId11"/>
    <p:sldId id="365" r:id="rId12"/>
    <p:sldId id="404" r:id="rId13"/>
    <p:sldId id="405" r:id="rId14"/>
    <p:sldId id="410" r:id="rId15"/>
    <p:sldId id="411" r:id="rId16"/>
    <p:sldId id="416" r:id="rId17"/>
    <p:sldId id="417" r:id="rId18"/>
    <p:sldId id="413" r:id="rId19"/>
    <p:sldId id="421" r:id="rId20"/>
    <p:sldId id="422" r:id="rId21"/>
    <p:sldId id="424" r:id="rId22"/>
    <p:sldId id="425" r:id="rId23"/>
    <p:sldId id="426" r:id="rId24"/>
    <p:sldId id="427" r:id="rId25"/>
    <p:sldId id="428" r:id="rId26"/>
    <p:sldId id="429" r:id="rId27"/>
    <p:sldId id="430" r:id="rId28"/>
    <p:sldId id="431" r:id="rId29"/>
    <p:sldId id="432" r:id="rId30"/>
    <p:sldId id="433" r:id="rId31"/>
    <p:sldId id="434" r:id="rId32"/>
    <p:sldId id="353" r:id="rId33"/>
    <p:sldId id="369" r:id="rId34"/>
    <p:sldId id="436" r:id="rId35"/>
    <p:sldId id="435" r:id="rId36"/>
  </p:sldIdLst>
  <p:sldSz cx="18286413" cy="10287000"/>
  <p:notesSz cx="6858000" cy="9144000"/>
  <p:defaultText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34">
          <p15:clr>
            <a:srgbClr val="A4A3A4"/>
          </p15:clr>
        </p15:guide>
        <p15:guide id="2" pos="5759">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5050"/>
    <a:srgbClr val="FF9999"/>
    <a:srgbClr val="FF9966"/>
    <a:srgbClr val="10B0C0"/>
    <a:srgbClr val="CC3300"/>
    <a:srgbClr val="CC99FF"/>
    <a:srgbClr val="FF3300"/>
    <a:srgbClr val="0099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50" autoAdjust="0"/>
    <p:restoredTop sz="97153" autoAdjust="0"/>
  </p:normalViewPr>
  <p:slideViewPr>
    <p:cSldViewPr showGuides="1">
      <p:cViewPr>
        <p:scale>
          <a:sx n="50" d="100"/>
          <a:sy n="50" d="100"/>
        </p:scale>
        <p:origin x="-588" y="36"/>
      </p:cViewPr>
      <p:guideLst>
        <p:guide orient="horz" pos="2134"/>
        <p:guide pos="5759"/>
      </p:guideLst>
    </p:cSldViewPr>
  </p:slideViewPr>
  <p:outlineViewPr>
    <p:cViewPr>
      <p:scale>
        <a:sx n="33" d="100"/>
        <a:sy n="33" d="100"/>
      </p:scale>
      <p:origin x="0" y="942"/>
    </p:cViewPr>
  </p:outlineViewPr>
  <p:notesTextViewPr>
    <p:cViewPr>
      <p:scale>
        <a:sx n="1" d="1"/>
        <a:sy n="1" d="1"/>
      </p:scale>
      <p:origin x="0" y="0"/>
    </p:cViewPr>
  </p:notesTextViewPr>
  <p:sorterViewPr>
    <p:cViewPr>
      <p:scale>
        <a:sx n="52" d="100"/>
        <a:sy n="52" d="100"/>
      </p:scale>
      <p:origin x="0" y="0"/>
    </p:cViewPr>
  </p:sorterViewPr>
  <p:notesViewPr>
    <p:cSldViewPr showGuides="1">
      <p:cViewPr varScale="1">
        <p:scale>
          <a:sx n="86" d="100"/>
          <a:sy n="86" d="100"/>
        </p:scale>
        <p:origin x="-3846" y="-90"/>
      </p:cViewPr>
      <p:guideLst>
        <p:guide orient="horz" pos="2880"/>
        <p:guide pos="2160"/>
      </p:guideLst>
    </p:cSldViewPr>
  </p:notesViewPr>
  <p:gridSpacing cx="45005" cy="45005"/>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s>
</file>

<file path=ppt/charts/_rels/chart1.xml.rels><?xml version="1.0" encoding="UTF-8" standalone="yes"?>
<Relationships xmlns="http://schemas.openxmlformats.org/package/2006/relationships"><Relationship Id="rId1" Type="http://schemas.openxmlformats.org/officeDocument/2006/relationships/oleObject" Target="file:///C:\Users\JIHANE\Desktop\Stage%20PFE\Segmentation%20des%20familles%20achat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hp\Desktop\Stage%20PFE_FatimaZahra\Segmentation%20des%20familles%20achat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JIHANE\Desktop\Stage%20PFE\Classification%20ABC.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embeddings/oleObject1.bin"/></Relationships>
</file>

<file path=ppt/charts/_rels/chart5.xml.rels><?xml version="1.0" encoding="UTF-8" standalone="yes"?>
<Relationships xmlns="http://schemas.openxmlformats.org/package/2006/relationships"><Relationship Id="rId1" Type="http://schemas.openxmlformats.org/officeDocument/2006/relationships/oleObject" Target="file:///C:\Users\JIHANE\Desktop\Stage%20PFE\Commandes.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JIHANE\Desktop\Stage%20PFE\Ecart%20prix%20fournisseur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26"/>
    </mc:Choice>
    <mc:Fallback>
      <c:style val="26"/>
    </mc:Fallback>
  </mc:AlternateContent>
  <c:chart>
    <c:title>
      <c:tx>
        <c:rich>
          <a:bodyPr/>
          <a:lstStyle/>
          <a:p>
            <a:pPr>
              <a:defRPr/>
            </a:pPr>
            <a:r>
              <a:rPr lang="fr-FR" sz="2400" dirty="0">
                <a:latin typeface="Gill Sans MT" pitchFamily="34" charset="0"/>
              </a:rPr>
              <a:t>Répartition du Chiffre d'affaire achat sur la classe support</a:t>
            </a:r>
          </a:p>
        </c:rich>
      </c:tx>
      <c:layout>
        <c:manualLayout>
          <c:xMode val="edge"/>
          <c:yMode val="edge"/>
          <c:x val="7.6893378003063756E-2"/>
          <c:y val="2.4073152053863203E-2"/>
        </c:manualLayout>
      </c:layout>
      <c:overlay val="0"/>
    </c:title>
    <c:autoTitleDeleted val="0"/>
    <c:view3D>
      <c:rotX val="30"/>
      <c:rotY val="0"/>
      <c:rAngAx val="0"/>
      <c:perspective val="30"/>
    </c:view3D>
    <c:floor>
      <c:thickness val="0"/>
    </c:floor>
    <c:sideWall>
      <c:thickness val="0"/>
    </c:sideWall>
    <c:backWall>
      <c:thickness val="0"/>
    </c:backWall>
    <c:plotArea>
      <c:layout/>
      <c:pie3DChart>
        <c:varyColors val="1"/>
        <c:ser>
          <c:idx val="0"/>
          <c:order val="0"/>
          <c:dPt>
            <c:idx val="0"/>
            <c:bubble3D val="0"/>
            <c:spPr>
              <a:solidFill>
                <a:schemeClr val="bg2">
                  <a:lumMod val="50000"/>
                </a:schemeClr>
              </a:solidFill>
            </c:spPr>
          </c:dPt>
          <c:dPt>
            <c:idx val="1"/>
            <c:bubble3D val="0"/>
            <c:spPr>
              <a:solidFill>
                <a:schemeClr val="bg2">
                  <a:lumMod val="90000"/>
                </a:schemeClr>
              </a:solidFill>
            </c:spPr>
          </c:dPt>
          <c:dLbls>
            <c:dLbl>
              <c:idx val="0"/>
              <c:layout/>
              <c:tx>
                <c:rich>
                  <a:bodyPr/>
                  <a:lstStyle/>
                  <a:p>
                    <a:r>
                      <a:rPr lang="en-US" b="1">
                        <a:latin typeface="Gill Sans MT" pitchFamily="34" charset="0"/>
                      </a:rPr>
                      <a:t>80%</a:t>
                    </a:r>
                    <a:endParaRPr lang="en-US"/>
                  </a:p>
                </c:rich>
              </c:tx>
              <c:showLegendKey val="0"/>
              <c:showVal val="0"/>
              <c:showCatName val="0"/>
              <c:showSerName val="0"/>
              <c:showPercent val="1"/>
              <c:showBubbleSize val="0"/>
              <c:extLst>
                <c:ext xmlns:c15="http://schemas.microsoft.com/office/drawing/2012/chart" uri="{CE6537A1-D6FC-4f65-9D91-7224C49458BB}"/>
              </c:extLst>
            </c:dLbl>
            <c:dLbl>
              <c:idx val="1"/>
              <c:layout/>
              <c:tx>
                <c:rich>
                  <a:bodyPr/>
                  <a:lstStyle/>
                  <a:p>
                    <a:r>
                      <a:rPr lang="en-US" b="1">
                        <a:latin typeface="Gill Sans MT" pitchFamily="34" charset="0"/>
                      </a:rPr>
                      <a:t>20%</a:t>
                    </a:r>
                    <a:endParaRPr lang="en-US"/>
                  </a:p>
                </c:rich>
              </c:tx>
              <c:showLegendKey val="0"/>
              <c:showVal val="0"/>
              <c:showCatName val="0"/>
              <c:showSerName val="0"/>
              <c:showPercent val="1"/>
              <c:showBubbleSize val="0"/>
              <c:extLst>
                <c:ext xmlns:c15="http://schemas.microsoft.com/office/drawing/2012/chart" uri="{CE6537A1-D6FC-4f65-9D91-7224C49458BB}"/>
              </c:extLst>
            </c:dLbl>
            <c:txPr>
              <a:bodyPr/>
              <a:lstStyle/>
              <a:p>
                <a:pPr>
                  <a:defRPr b="1">
                    <a:latin typeface="Gill Sans MT" pitchFamily="34" charset="0"/>
                  </a:defRPr>
                </a:pPr>
                <a:endParaRPr lang="fr-FR"/>
              </a:p>
            </c:txPr>
            <c:showLegendKey val="0"/>
            <c:showVal val="0"/>
            <c:showCatName val="0"/>
            <c:showSerName val="0"/>
            <c:showPercent val="1"/>
            <c:showBubbleSize val="0"/>
            <c:showLeaderLines val="1"/>
            <c:extLst>
              <c:ext xmlns:c15="http://schemas.microsoft.com/office/drawing/2012/chart" uri="{CE6537A1-D6FC-4f65-9D91-7224C49458BB}"/>
            </c:extLst>
          </c:dLbls>
          <c:cat>
            <c:strRef>
              <c:f>Feuil1!$K$35:$K$36</c:f>
              <c:strCache>
                <c:ptCount val="2"/>
                <c:pt idx="0">
                  <c:v>Technique</c:v>
                </c:pt>
                <c:pt idx="1">
                  <c:v>HQSE</c:v>
                </c:pt>
              </c:strCache>
            </c:strRef>
          </c:cat>
          <c:val>
            <c:numRef>
              <c:f>Feuil1!$M$35:$M$36</c:f>
              <c:numCache>
                <c:formatCode>0.00%</c:formatCode>
                <c:ptCount val="2"/>
                <c:pt idx="0">
                  <c:v>1</c:v>
                </c:pt>
                <c:pt idx="1">
                  <c:v>0.19999995012677682</c:v>
                </c:pt>
              </c:numCache>
            </c:numRef>
          </c:val>
        </c:ser>
        <c:dLbls>
          <c:showLegendKey val="0"/>
          <c:showVal val="0"/>
          <c:showCatName val="0"/>
          <c:showSerName val="0"/>
          <c:showPercent val="1"/>
          <c:showBubbleSize val="0"/>
          <c:showLeaderLines val="1"/>
        </c:dLbls>
      </c:pie3DChart>
    </c:plotArea>
    <c:legend>
      <c:legendPos val="r"/>
      <c:legendEntry>
        <c:idx val="0"/>
        <c:txPr>
          <a:bodyPr/>
          <a:lstStyle/>
          <a:p>
            <a:pPr>
              <a:defRPr sz="2000">
                <a:latin typeface="Gill Sans MT" pitchFamily="34" charset="0"/>
              </a:defRPr>
            </a:pPr>
            <a:endParaRPr lang="fr-FR"/>
          </a:p>
        </c:txPr>
      </c:legendEntry>
      <c:legendEntry>
        <c:idx val="1"/>
        <c:txPr>
          <a:bodyPr/>
          <a:lstStyle/>
          <a:p>
            <a:pPr>
              <a:defRPr sz="2000">
                <a:latin typeface="Gill Sans MT" pitchFamily="34" charset="0"/>
              </a:defRPr>
            </a:pPr>
            <a:endParaRPr lang="fr-FR"/>
          </a:p>
        </c:txPr>
      </c:legendEntry>
      <c:layout>
        <c:manualLayout>
          <c:xMode val="edge"/>
          <c:yMode val="edge"/>
          <c:x val="0.17365920859752318"/>
          <c:y val="0.86448563487831154"/>
          <c:w val="0.67833856507607393"/>
          <c:h val="9.1281264558675732E-2"/>
        </c:manualLayout>
      </c:layout>
      <c:overlay val="0"/>
    </c:legend>
    <c:plotVisOnly val="1"/>
    <c:dispBlanksAs val="zero"/>
    <c:showDLblsOverMax val="0"/>
  </c:chart>
  <c:txPr>
    <a:bodyPr/>
    <a:lstStyle/>
    <a:p>
      <a:pPr>
        <a:defRPr sz="1800"/>
      </a:pPr>
      <a:endParaRPr lang="fr-F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fr-FR" sz="2400" dirty="0">
                <a:latin typeface="Gill Sans MT" pitchFamily="34" charset="0"/>
              </a:rPr>
              <a:t>Chiffre</a:t>
            </a:r>
            <a:r>
              <a:rPr lang="fr-FR" sz="2400" baseline="0" dirty="0">
                <a:latin typeface="Gill Sans MT" pitchFamily="34" charset="0"/>
              </a:rPr>
              <a:t> d'affaire par classe achat pour l'exercice 2018</a:t>
            </a:r>
            <a:endParaRPr lang="fr-FR" sz="2400" dirty="0">
              <a:latin typeface="Gill Sans MT" pitchFamily="34" charset="0"/>
            </a:endParaRPr>
          </a:p>
        </c:rich>
      </c:tx>
      <c:layout/>
      <c:overlay val="0"/>
    </c:title>
    <c:autoTitleDeleted val="0"/>
    <c:view3D>
      <c:rotX val="30"/>
      <c:rotY val="0"/>
      <c:rAngAx val="0"/>
      <c:perspective val="30"/>
    </c:view3D>
    <c:floor>
      <c:thickness val="0"/>
    </c:floor>
    <c:sideWall>
      <c:thickness val="0"/>
    </c:sideWall>
    <c:backWall>
      <c:thickness val="0"/>
    </c:backWall>
    <c:plotArea>
      <c:layout/>
      <c:pie3DChart>
        <c:varyColors val="1"/>
        <c:ser>
          <c:idx val="0"/>
          <c:order val="0"/>
          <c:explosion val="25"/>
          <c:dPt>
            <c:idx val="0"/>
            <c:bubble3D val="0"/>
            <c:spPr>
              <a:solidFill>
                <a:srgbClr val="FF5050"/>
              </a:solidFill>
            </c:spPr>
          </c:dPt>
          <c:dPt>
            <c:idx val="1"/>
            <c:bubble3D val="0"/>
            <c:spPr>
              <a:noFill/>
            </c:spPr>
          </c:dPt>
          <c:dLbls>
            <c:dLbl>
              <c:idx val="1"/>
              <c:delete val="1"/>
            </c:dLbl>
            <c:txPr>
              <a:bodyPr/>
              <a:lstStyle/>
              <a:p>
                <a:pPr>
                  <a:defRPr sz="1800" b="1">
                    <a:latin typeface="Gill Sans MT" pitchFamily="34" charset="0"/>
                  </a:defRPr>
                </a:pPr>
                <a:endParaRPr lang="fr-FR"/>
              </a:p>
            </c:txPr>
            <c:showLegendKey val="0"/>
            <c:showVal val="0"/>
            <c:showCatName val="1"/>
            <c:showSerName val="0"/>
            <c:showPercent val="1"/>
            <c:showBubbleSize val="0"/>
            <c:showLeaderLines val="1"/>
          </c:dLbls>
          <c:cat>
            <c:strRef>
              <c:f>Feuil1!$M$7:$M$10</c:f>
              <c:strCache>
                <c:ptCount val="4"/>
                <c:pt idx="0">
                  <c:v>Support</c:v>
                </c:pt>
                <c:pt idx="1">
                  <c:v>Investissement</c:v>
                </c:pt>
                <c:pt idx="2">
                  <c:v>Exploitation</c:v>
                </c:pt>
                <c:pt idx="3">
                  <c:v>Frais généraux</c:v>
                </c:pt>
              </c:strCache>
            </c:strRef>
          </c:cat>
          <c:val>
            <c:numRef>
              <c:f>Feuil1!$O$7:$O$10</c:f>
              <c:numCache>
                <c:formatCode>0%</c:formatCode>
                <c:ptCount val="4"/>
                <c:pt idx="0">
                  <c:v>0.39</c:v>
                </c:pt>
                <c:pt idx="1">
                  <c:v>0.26</c:v>
                </c:pt>
                <c:pt idx="2">
                  <c:v>0.25</c:v>
                </c:pt>
                <c:pt idx="3">
                  <c:v>0.1</c:v>
                </c:pt>
              </c:numCache>
            </c:numRef>
          </c:val>
        </c:ser>
        <c:dLbls>
          <c:showLegendKey val="0"/>
          <c:showVal val="0"/>
          <c:showCatName val="1"/>
          <c:showSerName val="0"/>
          <c:showPercent val="1"/>
          <c:showBubbleSize val="0"/>
          <c:showLeaderLines val="1"/>
        </c:dLbls>
      </c:pie3DChart>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28"/>
    </mc:Choice>
    <mc:Fallback>
      <c:style val="28"/>
    </mc:Fallback>
  </mc:AlternateContent>
  <c:chart>
    <c:title>
      <c:tx>
        <c:rich>
          <a:bodyPr/>
          <a:lstStyle/>
          <a:p>
            <a:pPr>
              <a:defRPr/>
            </a:pPr>
            <a:r>
              <a:rPr lang="fr-FR" sz="1800" dirty="0">
                <a:latin typeface="Gill Sans MT" pitchFamily="34" charset="0"/>
              </a:rPr>
              <a:t>Montant</a:t>
            </a:r>
            <a:r>
              <a:rPr lang="fr-FR" sz="1800" baseline="0" dirty="0">
                <a:latin typeface="Gill Sans MT" pitchFamily="34" charset="0"/>
              </a:rPr>
              <a:t> par famille de la sous-classe technique</a:t>
            </a:r>
            <a:endParaRPr lang="fr-FR" sz="1800" dirty="0">
              <a:latin typeface="Gill Sans MT" pitchFamily="34" charset="0"/>
            </a:endParaRPr>
          </a:p>
        </c:rich>
      </c:tx>
      <c:layout/>
      <c:overlay val="0"/>
    </c:title>
    <c:autoTitleDeleted val="0"/>
    <c:plotArea>
      <c:layout/>
      <c:barChart>
        <c:barDir val="bar"/>
        <c:grouping val="clustered"/>
        <c:varyColors val="0"/>
        <c:ser>
          <c:idx val="0"/>
          <c:order val="0"/>
          <c:tx>
            <c:strRef>
              <c:f>'ABC famille technique'!$D$5</c:f>
              <c:strCache>
                <c:ptCount val="1"/>
                <c:pt idx="0">
                  <c:v>%</c:v>
                </c:pt>
              </c:strCache>
            </c:strRef>
          </c:tx>
          <c:invertIfNegative val="0"/>
          <c:dLbls>
            <c:spPr>
              <a:noFill/>
              <a:ln>
                <a:noFill/>
              </a:ln>
              <a:effectLst/>
            </c:sp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'ABC famille technique'!$B$6:$B$17</c:f>
              <c:strCache>
                <c:ptCount val="12"/>
                <c:pt idx="0">
                  <c:v>Pièces de rechange</c:v>
                </c:pt>
                <c:pt idx="1">
                  <c:v>Pneumatique</c:v>
                </c:pt>
                <c:pt idx="2">
                  <c:v>Fourniture de levage</c:v>
                </c:pt>
                <c:pt idx="4">
                  <c:v>Outillage et peinture</c:v>
                </c:pt>
                <c:pt idx="5">
                  <c:v>Tôlerie</c:v>
                </c:pt>
                <c:pt idx="6">
                  <c:v>Lubrifiants</c:v>
                </c:pt>
                <c:pt idx="8">
                  <c:v>Carburant</c:v>
                </c:pt>
                <c:pt idx="9">
                  <c:v>Batterie</c:v>
                </c:pt>
                <c:pt idx="10">
                  <c:v>Flexible et vérins</c:v>
                </c:pt>
                <c:pt idx="11">
                  <c:v>Filtres</c:v>
                </c:pt>
              </c:strCache>
            </c:strRef>
          </c:cat>
          <c:val>
            <c:numRef>
              <c:f>'ABC famille technique'!$D$6:$D$17</c:f>
              <c:numCache>
                <c:formatCode>0.00%</c:formatCode>
                <c:ptCount val="12"/>
                <c:pt idx="0">
                  <c:v>0.37455119588219082</c:v>
                </c:pt>
                <c:pt idx="1">
                  <c:v>0.24467765297055408</c:v>
                </c:pt>
                <c:pt idx="2">
                  <c:v>0.16919650388841156</c:v>
                </c:pt>
                <c:pt idx="4">
                  <c:v>5.6977158889563846E-2</c:v>
                </c:pt>
                <c:pt idx="5">
                  <c:v>5.0958248141649364E-2</c:v>
                </c:pt>
                <c:pt idx="6">
                  <c:v>2.658741700160042E-2</c:v>
                </c:pt>
                <c:pt idx="8">
                  <c:v>2.3792066201182367E-2</c:v>
                </c:pt>
                <c:pt idx="9">
                  <c:v>1.9551488254085717E-2</c:v>
                </c:pt>
                <c:pt idx="10">
                  <c:v>1.7907876495668208E-2</c:v>
                </c:pt>
                <c:pt idx="11">
                  <c:v>1.580039227509162E-2</c:v>
                </c:pt>
              </c:numCache>
            </c:numRef>
          </c:val>
        </c:ser>
        <c:dLbls>
          <c:showLegendKey val="0"/>
          <c:showVal val="0"/>
          <c:showCatName val="0"/>
          <c:showSerName val="0"/>
          <c:showPercent val="0"/>
          <c:showBubbleSize val="0"/>
        </c:dLbls>
        <c:gapWidth val="75"/>
        <c:overlap val="40"/>
        <c:axId val="143775232"/>
        <c:axId val="143776768"/>
      </c:barChart>
      <c:catAx>
        <c:axId val="143775232"/>
        <c:scaling>
          <c:orientation val="minMax"/>
        </c:scaling>
        <c:delete val="0"/>
        <c:axPos val="l"/>
        <c:numFmt formatCode="General" sourceLinked="0"/>
        <c:majorTickMark val="none"/>
        <c:minorTickMark val="none"/>
        <c:tickLblPos val="nextTo"/>
        <c:crossAx val="143776768"/>
        <c:crosses val="autoZero"/>
        <c:auto val="1"/>
        <c:lblAlgn val="ctr"/>
        <c:lblOffset val="100"/>
        <c:noMultiLvlLbl val="0"/>
      </c:catAx>
      <c:valAx>
        <c:axId val="143776768"/>
        <c:scaling>
          <c:orientation val="minMax"/>
        </c:scaling>
        <c:delete val="0"/>
        <c:axPos val="b"/>
        <c:majorGridlines/>
        <c:numFmt formatCode="0.00%" sourceLinked="1"/>
        <c:majorTickMark val="none"/>
        <c:minorTickMark val="none"/>
        <c:tickLblPos val="nextTo"/>
        <c:crossAx val="143775232"/>
        <c:crosses val="autoZero"/>
        <c:crossBetween val="between"/>
      </c:valAx>
    </c:plotArea>
    <c:legend>
      <c:legendPos val="r"/>
      <c:layout/>
      <c:overlay val="0"/>
    </c:legend>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26"/>
    </mc:Choice>
    <mc:Fallback>
      <c:style val="26"/>
    </mc:Fallback>
  </mc:AlternateContent>
  <c:chart>
    <c:title>
      <c:tx>
        <c:rich>
          <a:bodyPr/>
          <a:lstStyle/>
          <a:p>
            <a:pPr>
              <a:defRPr/>
            </a:pPr>
            <a:r>
              <a:rPr lang="en-US" sz="2400" dirty="0" err="1"/>
              <a:t>Diagramme</a:t>
            </a:r>
            <a:r>
              <a:rPr lang="en-US" sz="2400" dirty="0"/>
              <a:t> de PARETO</a:t>
            </a:r>
          </a:p>
        </c:rich>
      </c:tx>
      <c:layout/>
      <c:overlay val="0"/>
    </c:title>
    <c:autoTitleDeleted val="0"/>
    <c:plotArea>
      <c:layout/>
      <c:barChart>
        <c:barDir val="col"/>
        <c:grouping val="clustered"/>
        <c:varyColors val="0"/>
        <c:ser>
          <c:idx val="0"/>
          <c:order val="0"/>
          <c:tx>
            <c:strRef>
              <c:f>PARETO!$D$5</c:f>
              <c:strCache>
                <c:ptCount val="1"/>
                <c:pt idx="0">
                  <c:v>Criticité</c:v>
                </c:pt>
              </c:strCache>
            </c:strRef>
          </c:tx>
          <c:spPr>
            <a:solidFill>
              <a:srgbClr val="FF5050"/>
            </a:solidFill>
          </c:spPr>
          <c:invertIfNegative val="0"/>
          <c:cat>
            <c:strRef>
              <c:f>PARETO!$C$6:$C$10</c:f>
              <c:strCache>
                <c:ptCount val="5"/>
                <c:pt idx="0">
                  <c:v>Non-conformité des livraisons</c:v>
                </c:pt>
                <c:pt idx="1">
                  <c:v>Retard de livraison</c:v>
                </c:pt>
                <c:pt idx="2">
                  <c:v>Recouvrement</c:v>
                </c:pt>
                <c:pt idx="3">
                  <c:v>Mauvaise communication en interne</c:v>
                </c:pt>
                <c:pt idx="4">
                  <c:v>Commandes en urgence</c:v>
                </c:pt>
              </c:strCache>
            </c:strRef>
          </c:cat>
          <c:val>
            <c:numRef>
              <c:f>PARETO!$D$6:$D$10</c:f>
              <c:numCache>
                <c:formatCode>General</c:formatCode>
                <c:ptCount val="5"/>
                <c:pt idx="0">
                  <c:v>40</c:v>
                </c:pt>
                <c:pt idx="1">
                  <c:v>40</c:v>
                </c:pt>
                <c:pt idx="2">
                  <c:v>20</c:v>
                </c:pt>
                <c:pt idx="3">
                  <c:v>20</c:v>
                </c:pt>
                <c:pt idx="4">
                  <c:v>16</c:v>
                </c:pt>
              </c:numCache>
            </c:numRef>
          </c:val>
        </c:ser>
        <c:dLbls>
          <c:showLegendKey val="0"/>
          <c:showVal val="0"/>
          <c:showCatName val="0"/>
          <c:showSerName val="0"/>
          <c:showPercent val="0"/>
          <c:showBubbleSize val="0"/>
        </c:dLbls>
        <c:gapWidth val="150"/>
        <c:axId val="303830144"/>
        <c:axId val="303831680"/>
      </c:barChart>
      <c:lineChart>
        <c:grouping val="stacked"/>
        <c:varyColors val="0"/>
        <c:ser>
          <c:idx val="2"/>
          <c:order val="1"/>
          <c:tx>
            <c:strRef>
              <c:f>PARETO!$F$5</c:f>
              <c:strCache>
                <c:ptCount val="1"/>
                <c:pt idx="0">
                  <c:v>Cumul</c:v>
                </c:pt>
              </c:strCache>
            </c:strRef>
          </c:tx>
          <c:marker>
            <c:spPr>
              <a:solidFill>
                <a:srgbClr val="FFC000"/>
              </a:solidFill>
            </c:spPr>
          </c:marker>
          <c:dPt>
            <c:idx val="1"/>
            <c:bubble3D val="0"/>
            <c:spPr>
              <a:ln>
                <a:solidFill>
                  <a:srgbClr val="FFC000"/>
                </a:solidFill>
              </a:ln>
            </c:spPr>
          </c:dPt>
          <c:dPt>
            <c:idx val="2"/>
            <c:bubble3D val="0"/>
            <c:spPr>
              <a:ln>
                <a:solidFill>
                  <a:srgbClr val="FFC000"/>
                </a:solidFill>
              </a:ln>
            </c:spPr>
          </c:dPt>
          <c:dPt>
            <c:idx val="3"/>
            <c:bubble3D val="0"/>
            <c:spPr>
              <a:ln>
                <a:solidFill>
                  <a:srgbClr val="FFC000"/>
                </a:solidFill>
              </a:ln>
            </c:spPr>
          </c:dPt>
          <c:dPt>
            <c:idx val="4"/>
            <c:bubble3D val="0"/>
            <c:spPr>
              <a:ln>
                <a:solidFill>
                  <a:srgbClr val="FFC000"/>
                </a:solidFill>
              </a:ln>
            </c:spPr>
          </c:dPt>
          <c:cat>
            <c:strRef>
              <c:f>PARETO!$C$6:$C$10</c:f>
              <c:strCache>
                <c:ptCount val="5"/>
                <c:pt idx="0">
                  <c:v>Non-conformité des livraisons</c:v>
                </c:pt>
                <c:pt idx="1">
                  <c:v>Retard de livraison</c:v>
                </c:pt>
                <c:pt idx="2">
                  <c:v>Recouvrement</c:v>
                </c:pt>
                <c:pt idx="3">
                  <c:v>Mauvaise communication en interne</c:v>
                </c:pt>
                <c:pt idx="4">
                  <c:v>Commandes en urgence</c:v>
                </c:pt>
              </c:strCache>
            </c:strRef>
          </c:cat>
          <c:val>
            <c:numRef>
              <c:f>PARETO!$F$6:$F$10</c:f>
              <c:numCache>
                <c:formatCode>0%</c:formatCode>
                <c:ptCount val="5"/>
                <c:pt idx="0">
                  <c:v>0.29000000000000031</c:v>
                </c:pt>
                <c:pt idx="1">
                  <c:v>0.58411764705882352</c:v>
                </c:pt>
                <c:pt idx="2">
                  <c:v>0.73117647058823565</c:v>
                </c:pt>
                <c:pt idx="3">
                  <c:v>0.87823529411764711</c:v>
                </c:pt>
                <c:pt idx="4">
                  <c:v>0.99588235294117655</c:v>
                </c:pt>
              </c:numCache>
            </c:numRef>
          </c:val>
          <c:smooth val="0"/>
        </c:ser>
        <c:dLbls>
          <c:showLegendKey val="0"/>
          <c:showVal val="0"/>
          <c:showCatName val="0"/>
          <c:showSerName val="0"/>
          <c:showPercent val="0"/>
          <c:showBubbleSize val="0"/>
        </c:dLbls>
        <c:marker val="1"/>
        <c:smooth val="0"/>
        <c:axId val="303835008"/>
        <c:axId val="303833472"/>
      </c:lineChart>
      <c:catAx>
        <c:axId val="303830144"/>
        <c:scaling>
          <c:orientation val="minMax"/>
        </c:scaling>
        <c:delete val="0"/>
        <c:axPos val="b"/>
        <c:numFmt formatCode="General" sourceLinked="0"/>
        <c:majorTickMark val="none"/>
        <c:minorTickMark val="none"/>
        <c:tickLblPos val="nextTo"/>
        <c:txPr>
          <a:bodyPr/>
          <a:lstStyle/>
          <a:p>
            <a:pPr>
              <a:defRPr sz="1100" b="1">
                <a:latin typeface="Gill Sans MT" pitchFamily="34" charset="0"/>
              </a:defRPr>
            </a:pPr>
            <a:endParaRPr lang="fr-FR"/>
          </a:p>
        </c:txPr>
        <c:crossAx val="303831680"/>
        <c:crosses val="autoZero"/>
        <c:auto val="1"/>
        <c:lblAlgn val="ctr"/>
        <c:lblOffset val="100"/>
        <c:noMultiLvlLbl val="0"/>
      </c:catAx>
      <c:valAx>
        <c:axId val="303831680"/>
        <c:scaling>
          <c:orientation val="minMax"/>
        </c:scaling>
        <c:delete val="0"/>
        <c:axPos val="l"/>
        <c:majorGridlines/>
        <c:numFmt formatCode="General" sourceLinked="1"/>
        <c:majorTickMark val="none"/>
        <c:minorTickMark val="none"/>
        <c:tickLblPos val="nextTo"/>
        <c:crossAx val="303830144"/>
        <c:crosses val="autoZero"/>
        <c:crossBetween val="between"/>
      </c:valAx>
      <c:valAx>
        <c:axId val="303833472"/>
        <c:scaling>
          <c:orientation val="minMax"/>
        </c:scaling>
        <c:delete val="0"/>
        <c:axPos val="r"/>
        <c:numFmt formatCode="0%" sourceLinked="1"/>
        <c:majorTickMark val="out"/>
        <c:minorTickMark val="none"/>
        <c:tickLblPos val="nextTo"/>
        <c:crossAx val="303835008"/>
        <c:crosses val="max"/>
        <c:crossBetween val="between"/>
      </c:valAx>
      <c:catAx>
        <c:axId val="303835008"/>
        <c:scaling>
          <c:orientation val="minMax"/>
        </c:scaling>
        <c:delete val="1"/>
        <c:axPos val="b"/>
        <c:numFmt formatCode="General" sourceLinked="1"/>
        <c:majorTickMark val="out"/>
        <c:minorTickMark val="none"/>
        <c:tickLblPos val="nextTo"/>
        <c:crossAx val="303833472"/>
        <c:crosses val="autoZero"/>
        <c:auto val="1"/>
        <c:lblAlgn val="ctr"/>
        <c:lblOffset val="100"/>
        <c:noMultiLvlLbl val="0"/>
      </c:catAx>
    </c:plotArea>
    <c:legend>
      <c:legendPos val="r"/>
      <c:layout/>
      <c:overlay val="0"/>
      <c:txPr>
        <a:bodyPr/>
        <a:lstStyle/>
        <a:p>
          <a:pPr>
            <a:defRPr sz="1100" b="1">
              <a:latin typeface="Gill Sans MT" pitchFamily="34" charset="0"/>
            </a:defRPr>
          </a:pPr>
          <a:endParaRPr lang="fr-FR"/>
        </a:p>
      </c:txPr>
    </c:legend>
    <c:plotVisOnly val="1"/>
    <c:dispBlanksAs val="zero"/>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26"/>
    </mc:Choice>
    <mc:Fallback>
      <c:style val="26"/>
    </mc:Fallback>
  </mc:AlternateContent>
  <c:chart>
    <c:title>
      <c:tx>
        <c:rich>
          <a:bodyPr/>
          <a:lstStyle/>
          <a:p>
            <a:pPr>
              <a:defRPr sz="2000">
                <a:latin typeface="Gill Sans MT" pitchFamily="34" charset="0"/>
              </a:defRPr>
            </a:pPr>
            <a:r>
              <a:rPr lang="fr-FR" sz="2000">
                <a:latin typeface="Gill Sans MT" pitchFamily="34" charset="0"/>
              </a:rPr>
              <a:t>Représentation </a:t>
            </a:r>
            <a:r>
              <a:rPr lang="fr-FR" sz="2000" baseline="0">
                <a:latin typeface="Gill Sans MT" pitchFamily="34" charset="0"/>
              </a:rPr>
              <a:t>du coût de passation des commandes PDR par rapport au CA achat de la famille PDR</a:t>
            </a:r>
            <a:endParaRPr lang="fr-FR" sz="2000">
              <a:latin typeface="Gill Sans MT" pitchFamily="34" charset="0"/>
            </a:endParaRPr>
          </a:p>
        </c:rich>
      </c:tx>
      <c:layout/>
      <c:overlay val="0"/>
    </c:title>
    <c:autoTitleDeleted val="0"/>
    <c:view3D>
      <c:rotX val="30"/>
      <c:rotY val="0"/>
      <c:rAngAx val="0"/>
      <c:perspective val="30"/>
    </c:view3D>
    <c:floor>
      <c:thickness val="0"/>
    </c:floor>
    <c:sideWall>
      <c:thickness val="0"/>
    </c:sideWall>
    <c:backWall>
      <c:thickness val="0"/>
    </c:backWall>
    <c:plotArea>
      <c:layout>
        <c:manualLayout>
          <c:layoutTarget val="inner"/>
          <c:xMode val="edge"/>
          <c:yMode val="edge"/>
          <c:x val="0.13469181977252842"/>
          <c:y val="0.26638451443569588"/>
          <c:w val="0.51902055993000851"/>
          <c:h val="0.61989319043453872"/>
        </c:manualLayout>
      </c:layout>
      <c:pie3DChart>
        <c:varyColors val="1"/>
        <c:ser>
          <c:idx val="0"/>
          <c:order val="0"/>
          <c:explosion val="25"/>
          <c:dPt>
            <c:idx val="1"/>
            <c:bubble3D val="0"/>
            <c:spPr>
              <a:solidFill>
                <a:srgbClr val="FF5050"/>
              </a:solidFill>
            </c:spPr>
          </c:dPt>
          <c:dLbls>
            <c:dLbl>
              <c:idx val="0"/>
              <c:delete val="1"/>
              <c:extLst>
                <c:ext xmlns:c15="http://schemas.microsoft.com/office/drawing/2012/chart" uri="{CE6537A1-D6FC-4f65-9D91-7224C49458BB}"/>
              </c:extLst>
            </c:dLbl>
            <c:dLbl>
              <c:idx val="1"/>
              <c:layout>
                <c:manualLayout>
                  <c:x val="3.8963880556481381E-2"/>
                  <c:y val="7.4899520968258429E-2"/>
                </c:manualLayout>
              </c:layout>
              <c:showLegendKey val="0"/>
              <c:showVal val="0"/>
              <c:showCatName val="0"/>
              <c:showSerName val="0"/>
              <c:showPercent val="1"/>
              <c:showBubbleSize val="0"/>
            </c:dLbl>
            <c:spPr>
              <a:noFill/>
              <a:ln>
                <a:noFill/>
              </a:ln>
              <a:effectLst/>
            </c:spPr>
            <c:txPr>
              <a:bodyPr/>
              <a:lstStyle/>
              <a:p>
                <a:pPr>
                  <a:defRPr sz="2000" b="1">
                    <a:latin typeface="Gill Sans MT" pitchFamily="34" charset="0"/>
                  </a:defRPr>
                </a:pPr>
                <a:endParaRPr lang="fr-FR"/>
              </a:p>
            </c:txPr>
            <c:showLegendKey val="0"/>
            <c:showVal val="0"/>
            <c:showCatName val="0"/>
            <c:showSerName val="0"/>
            <c:showPercent val="1"/>
            <c:showBubbleSize val="0"/>
            <c:showLeaderLines val="1"/>
            <c:extLst>
              <c:ext xmlns:c15="http://schemas.microsoft.com/office/drawing/2012/chart" uri="{CE6537A1-D6FC-4f65-9D91-7224C49458BB}"/>
            </c:extLst>
          </c:dLbls>
          <c:cat>
            <c:strRef>
              <c:f>Feuil1!$E$14:$E$15</c:f>
              <c:strCache>
                <c:ptCount val="2"/>
                <c:pt idx="0">
                  <c:v>CA Achat</c:v>
                </c:pt>
                <c:pt idx="1">
                  <c:v>Cout de passation des commandes PDR</c:v>
                </c:pt>
              </c:strCache>
            </c:strRef>
          </c:cat>
          <c:val>
            <c:numRef>
              <c:f>Feuil1!$G$14:$G$15</c:f>
              <c:numCache>
                <c:formatCode>0.00%</c:formatCode>
                <c:ptCount val="2"/>
                <c:pt idx="0" formatCode="0%">
                  <c:v>0.94899999999999995</c:v>
                </c:pt>
                <c:pt idx="1">
                  <c:v>5.6470107709943783E-2</c:v>
                </c:pt>
              </c:numCache>
            </c:numRef>
          </c:val>
        </c:ser>
        <c:dLbls>
          <c:showLegendKey val="0"/>
          <c:showVal val="0"/>
          <c:showCatName val="0"/>
          <c:showSerName val="0"/>
          <c:showPercent val="1"/>
          <c:showBubbleSize val="0"/>
          <c:showLeaderLines val="1"/>
        </c:dLbls>
      </c:pie3DChart>
    </c:plotArea>
    <c:legend>
      <c:legendPos val="r"/>
      <c:legendEntry>
        <c:idx val="0"/>
        <c:delete val="1"/>
      </c:legendEntry>
      <c:layout>
        <c:manualLayout>
          <c:xMode val="edge"/>
          <c:yMode val="edge"/>
          <c:x val="0.2341702773765878"/>
          <c:y val="0.86862352984744617"/>
          <c:w val="0.66784678245627027"/>
          <c:h val="7.7814011950741863E-2"/>
        </c:manualLayout>
      </c:layout>
      <c:overlay val="0"/>
      <c:txPr>
        <a:bodyPr/>
        <a:lstStyle/>
        <a:p>
          <a:pPr>
            <a:defRPr sz="1600">
              <a:latin typeface="Gill Sans MT" pitchFamily="34" charset="0"/>
            </a:defRPr>
          </a:pPr>
          <a:endParaRPr lang="fr-FR"/>
        </a:p>
      </c:txPr>
    </c:legend>
    <c:plotVisOnly val="1"/>
    <c:dispBlanksAs val="zero"/>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26"/>
    </mc:Choice>
    <mc:Fallback>
      <c:style val="26"/>
    </mc:Fallback>
  </mc:AlternateContent>
  <c:chart>
    <c:title>
      <c:tx>
        <c:rich>
          <a:bodyPr/>
          <a:lstStyle/>
          <a:p>
            <a:pPr>
              <a:defRPr/>
            </a:pPr>
            <a:r>
              <a:rPr lang="fr-FR" sz="2000" dirty="0">
                <a:latin typeface="Gill Sans MT" pitchFamily="34" charset="0"/>
              </a:rPr>
              <a:t>Représentation de l'écart des prix fournisseurs par rapport au CA Achat PDR</a:t>
            </a:r>
          </a:p>
        </c:rich>
      </c:tx>
      <c:layout>
        <c:manualLayout>
          <c:xMode val="edge"/>
          <c:yMode val="edge"/>
          <c:x val="0.11740966754155732"/>
          <c:y val="1.8518518518518583E-2"/>
        </c:manualLayout>
      </c:layout>
      <c:overlay val="0"/>
    </c:title>
    <c:autoTitleDeleted val="0"/>
    <c:view3D>
      <c:rotX val="30"/>
      <c:rotY val="0"/>
      <c:rAngAx val="0"/>
      <c:perspective val="30"/>
    </c:view3D>
    <c:floor>
      <c:thickness val="0"/>
    </c:floor>
    <c:sideWall>
      <c:thickness val="0"/>
    </c:sideWall>
    <c:backWall>
      <c:thickness val="0"/>
    </c:backWall>
    <c:plotArea>
      <c:layout/>
      <c:pie3DChart>
        <c:varyColors val="1"/>
        <c:ser>
          <c:idx val="0"/>
          <c:order val="0"/>
          <c:explosion val="25"/>
          <c:dPt>
            <c:idx val="1"/>
            <c:bubble3D val="0"/>
            <c:spPr>
              <a:solidFill>
                <a:srgbClr val="FF5050"/>
              </a:solidFill>
            </c:spPr>
          </c:dPt>
          <c:dLbls>
            <c:dLbl>
              <c:idx val="0"/>
              <c:delete val="1"/>
              <c:extLst>
                <c:ext xmlns:c15="http://schemas.microsoft.com/office/drawing/2012/chart" uri="{CE6537A1-D6FC-4f65-9D91-7224C49458BB}"/>
              </c:extLst>
            </c:dLbl>
            <c:spPr>
              <a:noFill/>
              <a:ln>
                <a:noFill/>
              </a:ln>
              <a:effectLst/>
            </c:spPr>
            <c:txPr>
              <a:bodyPr/>
              <a:lstStyle/>
              <a:p>
                <a:pPr>
                  <a:defRPr sz="2000" b="1">
                    <a:latin typeface="Gill Sans MT" pitchFamily="34" charset="0"/>
                  </a:defRPr>
                </a:pPr>
                <a:endParaRPr lang="fr-FR"/>
              </a:p>
            </c:txPr>
            <c:showLegendKey val="0"/>
            <c:showVal val="0"/>
            <c:showCatName val="0"/>
            <c:showSerName val="0"/>
            <c:showPercent val="1"/>
            <c:showBubbleSize val="0"/>
            <c:showLeaderLines val="1"/>
            <c:extLst>
              <c:ext xmlns:c15="http://schemas.microsoft.com/office/drawing/2012/chart" uri="{CE6537A1-D6FC-4f65-9D91-7224C49458BB}"/>
            </c:extLst>
          </c:dLbls>
          <c:cat>
            <c:strRef>
              <c:f>'Ecart des prix'!$B$16:$B$17</c:f>
              <c:strCache>
                <c:ptCount val="2"/>
                <c:pt idx="0">
                  <c:v>CA Achat PDR</c:v>
                </c:pt>
                <c:pt idx="1">
                  <c:v>Ecart prix fournisseurs</c:v>
                </c:pt>
              </c:strCache>
            </c:strRef>
          </c:cat>
          <c:val>
            <c:numRef>
              <c:f>'Ecart des prix'!$D$16:$D$17</c:f>
              <c:numCache>
                <c:formatCode>0%</c:formatCode>
                <c:ptCount val="2"/>
                <c:pt idx="0">
                  <c:v>0.95000000000000062</c:v>
                </c:pt>
                <c:pt idx="1">
                  <c:v>4.7180738654181834E-2</c:v>
                </c:pt>
              </c:numCache>
            </c:numRef>
          </c:val>
        </c:ser>
        <c:dLbls>
          <c:showLegendKey val="0"/>
          <c:showVal val="0"/>
          <c:showCatName val="0"/>
          <c:showSerName val="0"/>
          <c:showPercent val="1"/>
          <c:showBubbleSize val="0"/>
          <c:showLeaderLines val="1"/>
        </c:dLbls>
      </c:pie3DChart>
    </c:plotArea>
    <c:legend>
      <c:legendPos val="t"/>
      <c:legendEntry>
        <c:idx val="0"/>
        <c:delete val="1"/>
      </c:legendEntry>
      <c:layout>
        <c:manualLayout>
          <c:xMode val="edge"/>
          <c:yMode val="edge"/>
          <c:x val="0.12986438359850974"/>
          <c:y val="0.94812047513460884"/>
          <c:w val="0.66969618972633127"/>
          <c:h val="4.332734183339898E-2"/>
        </c:manualLayout>
      </c:layout>
      <c:overlay val="0"/>
      <c:txPr>
        <a:bodyPr/>
        <a:lstStyle/>
        <a:p>
          <a:pPr>
            <a:defRPr sz="1800">
              <a:latin typeface="Gill Sans MT" pitchFamily="34" charset="0"/>
            </a:defRPr>
          </a:pPr>
          <a:endParaRPr lang="fr-FR"/>
        </a:p>
      </c:txPr>
    </c:legend>
    <c:plotVisOnly val="1"/>
    <c:dispBlanksAs val="zero"/>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D310B7-BF66-4DF2-9AA9-07D505D91D52}" type="doc">
      <dgm:prSet loTypeId="urn:microsoft.com/office/officeart/2005/8/layout/orgChart1" loCatId="hierarchy" qsTypeId="urn:microsoft.com/office/officeart/2005/8/quickstyle/simple5" qsCatId="simple" csTypeId="urn:microsoft.com/office/officeart/2005/8/colors/colorful3" csCatId="colorful" phldr="1"/>
      <dgm:spPr/>
      <dgm:t>
        <a:bodyPr/>
        <a:lstStyle/>
        <a:p>
          <a:endParaRPr lang="fr-FR"/>
        </a:p>
      </dgm:t>
    </dgm:pt>
    <dgm:pt modelId="{30BC2941-72F9-424C-8207-75A4B1046F8E}">
      <dgm:prSet phldrT="[Texte]" custT="1"/>
      <dgm:spPr/>
      <dgm:t>
        <a:bodyPr/>
        <a:lstStyle/>
        <a:p>
          <a:r>
            <a:rPr lang="fr-FR" sz="1800" b="0" dirty="0">
              <a:latin typeface="Gill Sans MT" pitchFamily="34" charset="0"/>
            </a:rPr>
            <a:t>Président Directeur Général</a:t>
          </a:r>
        </a:p>
      </dgm:t>
    </dgm:pt>
    <dgm:pt modelId="{7871C370-1A06-4EB7-BB20-7E13BA497C29}" type="parTrans" cxnId="{DBFE306B-D2B8-4B19-8006-9A551760BE39}">
      <dgm:prSet/>
      <dgm:spPr/>
      <dgm:t>
        <a:bodyPr/>
        <a:lstStyle/>
        <a:p>
          <a:endParaRPr lang="fr-FR"/>
        </a:p>
      </dgm:t>
    </dgm:pt>
    <dgm:pt modelId="{23253497-CE37-471E-A9C2-FCCEA4349E14}" type="sibTrans" cxnId="{DBFE306B-D2B8-4B19-8006-9A551760BE39}">
      <dgm:prSet/>
      <dgm:spPr/>
      <dgm:t>
        <a:bodyPr/>
        <a:lstStyle/>
        <a:p>
          <a:endParaRPr lang="fr-FR"/>
        </a:p>
      </dgm:t>
    </dgm:pt>
    <dgm:pt modelId="{490CCDDB-F0D1-4772-928E-9C305C8FFF77}" type="asst">
      <dgm:prSet phldrT="[Texte]" custT="1"/>
      <dgm:spPr/>
      <dgm:t>
        <a:bodyPr/>
        <a:lstStyle/>
        <a:p>
          <a:r>
            <a:rPr lang="fr-FR" sz="1800" b="0" dirty="0">
              <a:latin typeface="Gill Sans MT" pitchFamily="34" charset="0"/>
            </a:rPr>
            <a:t>Directeur Adjoint</a:t>
          </a:r>
        </a:p>
      </dgm:t>
    </dgm:pt>
    <dgm:pt modelId="{5E30A3B6-AE0A-4797-99DC-CF826036B587}" type="parTrans" cxnId="{09D641F1-22D1-4755-82F8-C332018ACD37}">
      <dgm:prSet/>
      <dgm:spPr/>
      <dgm:t>
        <a:bodyPr/>
        <a:lstStyle/>
        <a:p>
          <a:endParaRPr lang="fr-FR"/>
        </a:p>
      </dgm:t>
    </dgm:pt>
    <dgm:pt modelId="{EB9A2C82-7AD7-468A-933A-A9425CAA7BEC}" type="sibTrans" cxnId="{09D641F1-22D1-4755-82F8-C332018ACD37}">
      <dgm:prSet/>
      <dgm:spPr/>
      <dgm:t>
        <a:bodyPr/>
        <a:lstStyle/>
        <a:p>
          <a:endParaRPr lang="fr-FR"/>
        </a:p>
      </dgm:t>
    </dgm:pt>
    <dgm:pt modelId="{45F58BCA-4C29-4F95-9B03-045906EA2046}">
      <dgm:prSet phldrT="[Texte]" custT="1"/>
      <dgm:spPr/>
      <dgm:t>
        <a:bodyPr/>
        <a:lstStyle/>
        <a:p>
          <a:r>
            <a:rPr lang="fr-FR" sz="1800" b="0" dirty="0">
              <a:latin typeface="Gill Sans MT" pitchFamily="34" charset="0"/>
            </a:rPr>
            <a:t>Département Exploitation</a:t>
          </a:r>
        </a:p>
      </dgm:t>
    </dgm:pt>
    <dgm:pt modelId="{947886EE-4D02-4EF1-AB54-F3DA50BEEC02}" type="parTrans" cxnId="{A49201CB-4335-4702-843F-1A648EE1602B}">
      <dgm:prSet/>
      <dgm:spPr/>
      <dgm:t>
        <a:bodyPr/>
        <a:lstStyle/>
        <a:p>
          <a:endParaRPr lang="fr-FR"/>
        </a:p>
      </dgm:t>
    </dgm:pt>
    <dgm:pt modelId="{D133CE8C-6459-4926-A688-758D0A773E1B}" type="sibTrans" cxnId="{A49201CB-4335-4702-843F-1A648EE1602B}">
      <dgm:prSet/>
      <dgm:spPr/>
      <dgm:t>
        <a:bodyPr/>
        <a:lstStyle/>
        <a:p>
          <a:endParaRPr lang="fr-FR"/>
        </a:p>
      </dgm:t>
    </dgm:pt>
    <dgm:pt modelId="{5256FAC6-1359-45EC-B6C0-79AD21F93D65}">
      <dgm:prSet phldrT="[Texte]" custT="1"/>
      <dgm:spPr/>
      <dgm:t>
        <a:bodyPr/>
        <a:lstStyle/>
        <a:p>
          <a:r>
            <a:rPr lang="fr-FR" sz="1800" b="0" dirty="0">
              <a:latin typeface="Gill Sans MT" pitchFamily="34" charset="0"/>
            </a:rPr>
            <a:t>Département Technique</a:t>
          </a:r>
        </a:p>
      </dgm:t>
    </dgm:pt>
    <dgm:pt modelId="{38C9A8CD-F6CC-464F-AB1B-184C64AD49A3}" type="parTrans" cxnId="{485CE3D3-5137-477C-AF17-208E46DFC900}">
      <dgm:prSet/>
      <dgm:spPr/>
      <dgm:t>
        <a:bodyPr/>
        <a:lstStyle/>
        <a:p>
          <a:endParaRPr lang="fr-FR"/>
        </a:p>
      </dgm:t>
    </dgm:pt>
    <dgm:pt modelId="{599713A6-2847-47A7-8E26-0D1BEE3DD7BF}" type="sibTrans" cxnId="{485CE3D3-5137-477C-AF17-208E46DFC900}">
      <dgm:prSet/>
      <dgm:spPr/>
      <dgm:t>
        <a:bodyPr/>
        <a:lstStyle/>
        <a:p>
          <a:endParaRPr lang="fr-FR"/>
        </a:p>
      </dgm:t>
    </dgm:pt>
    <dgm:pt modelId="{7D27ADC4-A094-419F-865F-5D583E02278B}">
      <dgm:prSet phldrT="[Texte]" custT="1"/>
      <dgm:spPr/>
      <dgm:t>
        <a:bodyPr/>
        <a:lstStyle/>
        <a:p>
          <a:r>
            <a:rPr lang="fr-FR" sz="1800" b="0" dirty="0">
              <a:latin typeface="Gill Sans MT" pitchFamily="34" charset="0"/>
            </a:rPr>
            <a:t>Département Support</a:t>
          </a:r>
        </a:p>
      </dgm:t>
    </dgm:pt>
    <dgm:pt modelId="{80A74212-04BA-4606-98FE-B2BCF0A0AA2A}" type="parTrans" cxnId="{116DC4BE-3852-48E6-9813-F314EC3CEF69}">
      <dgm:prSet/>
      <dgm:spPr/>
      <dgm:t>
        <a:bodyPr/>
        <a:lstStyle/>
        <a:p>
          <a:endParaRPr lang="fr-FR"/>
        </a:p>
      </dgm:t>
    </dgm:pt>
    <dgm:pt modelId="{FEF48F52-BC7A-446F-89BD-70C7D456CA76}" type="sibTrans" cxnId="{116DC4BE-3852-48E6-9813-F314EC3CEF69}">
      <dgm:prSet/>
      <dgm:spPr/>
      <dgm:t>
        <a:bodyPr/>
        <a:lstStyle/>
        <a:p>
          <a:endParaRPr lang="fr-FR"/>
        </a:p>
      </dgm:t>
    </dgm:pt>
    <dgm:pt modelId="{8225B121-7F26-4590-80C9-98A812823FA3}">
      <dgm:prSet custT="1"/>
      <dgm:spPr/>
      <dgm:t>
        <a:bodyPr/>
        <a:lstStyle/>
        <a:p>
          <a:r>
            <a:rPr lang="fr-FR" sz="1800" b="0" dirty="0">
              <a:latin typeface="Gill Sans MT" pitchFamily="34" charset="0"/>
            </a:rPr>
            <a:t>Division de manutention</a:t>
          </a:r>
        </a:p>
      </dgm:t>
    </dgm:pt>
    <dgm:pt modelId="{55EFEEC1-732F-4680-B8C1-E91D911352D1}" type="parTrans" cxnId="{FD2E46F4-B838-4C9A-ADA6-CAA8D204A42D}">
      <dgm:prSet/>
      <dgm:spPr/>
      <dgm:t>
        <a:bodyPr/>
        <a:lstStyle/>
        <a:p>
          <a:endParaRPr lang="fr-FR"/>
        </a:p>
      </dgm:t>
    </dgm:pt>
    <dgm:pt modelId="{4D9A2ADF-5035-4995-8D61-B3404C567331}" type="sibTrans" cxnId="{FD2E46F4-B838-4C9A-ADA6-CAA8D204A42D}">
      <dgm:prSet/>
      <dgm:spPr/>
      <dgm:t>
        <a:bodyPr/>
        <a:lstStyle/>
        <a:p>
          <a:endParaRPr lang="fr-FR"/>
        </a:p>
      </dgm:t>
    </dgm:pt>
    <dgm:pt modelId="{BF0B549A-6E6A-46C3-BE74-E28D535DB803}">
      <dgm:prSet custT="1"/>
      <dgm:spPr/>
      <dgm:t>
        <a:bodyPr/>
        <a:lstStyle/>
        <a:p>
          <a:r>
            <a:rPr lang="fr-FR" sz="1800" b="0" dirty="0">
              <a:latin typeface="Gill Sans MT" pitchFamily="34" charset="0"/>
            </a:rPr>
            <a:t>Division Planning</a:t>
          </a:r>
        </a:p>
      </dgm:t>
    </dgm:pt>
    <dgm:pt modelId="{D5004734-69CD-4498-A27A-1F11539087D8}" type="parTrans" cxnId="{3D2BC30F-E3A1-4DF2-8BAB-B558885DF442}">
      <dgm:prSet/>
      <dgm:spPr/>
      <dgm:t>
        <a:bodyPr/>
        <a:lstStyle/>
        <a:p>
          <a:endParaRPr lang="fr-FR"/>
        </a:p>
      </dgm:t>
    </dgm:pt>
    <dgm:pt modelId="{044AB822-F9E4-41D4-B4E8-DA86E3820259}" type="sibTrans" cxnId="{3D2BC30F-E3A1-4DF2-8BAB-B558885DF442}">
      <dgm:prSet/>
      <dgm:spPr/>
      <dgm:t>
        <a:bodyPr/>
        <a:lstStyle/>
        <a:p>
          <a:endParaRPr lang="fr-FR"/>
        </a:p>
      </dgm:t>
    </dgm:pt>
    <dgm:pt modelId="{F9B767D6-42EB-43EA-B418-7417665C2834}">
      <dgm:prSet custT="1"/>
      <dgm:spPr/>
      <dgm:t>
        <a:bodyPr/>
        <a:lstStyle/>
        <a:p>
          <a:r>
            <a:rPr lang="fr-FR" sz="1800" b="0" dirty="0">
              <a:latin typeface="Gill Sans MT" pitchFamily="34" charset="0"/>
            </a:rPr>
            <a:t>Division Commerciale et Facturation </a:t>
          </a:r>
        </a:p>
      </dgm:t>
    </dgm:pt>
    <dgm:pt modelId="{7C09D0BF-1EF2-4BA4-BD64-36E5B015EC4A}" type="parTrans" cxnId="{247D83F3-0611-446F-B5D0-0A36CF106B1D}">
      <dgm:prSet/>
      <dgm:spPr/>
      <dgm:t>
        <a:bodyPr/>
        <a:lstStyle/>
        <a:p>
          <a:endParaRPr lang="fr-FR"/>
        </a:p>
      </dgm:t>
    </dgm:pt>
    <dgm:pt modelId="{D81A7F40-06B9-4AFB-B29B-37C20837E8B4}" type="sibTrans" cxnId="{247D83F3-0611-446F-B5D0-0A36CF106B1D}">
      <dgm:prSet/>
      <dgm:spPr/>
      <dgm:t>
        <a:bodyPr/>
        <a:lstStyle/>
        <a:p>
          <a:endParaRPr lang="fr-FR"/>
        </a:p>
      </dgm:t>
    </dgm:pt>
    <dgm:pt modelId="{4397FF9A-B5C8-4F04-9375-E4D4F8137D46}">
      <dgm:prSet custT="1"/>
      <dgm:spPr/>
      <dgm:t>
        <a:bodyPr/>
        <a:lstStyle/>
        <a:p>
          <a:r>
            <a:rPr lang="fr-FR" sz="1800" b="0" dirty="0">
              <a:latin typeface="Gill Sans MT" pitchFamily="34" charset="0"/>
            </a:rPr>
            <a:t>Division Engins de Levage</a:t>
          </a:r>
        </a:p>
      </dgm:t>
    </dgm:pt>
    <dgm:pt modelId="{A6834709-650E-42E6-89AB-C2D196A7DED2}" type="parTrans" cxnId="{4A4AAC4C-2190-4983-A903-2FCE660F2FE2}">
      <dgm:prSet/>
      <dgm:spPr/>
      <dgm:t>
        <a:bodyPr/>
        <a:lstStyle/>
        <a:p>
          <a:endParaRPr lang="fr-FR"/>
        </a:p>
      </dgm:t>
    </dgm:pt>
    <dgm:pt modelId="{A9CE9184-49EF-4312-B2C8-DD27B96D7FB3}" type="sibTrans" cxnId="{4A4AAC4C-2190-4983-A903-2FCE660F2FE2}">
      <dgm:prSet/>
      <dgm:spPr/>
      <dgm:t>
        <a:bodyPr/>
        <a:lstStyle/>
        <a:p>
          <a:endParaRPr lang="fr-FR"/>
        </a:p>
      </dgm:t>
    </dgm:pt>
    <dgm:pt modelId="{A44D7DB3-DB92-4781-8A3D-3C4002FF2515}">
      <dgm:prSet custT="1"/>
      <dgm:spPr/>
      <dgm:t>
        <a:bodyPr/>
        <a:lstStyle/>
        <a:p>
          <a:r>
            <a:rPr lang="fr-FR" sz="1800" b="0" dirty="0">
              <a:latin typeface="Gill Sans MT" pitchFamily="34" charset="0"/>
            </a:rPr>
            <a:t>Division Engins de Parc</a:t>
          </a:r>
        </a:p>
      </dgm:t>
    </dgm:pt>
    <dgm:pt modelId="{4A0742F5-B20D-4447-94B1-E05AB0E58970}" type="parTrans" cxnId="{93B376EB-EBBE-42FD-86C6-4AE7835C9AC8}">
      <dgm:prSet/>
      <dgm:spPr/>
      <dgm:t>
        <a:bodyPr/>
        <a:lstStyle/>
        <a:p>
          <a:endParaRPr lang="fr-FR"/>
        </a:p>
      </dgm:t>
    </dgm:pt>
    <dgm:pt modelId="{41409830-7111-45EB-8542-5CB7A1DF58A2}" type="sibTrans" cxnId="{93B376EB-EBBE-42FD-86C6-4AE7835C9AC8}">
      <dgm:prSet/>
      <dgm:spPr/>
      <dgm:t>
        <a:bodyPr/>
        <a:lstStyle/>
        <a:p>
          <a:endParaRPr lang="fr-FR"/>
        </a:p>
      </dgm:t>
    </dgm:pt>
    <dgm:pt modelId="{7B98447A-64DC-4706-B0F9-26C9FBB1786D}">
      <dgm:prSet custT="1"/>
      <dgm:spPr/>
      <dgm:t>
        <a:bodyPr/>
        <a:lstStyle/>
        <a:p>
          <a:r>
            <a:rPr lang="fr-FR" sz="1800" b="0" dirty="0">
              <a:latin typeface="Gill Sans MT" pitchFamily="34" charset="0"/>
            </a:rPr>
            <a:t>Division Infra et Réseaux</a:t>
          </a:r>
        </a:p>
      </dgm:t>
    </dgm:pt>
    <dgm:pt modelId="{FC38FB81-2094-4356-A793-ED5F43F74A92}" type="parTrans" cxnId="{67B2D898-57B8-4AEE-8E8E-248947445E62}">
      <dgm:prSet/>
      <dgm:spPr/>
      <dgm:t>
        <a:bodyPr/>
        <a:lstStyle/>
        <a:p>
          <a:endParaRPr lang="fr-FR"/>
        </a:p>
      </dgm:t>
    </dgm:pt>
    <dgm:pt modelId="{3BB67C82-9929-4F03-AA50-1ACDD81436FA}" type="sibTrans" cxnId="{67B2D898-57B8-4AEE-8E8E-248947445E62}">
      <dgm:prSet/>
      <dgm:spPr/>
      <dgm:t>
        <a:bodyPr/>
        <a:lstStyle/>
        <a:p>
          <a:endParaRPr lang="fr-FR"/>
        </a:p>
      </dgm:t>
    </dgm:pt>
    <dgm:pt modelId="{87945264-EDA1-4D7B-9854-B3FE9F9D35E8}">
      <dgm:prSet custT="1"/>
      <dgm:spPr/>
      <dgm:t>
        <a:bodyPr/>
        <a:lstStyle/>
        <a:p>
          <a:r>
            <a:rPr lang="fr-FR" sz="1800" b="0" dirty="0">
              <a:latin typeface="Gill Sans MT" pitchFamily="34" charset="0"/>
            </a:rPr>
            <a:t>Division Finance et Comptabilité </a:t>
          </a:r>
        </a:p>
      </dgm:t>
    </dgm:pt>
    <dgm:pt modelId="{3290D135-6F9A-4A0C-856B-7CBD093C22FD}" type="parTrans" cxnId="{62ED88C5-8E24-45E5-81C3-DCA483CCF301}">
      <dgm:prSet/>
      <dgm:spPr/>
      <dgm:t>
        <a:bodyPr/>
        <a:lstStyle/>
        <a:p>
          <a:endParaRPr lang="fr-FR"/>
        </a:p>
      </dgm:t>
    </dgm:pt>
    <dgm:pt modelId="{996764C0-DDFE-48C1-8560-4875B13AE599}" type="sibTrans" cxnId="{62ED88C5-8E24-45E5-81C3-DCA483CCF301}">
      <dgm:prSet/>
      <dgm:spPr/>
      <dgm:t>
        <a:bodyPr/>
        <a:lstStyle/>
        <a:p>
          <a:endParaRPr lang="fr-FR"/>
        </a:p>
      </dgm:t>
    </dgm:pt>
    <dgm:pt modelId="{911413D2-ABE8-4187-8AED-17D5994B6345}">
      <dgm:prSet custT="1"/>
      <dgm:spPr/>
      <dgm:t>
        <a:bodyPr/>
        <a:lstStyle/>
        <a:p>
          <a:r>
            <a:rPr lang="fr-FR" sz="1800" b="0" dirty="0">
              <a:latin typeface="Gill Sans MT" pitchFamily="34" charset="0"/>
            </a:rPr>
            <a:t>Division RH et Affaires Générales</a:t>
          </a:r>
        </a:p>
      </dgm:t>
    </dgm:pt>
    <dgm:pt modelId="{053762B9-3B1D-46FC-98C0-68AFFAF7B06E}" type="parTrans" cxnId="{9A20EADD-A236-4706-BAA6-0CAC1EDDCBB7}">
      <dgm:prSet/>
      <dgm:spPr/>
      <dgm:t>
        <a:bodyPr/>
        <a:lstStyle/>
        <a:p>
          <a:endParaRPr lang="fr-FR"/>
        </a:p>
      </dgm:t>
    </dgm:pt>
    <dgm:pt modelId="{2E058384-8721-4499-B998-BDE7D3C13A8C}" type="sibTrans" cxnId="{9A20EADD-A236-4706-BAA6-0CAC1EDDCBB7}">
      <dgm:prSet/>
      <dgm:spPr/>
      <dgm:t>
        <a:bodyPr/>
        <a:lstStyle/>
        <a:p>
          <a:endParaRPr lang="fr-FR"/>
        </a:p>
      </dgm:t>
    </dgm:pt>
    <dgm:pt modelId="{D9B73138-6AFA-46DA-BFD4-50804770C3A0}">
      <dgm:prSet custT="1"/>
      <dgm:spPr/>
      <dgm:t>
        <a:bodyPr/>
        <a:lstStyle/>
        <a:p>
          <a:r>
            <a:rPr lang="fr-FR" sz="1800" b="0" dirty="0">
              <a:latin typeface="Gill Sans MT" pitchFamily="34" charset="0"/>
            </a:rPr>
            <a:t>Service Gestion Financière</a:t>
          </a:r>
        </a:p>
      </dgm:t>
    </dgm:pt>
    <dgm:pt modelId="{F8C81A26-F340-4046-A041-1A197DB759B3}" type="parTrans" cxnId="{8F62E212-A595-495C-B8DE-CF2C61EE4A54}">
      <dgm:prSet/>
      <dgm:spPr/>
      <dgm:t>
        <a:bodyPr/>
        <a:lstStyle/>
        <a:p>
          <a:endParaRPr lang="fr-FR"/>
        </a:p>
      </dgm:t>
    </dgm:pt>
    <dgm:pt modelId="{CAFB0EFC-BA51-4303-9C16-D7904CEE20C7}" type="sibTrans" cxnId="{8F62E212-A595-495C-B8DE-CF2C61EE4A54}">
      <dgm:prSet/>
      <dgm:spPr/>
      <dgm:t>
        <a:bodyPr/>
        <a:lstStyle/>
        <a:p>
          <a:endParaRPr lang="fr-FR"/>
        </a:p>
      </dgm:t>
    </dgm:pt>
    <dgm:pt modelId="{92777DA0-6A17-4318-9490-5CA1415F031F}">
      <dgm:prSet custT="1"/>
      <dgm:spPr/>
      <dgm:t>
        <a:bodyPr/>
        <a:lstStyle/>
        <a:p>
          <a:r>
            <a:rPr lang="fr-FR" sz="1800" b="0" dirty="0">
              <a:latin typeface="Gill Sans MT" pitchFamily="34" charset="0"/>
            </a:rPr>
            <a:t>Service Comptable et Fiscale</a:t>
          </a:r>
        </a:p>
      </dgm:t>
    </dgm:pt>
    <dgm:pt modelId="{05A9A555-EAF5-4E30-AC79-167E016123F9}" type="parTrans" cxnId="{BE04F2B1-4FC0-4058-B031-2C6F17643F7D}">
      <dgm:prSet/>
      <dgm:spPr/>
      <dgm:t>
        <a:bodyPr/>
        <a:lstStyle/>
        <a:p>
          <a:endParaRPr lang="fr-FR"/>
        </a:p>
      </dgm:t>
    </dgm:pt>
    <dgm:pt modelId="{C48F2E13-23F6-4510-9515-51ECA33DF958}" type="sibTrans" cxnId="{BE04F2B1-4FC0-4058-B031-2C6F17643F7D}">
      <dgm:prSet/>
      <dgm:spPr/>
      <dgm:t>
        <a:bodyPr/>
        <a:lstStyle/>
        <a:p>
          <a:endParaRPr lang="fr-FR"/>
        </a:p>
      </dgm:t>
    </dgm:pt>
    <dgm:pt modelId="{2EB2F438-CF36-4DE8-829C-FA6607A1CC63}">
      <dgm:prSet custT="1"/>
      <dgm:spPr/>
      <dgm:t>
        <a:bodyPr/>
        <a:lstStyle/>
        <a:p>
          <a:r>
            <a:rPr lang="fr-FR" sz="1800" b="0" dirty="0">
              <a:latin typeface="Gill Sans MT" pitchFamily="34" charset="0"/>
            </a:rPr>
            <a:t>Service Contrôle de Gestion </a:t>
          </a:r>
        </a:p>
      </dgm:t>
    </dgm:pt>
    <dgm:pt modelId="{67CA280E-B6E2-4AF9-8AB9-8A0BF57726A6}" type="parTrans" cxnId="{ED321AE0-3928-4ADE-8E17-4D651A970F17}">
      <dgm:prSet/>
      <dgm:spPr/>
      <dgm:t>
        <a:bodyPr/>
        <a:lstStyle/>
        <a:p>
          <a:endParaRPr lang="fr-FR"/>
        </a:p>
      </dgm:t>
    </dgm:pt>
    <dgm:pt modelId="{A3D7B544-030B-4310-B630-BAF5834F86FC}" type="sibTrans" cxnId="{ED321AE0-3928-4ADE-8E17-4D651A970F17}">
      <dgm:prSet/>
      <dgm:spPr/>
      <dgm:t>
        <a:bodyPr/>
        <a:lstStyle/>
        <a:p>
          <a:endParaRPr lang="fr-FR"/>
        </a:p>
      </dgm:t>
    </dgm:pt>
    <dgm:pt modelId="{A03FD542-3B9E-4FC8-A991-F1432DEBAE84}">
      <dgm:prSet custT="1"/>
      <dgm:spPr>
        <a:solidFill>
          <a:srgbClr val="C00000"/>
        </a:solidFill>
      </dgm:spPr>
      <dgm:t>
        <a:bodyPr/>
        <a:lstStyle/>
        <a:p>
          <a:r>
            <a:rPr lang="fr-FR" sz="1800" b="0" dirty="0">
              <a:latin typeface="Gill Sans MT" pitchFamily="34" charset="0"/>
            </a:rPr>
            <a:t>Service Achats et Approvisionnements</a:t>
          </a:r>
        </a:p>
      </dgm:t>
    </dgm:pt>
    <dgm:pt modelId="{0D2F00D4-02D3-4401-B05A-D81F8E37A7DD}" type="parTrans" cxnId="{F451BE15-D141-4E10-9466-9A05F0C3F298}">
      <dgm:prSet/>
      <dgm:spPr/>
      <dgm:t>
        <a:bodyPr/>
        <a:lstStyle/>
        <a:p>
          <a:endParaRPr lang="fr-FR"/>
        </a:p>
      </dgm:t>
    </dgm:pt>
    <dgm:pt modelId="{D0462D65-D013-40B2-B2DB-F549DEC4D40C}" type="sibTrans" cxnId="{F451BE15-D141-4E10-9466-9A05F0C3F298}">
      <dgm:prSet/>
      <dgm:spPr/>
      <dgm:t>
        <a:bodyPr/>
        <a:lstStyle/>
        <a:p>
          <a:endParaRPr lang="fr-FR"/>
        </a:p>
      </dgm:t>
    </dgm:pt>
    <dgm:pt modelId="{E2C659CD-A713-416A-9DF0-DDDD1BCA070E}">
      <dgm:prSet custT="1"/>
      <dgm:spPr/>
      <dgm:t>
        <a:bodyPr/>
        <a:lstStyle/>
        <a:p>
          <a:r>
            <a:rPr lang="fr-FR" sz="1800" b="0" dirty="0">
              <a:latin typeface="Gill Sans MT" pitchFamily="34" charset="0"/>
            </a:rPr>
            <a:t>Service RH</a:t>
          </a:r>
        </a:p>
      </dgm:t>
    </dgm:pt>
    <dgm:pt modelId="{3DFAD5B6-29C4-497D-9A07-0AD0CFA86B04}" type="parTrans" cxnId="{73C5B4BA-D559-4482-9C22-8863ACBA1840}">
      <dgm:prSet/>
      <dgm:spPr/>
      <dgm:t>
        <a:bodyPr/>
        <a:lstStyle/>
        <a:p>
          <a:endParaRPr lang="fr-FR"/>
        </a:p>
      </dgm:t>
    </dgm:pt>
    <dgm:pt modelId="{4ED5BDBD-A33E-4485-B100-2D2FA27F381C}" type="sibTrans" cxnId="{73C5B4BA-D559-4482-9C22-8863ACBA1840}">
      <dgm:prSet/>
      <dgm:spPr/>
      <dgm:t>
        <a:bodyPr/>
        <a:lstStyle/>
        <a:p>
          <a:endParaRPr lang="fr-FR"/>
        </a:p>
      </dgm:t>
    </dgm:pt>
    <dgm:pt modelId="{FA17D3F8-372F-4A3A-983A-5EFE7B45F9FD}">
      <dgm:prSet custT="1"/>
      <dgm:spPr/>
      <dgm:t>
        <a:bodyPr/>
        <a:lstStyle/>
        <a:p>
          <a:r>
            <a:rPr lang="fr-FR" sz="1800" b="0" dirty="0">
              <a:latin typeface="Gill Sans MT" pitchFamily="34" charset="0"/>
            </a:rPr>
            <a:t>Service Développement Professionnel</a:t>
          </a:r>
        </a:p>
      </dgm:t>
    </dgm:pt>
    <dgm:pt modelId="{F64780DE-D188-4811-A5E7-62F30641F491}" type="parTrans" cxnId="{8305797D-5F91-4CC7-A0D4-20A4442797C2}">
      <dgm:prSet/>
      <dgm:spPr/>
      <dgm:t>
        <a:bodyPr/>
        <a:lstStyle/>
        <a:p>
          <a:endParaRPr lang="fr-FR"/>
        </a:p>
      </dgm:t>
    </dgm:pt>
    <dgm:pt modelId="{A7FD1EC6-AF23-40F6-ACF0-2A80C8622731}" type="sibTrans" cxnId="{8305797D-5F91-4CC7-A0D4-20A4442797C2}">
      <dgm:prSet/>
      <dgm:spPr/>
      <dgm:t>
        <a:bodyPr/>
        <a:lstStyle/>
        <a:p>
          <a:endParaRPr lang="fr-FR"/>
        </a:p>
      </dgm:t>
    </dgm:pt>
    <dgm:pt modelId="{F3FCEB96-64E6-4EE9-9D2D-F50E52DB3F82}">
      <dgm:prSet custT="1"/>
      <dgm:spPr/>
      <dgm:t>
        <a:bodyPr/>
        <a:lstStyle/>
        <a:p>
          <a:r>
            <a:rPr lang="fr-FR" sz="1800" b="0" dirty="0" smtClean="0">
              <a:latin typeface="Gill Sans MT" pitchFamily="34" charset="0"/>
            </a:rPr>
            <a:t>Service juridique</a:t>
          </a:r>
          <a:endParaRPr lang="fr-FR" sz="1800" b="0" dirty="0">
            <a:latin typeface="Gill Sans MT" pitchFamily="34" charset="0"/>
          </a:endParaRPr>
        </a:p>
      </dgm:t>
    </dgm:pt>
    <dgm:pt modelId="{CF9D0306-4ACF-4E1F-86C4-8B20A4D6CB5E}" type="parTrans" cxnId="{149CDB92-4E60-4EBD-8396-EBEC365C9698}">
      <dgm:prSet/>
      <dgm:spPr/>
      <dgm:t>
        <a:bodyPr/>
        <a:lstStyle/>
        <a:p>
          <a:endParaRPr lang="fr-FR"/>
        </a:p>
      </dgm:t>
    </dgm:pt>
    <dgm:pt modelId="{3BCC2207-02EC-4F59-930F-074BCF5DBF79}" type="sibTrans" cxnId="{149CDB92-4E60-4EBD-8396-EBEC365C9698}">
      <dgm:prSet/>
      <dgm:spPr/>
      <dgm:t>
        <a:bodyPr/>
        <a:lstStyle/>
        <a:p>
          <a:endParaRPr lang="fr-FR"/>
        </a:p>
      </dgm:t>
    </dgm:pt>
    <dgm:pt modelId="{F82174AE-5A01-4BEB-8B59-E816B62552DD}" type="pres">
      <dgm:prSet presAssocID="{56D310B7-BF66-4DF2-9AA9-07D505D91D52}" presName="hierChild1" presStyleCnt="0">
        <dgm:presLayoutVars>
          <dgm:orgChart val="1"/>
          <dgm:chPref val="1"/>
          <dgm:dir/>
          <dgm:animOne val="branch"/>
          <dgm:animLvl val="lvl"/>
          <dgm:resizeHandles/>
        </dgm:presLayoutVars>
      </dgm:prSet>
      <dgm:spPr/>
      <dgm:t>
        <a:bodyPr/>
        <a:lstStyle/>
        <a:p>
          <a:endParaRPr lang="fr-FR"/>
        </a:p>
      </dgm:t>
    </dgm:pt>
    <dgm:pt modelId="{48B2CDF3-5FBD-4978-9D1C-6C2100B9CF17}" type="pres">
      <dgm:prSet presAssocID="{30BC2941-72F9-424C-8207-75A4B1046F8E}" presName="hierRoot1" presStyleCnt="0">
        <dgm:presLayoutVars>
          <dgm:hierBranch val="init"/>
        </dgm:presLayoutVars>
      </dgm:prSet>
      <dgm:spPr/>
      <dgm:t>
        <a:bodyPr/>
        <a:lstStyle/>
        <a:p>
          <a:endParaRPr lang="fr-FR"/>
        </a:p>
      </dgm:t>
    </dgm:pt>
    <dgm:pt modelId="{BD6C7586-24C8-44B3-9D10-FE3EAAADB4DA}" type="pres">
      <dgm:prSet presAssocID="{30BC2941-72F9-424C-8207-75A4B1046F8E}" presName="rootComposite1" presStyleCnt="0"/>
      <dgm:spPr/>
      <dgm:t>
        <a:bodyPr/>
        <a:lstStyle/>
        <a:p>
          <a:endParaRPr lang="fr-FR"/>
        </a:p>
      </dgm:t>
    </dgm:pt>
    <dgm:pt modelId="{1110A718-AF76-403F-81F9-377FA854504A}" type="pres">
      <dgm:prSet presAssocID="{30BC2941-72F9-424C-8207-75A4B1046F8E}" presName="rootText1" presStyleLbl="node0" presStyleIdx="0" presStyleCnt="1">
        <dgm:presLayoutVars>
          <dgm:chPref val="3"/>
        </dgm:presLayoutVars>
      </dgm:prSet>
      <dgm:spPr/>
      <dgm:t>
        <a:bodyPr/>
        <a:lstStyle/>
        <a:p>
          <a:endParaRPr lang="fr-FR"/>
        </a:p>
      </dgm:t>
    </dgm:pt>
    <dgm:pt modelId="{C36FECDB-C1EE-493B-89E3-114E416A0959}" type="pres">
      <dgm:prSet presAssocID="{30BC2941-72F9-424C-8207-75A4B1046F8E}" presName="rootConnector1" presStyleLbl="node1" presStyleIdx="0" presStyleCnt="0"/>
      <dgm:spPr/>
      <dgm:t>
        <a:bodyPr/>
        <a:lstStyle/>
        <a:p>
          <a:endParaRPr lang="fr-FR"/>
        </a:p>
      </dgm:t>
    </dgm:pt>
    <dgm:pt modelId="{9D1BECC6-D096-42F8-B855-E310DBC9112B}" type="pres">
      <dgm:prSet presAssocID="{30BC2941-72F9-424C-8207-75A4B1046F8E}" presName="hierChild2" presStyleCnt="0"/>
      <dgm:spPr/>
      <dgm:t>
        <a:bodyPr/>
        <a:lstStyle/>
        <a:p>
          <a:endParaRPr lang="fr-FR"/>
        </a:p>
      </dgm:t>
    </dgm:pt>
    <dgm:pt modelId="{F87AA4A3-A93A-4733-9199-6267D736A407}" type="pres">
      <dgm:prSet presAssocID="{947886EE-4D02-4EF1-AB54-F3DA50BEEC02}" presName="Name37" presStyleLbl="parChTrans1D2" presStyleIdx="0" presStyleCnt="4"/>
      <dgm:spPr/>
      <dgm:t>
        <a:bodyPr/>
        <a:lstStyle/>
        <a:p>
          <a:endParaRPr lang="fr-FR"/>
        </a:p>
      </dgm:t>
    </dgm:pt>
    <dgm:pt modelId="{5179F44D-76C7-4EEC-8026-3EBEFC2E68D4}" type="pres">
      <dgm:prSet presAssocID="{45F58BCA-4C29-4F95-9B03-045906EA2046}" presName="hierRoot2" presStyleCnt="0">
        <dgm:presLayoutVars>
          <dgm:hierBranch val="init"/>
        </dgm:presLayoutVars>
      </dgm:prSet>
      <dgm:spPr/>
      <dgm:t>
        <a:bodyPr/>
        <a:lstStyle/>
        <a:p>
          <a:endParaRPr lang="fr-FR"/>
        </a:p>
      </dgm:t>
    </dgm:pt>
    <dgm:pt modelId="{45057442-2A99-4F53-99E2-31C5808B5288}" type="pres">
      <dgm:prSet presAssocID="{45F58BCA-4C29-4F95-9B03-045906EA2046}" presName="rootComposite" presStyleCnt="0"/>
      <dgm:spPr/>
      <dgm:t>
        <a:bodyPr/>
        <a:lstStyle/>
        <a:p>
          <a:endParaRPr lang="fr-FR"/>
        </a:p>
      </dgm:t>
    </dgm:pt>
    <dgm:pt modelId="{AA67FD53-6DD8-4A17-BF80-032E9AB60DB6}" type="pres">
      <dgm:prSet presAssocID="{45F58BCA-4C29-4F95-9B03-045906EA2046}" presName="rootText" presStyleLbl="node2" presStyleIdx="0" presStyleCnt="3">
        <dgm:presLayoutVars>
          <dgm:chPref val="3"/>
        </dgm:presLayoutVars>
      </dgm:prSet>
      <dgm:spPr/>
      <dgm:t>
        <a:bodyPr/>
        <a:lstStyle/>
        <a:p>
          <a:endParaRPr lang="fr-FR"/>
        </a:p>
      </dgm:t>
    </dgm:pt>
    <dgm:pt modelId="{70764196-F4D2-4650-99B3-578CCEBE74C6}" type="pres">
      <dgm:prSet presAssocID="{45F58BCA-4C29-4F95-9B03-045906EA2046}" presName="rootConnector" presStyleLbl="node2" presStyleIdx="0" presStyleCnt="3"/>
      <dgm:spPr/>
      <dgm:t>
        <a:bodyPr/>
        <a:lstStyle/>
        <a:p>
          <a:endParaRPr lang="fr-FR"/>
        </a:p>
      </dgm:t>
    </dgm:pt>
    <dgm:pt modelId="{DCDB6CD2-3665-4DE3-9644-07A119A29140}" type="pres">
      <dgm:prSet presAssocID="{45F58BCA-4C29-4F95-9B03-045906EA2046}" presName="hierChild4" presStyleCnt="0"/>
      <dgm:spPr/>
      <dgm:t>
        <a:bodyPr/>
        <a:lstStyle/>
        <a:p>
          <a:endParaRPr lang="fr-FR"/>
        </a:p>
      </dgm:t>
    </dgm:pt>
    <dgm:pt modelId="{4F521705-3A4A-4C0B-88D8-61F5DE10F00D}" type="pres">
      <dgm:prSet presAssocID="{55EFEEC1-732F-4680-B8C1-E91D911352D1}" presName="Name37" presStyleLbl="parChTrans1D3" presStyleIdx="0" presStyleCnt="8"/>
      <dgm:spPr/>
      <dgm:t>
        <a:bodyPr/>
        <a:lstStyle/>
        <a:p>
          <a:endParaRPr lang="fr-FR"/>
        </a:p>
      </dgm:t>
    </dgm:pt>
    <dgm:pt modelId="{84B0D578-B651-4990-AFFD-97B755D4668E}" type="pres">
      <dgm:prSet presAssocID="{8225B121-7F26-4590-80C9-98A812823FA3}" presName="hierRoot2" presStyleCnt="0">
        <dgm:presLayoutVars>
          <dgm:hierBranch val="init"/>
        </dgm:presLayoutVars>
      </dgm:prSet>
      <dgm:spPr/>
      <dgm:t>
        <a:bodyPr/>
        <a:lstStyle/>
        <a:p>
          <a:endParaRPr lang="fr-FR"/>
        </a:p>
      </dgm:t>
    </dgm:pt>
    <dgm:pt modelId="{FD0BA7BF-E931-4CE1-BFAC-4E13B9E287DA}" type="pres">
      <dgm:prSet presAssocID="{8225B121-7F26-4590-80C9-98A812823FA3}" presName="rootComposite" presStyleCnt="0"/>
      <dgm:spPr/>
      <dgm:t>
        <a:bodyPr/>
        <a:lstStyle/>
        <a:p>
          <a:endParaRPr lang="fr-FR"/>
        </a:p>
      </dgm:t>
    </dgm:pt>
    <dgm:pt modelId="{31113F4A-BBF8-44D3-B288-F2957B083208}" type="pres">
      <dgm:prSet presAssocID="{8225B121-7F26-4590-80C9-98A812823FA3}" presName="rootText" presStyleLbl="node3" presStyleIdx="0" presStyleCnt="8">
        <dgm:presLayoutVars>
          <dgm:chPref val="3"/>
        </dgm:presLayoutVars>
      </dgm:prSet>
      <dgm:spPr/>
      <dgm:t>
        <a:bodyPr/>
        <a:lstStyle/>
        <a:p>
          <a:endParaRPr lang="fr-FR"/>
        </a:p>
      </dgm:t>
    </dgm:pt>
    <dgm:pt modelId="{9AF1EAF3-BEE5-4EB9-993D-01C5FF37AD6D}" type="pres">
      <dgm:prSet presAssocID="{8225B121-7F26-4590-80C9-98A812823FA3}" presName="rootConnector" presStyleLbl="node3" presStyleIdx="0" presStyleCnt="8"/>
      <dgm:spPr/>
      <dgm:t>
        <a:bodyPr/>
        <a:lstStyle/>
        <a:p>
          <a:endParaRPr lang="fr-FR"/>
        </a:p>
      </dgm:t>
    </dgm:pt>
    <dgm:pt modelId="{586EA68C-7033-4059-B355-286008DC203C}" type="pres">
      <dgm:prSet presAssocID="{8225B121-7F26-4590-80C9-98A812823FA3}" presName="hierChild4" presStyleCnt="0"/>
      <dgm:spPr/>
      <dgm:t>
        <a:bodyPr/>
        <a:lstStyle/>
        <a:p>
          <a:endParaRPr lang="fr-FR"/>
        </a:p>
      </dgm:t>
    </dgm:pt>
    <dgm:pt modelId="{9C45722F-9096-4073-8FCA-B1D1DB0BDC0E}" type="pres">
      <dgm:prSet presAssocID="{8225B121-7F26-4590-80C9-98A812823FA3}" presName="hierChild5" presStyleCnt="0"/>
      <dgm:spPr/>
      <dgm:t>
        <a:bodyPr/>
        <a:lstStyle/>
        <a:p>
          <a:endParaRPr lang="fr-FR"/>
        </a:p>
      </dgm:t>
    </dgm:pt>
    <dgm:pt modelId="{A87A5BD1-13BA-4FD1-B45D-355E55235D9A}" type="pres">
      <dgm:prSet presAssocID="{D5004734-69CD-4498-A27A-1F11539087D8}" presName="Name37" presStyleLbl="parChTrans1D3" presStyleIdx="1" presStyleCnt="8"/>
      <dgm:spPr/>
      <dgm:t>
        <a:bodyPr/>
        <a:lstStyle/>
        <a:p>
          <a:endParaRPr lang="fr-FR"/>
        </a:p>
      </dgm:t>
    </dgm:pt>
    <dgm:pt modelId="{F7E53A93-434C-45D6-B442-5D30063617A9}" type="pres">
      <dgm:prSet presAssocID="{BF0B549A-6E6A-46C3-BE74-E28D535DB803}" presName="hierRoot2" presStyleCnt="0">
        <dgm:presLayoutVars>
          <dgm:hierBranch val="init"/>
        </dgm:presLayoutVars>
      </dgm:prSet>
      <dgm:spPr/>
      <dgm:t>
        <a:bodyPr/>
        <a:lstStyle/>
        <a:p>
          <a:endParaRPr lang="fr-FR"/>
        </a:p>
      </dgm:t>
    </dgm:pt>
    <dgm:pt modelId="{526CA599-1EE1-4267-B6F0-7A4CF5CC281E}" type="pres">
      <dgm:prSet presAssocID="{BF0B549A-6E6A-46C3-BE74-E28D535DB803}" presName="rootComposite" presStyleCnt="0"/>
      <dgm:spPr/>
      <dgm:t>
        <a:bodyPr/>
        <a:lstStyle/>
        <a:p>
          <a:endParaRPr lang="fr-FR"/>
        </a:p>
      </dgm:t>
    </dgm:pt>
    <dgm:pt modelId="{1BB8A2C6-EBC4-4161-B6E7-94FE22B5EF63}" type="pres">
      <dgm:prSet presAssocID="{BF0B549A-6E6A-46C3-BE74-E28D535DB803}" presName="rootText" presStyleLbl="node3" presStyleIdx="1" presStyleCnt="8">
        <dgm:presLayoutVars>
          <dgm:chPref val="3"/>
        </dgm:presLayoutVars>
      </dgm:prSet>
      <dgm:spPr/>
      <dgm:t>
        <a:bodyPr/>
        <a:lstStyle/>
        <a:p>
          <a:endParaRPr lang="fr-FR"/>
        </a:p>
      </dgm:t>
    </dgm:pt>
    <dgm:pt modelId="{F9CA1C91-2B29-4794-B33D-71228285C410}" type="pres">
      <dgm:prSet presAssocID="{BF0B549A-6E6A-46C3-BE74-E28D535DB803}" presName="rootConnector" presStyleLbl="node3" presStyleIdx="1" presStyleCnt="8"/>
      <dgm:spPr/>
      <dgm:t>
        <a:bodyPr/>
        <a:lstStyle/>
        <a:p>
          <a:endParaRPr lang="fr-FR"/>
        </a:p>
      </dgm:t>
    </dgm:pt>
    <dgm:pt modelId="{965170F5-2222-455A-A273-77C335CC01BC}" type="pres">
      <dgm:prSet presAssocID="{BF0B549A-6E6A-46C3-BE74-E28D535DB803}" presName="hierChild4" presStyleCnt="0"/>
      <dgm:spPr/>
      <dgm:t>
        <a:bodyPr/>
        <a:lstStyle/>
        <a:p>
          <a:endParaRPr lang="fr-FR"/>
        </a:p>
      </dgm:t>
    </dgm:pt>
    <dgm:pt modelId="{F94E0E28-2F3D-4B41-BF61-CF47B8132CF9}" type="pres">
      <dgm:prSet presAssocID="{BF0B549A-6E6A-46C3-BE74-E28D535DB803}" presName="hierChild5" presStyleCnt="0"/>
      <dgm:spPr/>
      <dgm:t>
        <a:bodyPr/>
        <a:lstStyle/>
        <a:p>
          <a:endParaRPr lang="fr-FR"/>
        </a:p>
      </dgm:t>
    </dgm:pt>
    <dgm:pt modelId="{A61A85AC-2547-42CC-A72A-2627968D715B}" type="pres">
      <dgm:prSet presAssocID="{7C09D0BF-1EF2-4BA4-BD64-36E5B015EC4A}" presName="Name37" presStyleLbl="parChTrans1D3" presStyleIdx="2" presStyleCnt="8"/>
      <dgm:spPr/>
      <dgm:t>
        <a:bodyPr/>
        <a:lstStyle/>
        <a:p>
          <a:endParaRPr lang="fr-FR"/>
        </a:p>
      </dgm:t>
    </dgm:pt>
    <dgm:pt modelId="{6EE4EC8E-6475-4514-9DBB-3A8C72C00C25}" type="pres">
      <dgm:prSet presAssocID="{F9B767D6-42EB-43EA-B418-7417665C2834}" presName="hierRoot2" presStyleCnt="0">
        <dgm:presLayoutVars>
          <dgm:hierBranch val="init"/>
        </dgm:presLayoutVars>
      </dgm:prSet>
      <dgm:spPr/>
      <dgm:t>
        <a:bodyPr/>
        <a:lstStyle/>
        <a:p>
          <a:endParaRPr lang="fr-FR"/>
        </a:p>
      </dgm:t>
    </dgm:pt>
    <dgm:pt modelId="{669466A0-BA15-4996-8FAC-0693F1D1D8DD}" type="pres">
      <dgm:prSet presAssocID="{F9B767D6-42EB-43EA-B418-7417665C2834}" presName="rootComposite" presStyleCnt="0"/>
      <dgm:spPr/>
      <dgm:t>
        <a:bodyPr/>
        <a:lstStyle/>
        <a:p>
          <a:endParaRPr lang="fr-FR"/>
        </a:p>
      </dgm:t>
    </dgm:pt>
    <dgm:pt modelId="{9FD6036F-9239-4F2F-9BFF-2B40138BFA9A}" type="pres">
      <dgm:prSet presAssocID="{F9B767D6-42EB-43EA-B418-7417665C2834}" presName="rootText" presStyleLbl="node3" presStyleIdx="2" presStyleCnt="8">
        <dgm:presLayoutVars>
          <dgm:chPref val="3"/>
        </dgm:presLayoutVars>
      </dgm:prSet>
      <dgm:spPr/>
      <dgm:t>
        <a:bodyPr/>
        <a:lstStyle/>
        <a:p>
          <a:endParaRPr lang="fr-FR"/>
        </a:p>
      </dgm:t>
    </dgm:pt>
    <dgm:pt modelId="{18BA9AB6-8C40-4FD4-9829-3B3806BC911E}" type="pres">
      <dgm:prSet presAssocID="{F9B767D6-42EB-43EA-B418-7417665C2834}" presName="rootConnector" presStyleLbl="node3" presStyleIdx="2" presStyleCnt="8"/>
      <dgm:spPr/>
      <dgm:t>
        <a:bodyPr/>
        <a:lstStyle/>
        <a:p>
          <a:endParaRPr lang="fr-FR"/>
        </a:p>
      </dgm:t>
    </dgm:pt>
    <dgm:pt modelId="{AFCD154F-AF90-4647-B026-7EDFFDB2CAF0}" type="pres">
      <dgm:prSet presAssocID="{F9B767D6-42EB-43EA-B418-7417665C2834}" presName="hierChild4" presStyleCnt="0"/>
      <dgm:spPr/>
      <dgm:t>
        <a:bodyPr/>
        <a:lstStyle/>
        <a:p>
          <a:endParaRPr lang="fr-FR"/>
        </a:p>
      </dgm:t>
    </dgm:pt>
    <dgm:pt modelId="{55ED6DEC-8839-4EC5-8232-152474D8F096}" type="pres">
      <dgm:prSet presAssocID="{F9B767D6-42EB-43EA-B418-7417665C2834}" presName="hierChild5" presStyleCnt="0"/>
      <dgm:spPr/>
      <dgm:t>
        <a:bodyPr/>
        <a:lstStyle/>
        <a:p>
          <a:endParaRPr lang="fr-FR"/>
        </a:p>
      </dgm:t>
    </dgm:pt>
    <dgm:pt modelId="{1D438614-EDD0-4E7B-BEDC-C8300C5396CF}" type="pres">
      <dgm:prSet presAssocID="{45F58BCA-4C29-4F95-9B03-045906EA2046}" presName="hierChild5" presStyleCnt="0"/>
      <dgm:spPr/>
      <dgm:t>
        <a:bodyPr/>
        <a:lstStyle/>
        <a:p>
          <a:endParaRPr lang="fr-FR"/>
        </a:p>
      </dgm:t>
    </dgm:pt>
    <dgm:pt modelId="{97FBF465-BA82-4C94-B03B-B8B33E70BEDD}" type="pres">
      <dgm:prSet presAssocID="{38C9A8CD-F6CC-464F-AB1B-184C64AD49A3}" presName="Name37" presStyleLbl="parChTrans1D2" presStyleIdx="1" presStyleCnt="4"/>
      <dgm:spPr/>
      <dgm:t>
        <a:bodyPr/>
        <a:lstStyle/>
        <a:p>
          <a:endParaRPr lang="fr-FR"/>
        </a:p>
      </dgm:t>
    </dgm:pt>
    <dgm:pt modelId="{7C1C88C4-1407-4116-9D7D-42F3452F80E7}" type="pres">
      <dgm:prSet presAssocID="{5256FAC6-1359-45EC-B6C0-79AD21F93D65}" presName="hierRoot2" presStyleCnt="0">
        <dgm:presLayoutVars>
          <dgm:hierBranch val="init"/>
        </dgm:presLayoutVars>
      </dgm:prSet>
      <dgm:spPr/>
      <dgm:t>
        <a:bodyPr/>
        <a:lstStyle/>
        <a:p>
          <a:endParaRPr lang="fr-FR"/>
        </a:p>
      </dgm:t>
    </dgm:pt>
    <dgm:pt modelId="{97664439-7203-489B-A9E2-1C0A618BE8DA}" type="pres">
      <dgm:prSet presAssocID="{5256FAC6-1359-45EC-B6C0-79AD21F93D65}" presName="rootComposite" presStyleCnt="0"/>
      <dgm:spPr/>
      <dgm:t>
        <a:bodyPr/>
        <a:lstStyle/>
        <a:p>
          <a:endParaRPr lang="fr-FR"/>
        </a:p>
      </dgm:t>
    </dgm:pt>
    <dgm:pt modelId="{7452126D-5C9B-42D0-B537-72D0E6042449}" type="pres">
      <dgm:prSet presAssocID="{5256FAC6-1359-45EC-B6C0-79AD21F93D65}" presName="rootText" presStyleLbl="node2" presStyleIdx="1" presStyleCnt="3">
        <dgm:presLayoutVars>
          <dgm:chPref val="3"/>
        </dgm:presLayoutVars>
      </dgm:prSet>
      <dgm:spPr/>
      <dgm:t>
        <a:bodyPr/>
        <a:lstStyle/>
        <a:p>
          <a:endParaRPr lang="fr-FR"/>
        </a:p>
      </dgm:t>
    </dgm:pt>
    <dgm:pt modelId="{2A895723-22AA-4B01-83AB-4CC6C3BC783F}" type="pres">
      <dgm:prSet presAssocID="{5256FAC6-1359-45EC-B6C0-79AD21F93D65}" presName="rootConnector" presStyleLbl="node2" presStyleIdx="1" presStyleCnt="3"/>
      <dgm:spPr/>
      <dgm:t>
        <a:bodyPr/>
        <a:lstStyle/>
        <a:p>
          <a:endParaRPr lang="fr-FR"/>
        </a:p>
      </dgm:t>
    </dgm:pt>
    <dgm:pt modelId="{8D58A2B8-3B5F-4560-9CA1-B21F27E89370}" type="pres">
      <dgm:prSet presAssocID="{5256FAC6-1359-45EC-B6C0-79AD21F93D65}" presName="hierChild4" presStyleCnt="0"/>
      <dgm:spPr/>
      <dgm:t>
        <a:bodyPr/>
        <a:lstStyle/>
        <a:p>
          <a:endParaRPr lang="fr-FR"/>
        </a:p>
      </dgm:t>
    </dgm:pt>
    <dgm:pt modelId="{63B03296-8BED-4B5D-B442-C5B85E7438DC}" type="pres">
      <dgm:prSet presAssocID="{A6834709-650E-42E6-89AB-C2D196A7DED2}" presName="Name37" presStyleLbl="parChTrans1D3" presStyleIdx="3" presStyleCnt="8"/>
      <dgm:spPr/>
      <dgm:t>
        <a:bodyPr/>
        <a:lstStyle/>
        <a:p>
          <a:endParaRPr lang="fr-FR"/>
        </a:p>
      </dgm:t>
    </dgm:pt>
    <dgm:pt modelId="{85A3ADFF-D79F-42E9-A3B9-0610EBC95827}" type="pres">
      <dgm:prSet presAssocID="{4397FF9A-B5C8-4F04-9375-E4D4F8137D46}" presName="hierRoot2" presStyleCnt="0">
        <dgm:presLayoutVars>
          <dgm:hierBranch val="init"/>
        </dgm:presLayoutVars>
      </dgm:prSet>
      <dgm:spPr/>
      <dgm:t>
        <a:bodyPr/>
        <a:lstStyle/>
        <a:p>
          <a:endParaRPr lang="fr-FR"/>
        </a:p>
      </dgm:t>
    </dgm:pt>
    <dgm:pt modelId="{62CAC83D-C701-409B-B050-9E81B390AA1B}" type="pres">
      <dgm:prSet presAssocID="{4397FF9A-B5C8-4F04-9375-E4D4F8137D46}" presName="rootComposite" presStyleCnt="0"/>
      <dgm:spPr/>
      <dgm:t>
        <a:bodyPr/>
        <a:lstStyle/>
        <a:p>
          <a:endParaRPr lang="fr-FR"/>
        </a:p>
      </dgm:t>
    </dgm:pt>
    <dgm:pt modelId="{44D9B30A-E663-400B-9EA5-2ECBF6CB1D4F}" type="pres">
      <dgm:prSet presAssocID="{4397FF9A-B5C8-4F04-9375-E4D4F8137D46}" presName="rootText" presStyleLbl="node3" presStyleIdx="3" presStyleCnt="8">
        <dgm:presLayoutVars>
          <dgm:chPref val="3"/>
        </dgm:presLayoutVars>
      </dgm:prSet>
      <dgm:spPr/>
      <dgm:t>
        <a:bodyPr/>
        <a:lstStyle/>
        <a:p>
          <a:endParaRPr lang="fr-FR"/>
        </a:p>
      </dgm:t>
    </dgm:pt>
    <dgm:pt modelId="{38E09B23-E09F-48EA-8BC1-BF06878138DE}" type="pres">
      <dgm:prSet presAssocID="{4397FF9A-B5C8-4F04-9375-E4D4F8137D46}" presName="rootConnector" presStyleLbl="node3" presStyleIdx="3" presStyleCnt="8"/>
      <dgm:spPr/>
      <dgm:t>
        <a:bodyPr/>
        <a:lstStyle/>
        <a:p>
          <a:endParaRPr lang="fr-FR"/>
        </a:p>
      </dgm:t>
    </dgm:pt>
    <dgm:pt modelId="{2F3325BB-3310-495F-B8D9-57E4A06E1052}" type="pres">
      <dgm:prSet presAssocID="{4397FF9A-B5C8-4F04-9375-E4D4F8137D46}" presName="hierChild4" presStyleCnt="0"/>
      <dgm:spPr/>
      <dgm:t>
        <a:bodyPr/>
        <a:lstStyle/>
        <a:p>
          <a:endParaRPr lang="fr-FR"/>
        </a:p>
      </dgm:t>
    </dgm:pt>
    <dgm:pt modelId="{FFBAD075-2DED-49E7-BD2C-1992F16F85B3}" type="pres">
      <dgm:prSet presAssocID="{4397FF9A-B5C8-4F04-9375-E4D4F8137D46}" presName="hierChild5" presStyleCnt="0"/>
      <dgm:spPr/>
      <dgm:t>
        <a:bodyPr/>
        <a:lstStyle/>
        <a:p>
          <a:endParaRPr lang="fr-FR"/>
        </a:p>
      </dgm:t>
    </dgm:pt>
    <dgm:pt modelId="{8FF18123-0D89-4D88-83C0-2BBFCA336AB4}" type="pres">
      <dgm:prSet presAssocID="{4A0742F5-B20D-4447-94B1-E05AB0E58970}" presName="Name37" presStyleLbl="parChTrans1D3" presStyleIdx="4" presStyleCnt="8"/>
      <dgm:spPr/>
      <dgm:t>
        <a:bodyPr/>
        <a:lstStyle/>
        <a:p>
          <a:endParaRPr lang="fr-FR"/>
        </a:p>
      </dgm:t>
    </dgm:pt>
    <dgm:pt modelId="{4EE92769-E280-4B5D-950F-C7BC7AA6B200}" type="pres">
      <dgm:prSet presAssocID="{A44D7DB3-DB92-4781-8A3D-3C4002FF2515}" presName="hierRoot2" presStyleCnt="0">
        <dgm:presLayoutVars>
          <dgm:hierBranch val="init"/>
        </dgm:presLayoutVars>
      </dgm:prSet>
      <dgm:spPr/>
      <dgm:t>
        <a:bodyPr/>
        <a:lstStyle/>
        <a:p>
          <a:endParaRPr lang="fr-FR"/>
        </a:p>
      </dgm:t>
    </dgm:pt>
    <dgm:pt modelId="{BCB546DE-9EFD-4171-8DAE-C1EC88189818}" type="pres">
      <dgm:prSet presAssocID="{A44D7DB3-DB92-4781-8A3D-3C4002FF2515}" presName="rootComposite" presStyleCnt="0"/>
      <dgm:spPr/>
      <dgm:t>
        <a:bodyPr/>
        <a:lstStyle/>
        <a:p>
          <a:endParaRPr lang="fr-FR"/>
        </a:p>
      </dgm:t>
    </dgm:pt>
    <dgm:pt modelId="{09D77392-8980-4F9B-88D1-06CE54C30B78}" type="pres">
      <dgm:prSet presAssocID="{A44D7DB3-DB92-4781-8A3D-3C4002FF2515}" presName="rootText" presStyleLbl="node3" presStyleIdx="4" presStyleCnt="8">
        <dgm:presLayoutVars>
          <dgm:chPref val="3"/>
        </dgm:presLayoutVars>
      </dgm:prSet>
      <dgm:spPr/>
      <dgm:t>
        <a:bodyPr/>
        <a:lstStyle/>
        <a:p>
          <a:endParaRPr lang="fr-FR"/>
        </a:p>
      </dgm:t>
    </dgm:pt>
    <dgm:pt modelId="{BA217835-65DA-4C19-9381-24E9E8A47B1D}" type="pres">
      <dgm:prSet presAssocID="{A44D7DB3-DB92-4781-8A3D-3C4002FF2515}" presName="rootConnector" presStyleLbl="node3" presStyleIdx="4" presStyleCnt="8"/>
      <dgm:spPr/>
      <dgm:t>
        <a:bodyPr/>
        <a:lstStyle/>
        <a:p>
          <a:endParaRPr lang="fr-FR"/>
        </a:p>
      </dgm:t>
    </dgm:pt>
    <dgm:pt modelId="{DCCBE03F-B5FE-449B-BF3D-0D1534DE07E6}" type="pres">
      <dgm:prSet presAssocID="{A44D7DB3-DB92-4781-8A3D-3C4002FF2515}" presName="hierChild4" presStyleCnt="0"/>
      <dgm:spPr/>
      <dgm:t>
        <a:bodyPr/>
        <a:lstStyle/>
        <a:p>
          <a:endParaRPr lang="fr-FR"/>
        </a:p>
      </dgm:t>
    </dgm:pt>
    <dgm:pt modelId="{48AED45E-8EE1-4288-8ACE-1BC551C67352}" type="pres">
      <dgm:prSet presAssocID="{A44D7DB3-DB92-4781-8A3D-3C4002FF2515}" presName="hierChild5" presStyleCnt="0"/>
      <dgm:spPr/>
      <dgm:t>
        <a:bodyPr/>
        <a:lstStyle/>
        <a:p>
          <a:endParaRPr lang="fr-FR"/>
        </a:p>
      </dgm:t>
    </dgm:pt>
    <dgm:pt modelId="{91DC9DA7-073E-4D56-8E90-9717F2835FBB}" type="pres">
      <dgm:prSet presAssocID="{FC38FB81-2094-4356-A793-ED5F43F74A92}" presName="Name37" presStyleLbl="parChTrans1D3" presStyleIdx="5" presStyleCnt="8"/>
      <dgm:spPr/>
      <dgm:t>
        <a:bodyPr/>
        <a:lstStyle/>
        <a:p>
          <a:endParaRPr lang="fr-FR"/>
        </a:p>
      </dgm:t>
    </dgm:pt>
    <dgm:pt modelId="{DB7504D2-490C-46FC-A901-85DBC3202BFF}" type="pres">
      <dgm:prSet presAssocID="{7B98447A-64DC-4706-B0F9-26C9FBB1786D}" presName="hierRoot2" presStyleCnt="0">
        <dgm:presLayoutVars>
          <dgm:hierBranch val="init"/>
        </dgm:presLayoutVars>
      </dgm:prSet>
      <dgm:spPr/>
      <dgm:t>
        <a:bodyPr/>
        <a:lstStyle/>
        <a:p>
          <a:endParaRPr lang="fr-FR"/>
        </a:p>
      </dgm:t>
    </dgm:pt>
    <dgm:pt modelId="{CDFECEEC-B79C-4D2C-A9C2-12352C292854}" type="pres">
      <dgm:prSet presAssocID="{7B98447A-64DC-4706-B0F9-26C9FBB1786D}" presName="rootComposite" presStyleCnt="0"/>
      <dgm:spPr/>
      <dgm:t>
        <a:bodyPr/>
        <a:lstStyle/>
        <a:p>
          <a:endParaRPr lang="fr-FR"/>
        </a:p>
      </dgm:t>
    </dgm:pt>
    <dgm:pt modelId="{A4E8C059-781E-415A-AF18-618EEA65B61E}" type="pres">
      <dgm:prSet presAssocID="{7B98447A-64DC-4706-B0F9-26C9FBB1786D}" presName="rootText" presStyleLbl="node3" presStyleIdx="5" presStyleCnt="8">
        <dgm:presLayoutVars>
          <dgm:chPref val="3"/>
        </dgm:presLayoutVars>
      </dgm:prSet>
      <dgm:spPr/>
      <dgm:t>
        <a:bodyPr/>
        <a:lstStyle/>
        <a:p>
          <a:endParaRPr lang="fr-FR"/>
        </a:p>
      </dgm:t>
    </dgm:pt>
    <dgm:pt modelId="{1EF2D581-AC49-4803-B007-45254CBE91EF}" type="pres">
      <dgm:prSet presAssocID="{7B98447A-64DC-4706-B0F9-26C9FBB1786D}" presName="rootConnector" presStyleLbl="node3" presStyleIdx="5" presStyleCnt="8"/>
      <dgm:spPr/>
      <dgm:t>
        <a:bodyPr/>
        <a:lstStyle/>
        <a:p>
          <a:endParaRPr lang="fr-FR"/>
        </a:p>
      </dgm:t>
    </dgm:pt>
    <dgm:pt modelId="{15A77682-C30E-4833-81AC-B2B741971D05}" type="pres">
      <dgm:prSet presAssocID="{7B98447A-64DC-4706-B0F9-26C9FBB1786D}" presName="hierChild4" presStyleCnt="0"/>
      <dgm:spPr/>
      <dgm:t>
        <a:bodyPr/>
        <a:lstStyle/>
        <a:p>
          <a:endParaRPr lang="fr-FR"/>
        </a:p>
      </dgm:t>
    </dgm:pt>
    <dgm:pt modelId="{F092D6DF-1375-453B-8403-FA74F3F318D9}" type="pres">
      <dgm:prSet presAssocID="{7B98447A-64DC-4706-B0F9-26C9FBB1786D}" presName="hierChild5" presStyleCnt="0"/>
      <dgm:spPr/>
      <dgm:t>
        <a:bodyPr/>
        <a:lstStyle/>
        <a:p>
          <a:endParaRPr lang="fr-FR"/>
        </a:p>
      </dgm:t>
    </dgm:pt>
    <dgm:pt modelId="{696D97F8-899E-45B8-B94E-FA0133FAC0FB}" type="pres">
      <dgm:prSet presAssocID="{5256FAC6-1359-45EC-B6C0-79AD21F93D65}" presName="hierChild5" presStyleCnt="0"/>
      <dgm:spPr/>
      <dgm:t>
        <a:bodyPr/>
        <a:lstStyle/>
        <a:p>
          <a:endParaRPr lang="fr-FR"/>
        </a:p>
      </dgm:t>
    </dgm:pt>
    <dgm:pt modelId="{C5C5832B-7BBD-4CED-94F9-C1B5C155D9DA}" type="pres">
      <dgm:prSet presAssocID="{80A74212-04BA-4606-98FE-B2BCF0A0AA2A}" presName="Name37" presStyleLbl="parChTrans1D2" presStyleIdx="2" presStyleCnt="4"/>
      <dgm:spPr/>
      <dgm:t>
        <a:bodyPr/>
        <a:lstStyle/>
        <a:p>
          <a:endParaRPr lang="fr-FR"/>
        </a:p>
      </dgm:t>
    </dgm:pt>
    <dgm:pt modelId="{5E9FB2FE-89E0-495D-9FBE-515A40CD2C50}" type="pres">
      <dgm:prSet presAssocID="{7D27ADC4-A094-419F-865F-5D583E02278B}" presName="hierRoot2" presStyleCnt="0">
        <dgm:presLayoutVars>
          <dgm:hierBranch/>
        </dgm:presLayoutVars>
      </dgm:prSet>
      <dgm:spPr/>
      <dgm:t>
        <a:bodyPr/>
        <a:lstStyle/>
        <a:p>
          <a:endParaRPr lang="fr-FR"/>
        </a:p>
      </dgm:t>
    </dgm:pt>
    <dgm:pt modelId="{9B3C9A6A-7B24-488F-A9E9-CD823382CF7B}" type="pres">
      <dgm:prSet presAssocID="{7D27ADC4-A094-419F-865F-5D583E02278B}" presName="rootComposite" presStyleCnt="0"/>
      <dgm:spPr/>
      <dgm:t>
        <a:bodyPr/>
        <a:lstStyle/>
        <a:p>
          <a:endParaRPr lang="fr-FR"/>
        </a:p>
      </dgm:t>
    </dgm:pt>
    <dgm:pt modelId="{947FF89E-D0BF-454F-8007-AE9F730823F5}" type="pres">
      <dgm:prSet presAssocID="{7D27ADC4-A094-419F-865F-5D583E02278B}" presName="rootText" presStyleLbl="node2" presStyleIdx="2" presStyleCnt="3">
        <dgm:presLayoutVars>
          <dgm:chPref val="3"/>
        </dgm:presLayoutVars>
      </dgm:prSet>
      <dgm:spPr/>
      <dgm:t>
        <a:bodyPr/>
        <a:lstStyle/>
        <a:p>
          <a:endParaRPr lang="fr-FR"/>
        </a:p>
      </dgm:t>
    </dgm:pt>
    <dgm:pt modelId="{23775E0A-9147-46F2-8508-5F808FCC80A4}" type="pres">
      <dgm:prSet presAssocID="{7D27ADC4-A094-419F-865F-5D583E02278B}" presName="rootConnector" presStyleLbl="node2" presStyleIdx="2" presStyleCnt="3"/>
      <dgm:spPr/>
      <dgm:t>
        <a:bodyPr/>
        <a:lstStyle/>
        <a:p>
          <a:endParaRPr lang="fr-FR"/>
        </a:p>
      </dgm:t>
    </dgm:pt>
    <dgm:pt modelId="{F727AC6E-8398-42E6-A504-1D9EEB1C5110}" type="pres">
      <dgm:prSet presAssocID="{7D27ADC4-A094-419F-865F-5D583E02278B}" presName="hierChild4" presStyleCnt="0"/>
      <dgm:spPr/>
      <dgm:t>
        <a:bodyPr/>
        <a:lstStyle/>
        <a:p>
          <a:endParaRPr lang="fr-FR"/>
        </a:p>
      </dgm:t>
    </dgm:pt>
    <dgm:pt modelId="{9209F06A-AB1B-4B1C-9A3C-D902080F11FB}" type="pres">
      <dgm:prSet presAssocID="{3290D135-6F9A-4A0C-856B-7CBD093C22FD}" presName="Name35" presStyleLbl="parChTrans1D3" presStyleIdx="6" presStyleCnt="8"/>
      <dgm:spPr/>
      <dgm:t>
        <a:bodyPr/>
        <a:lstStyle/>
        <a:p>
          <a:endParaRPr lang="fr-FR"/>
        </a:p>
      </dgm:t>
    </dgm:pt>
    <dgm:pt modelId="{9764FC11-FD1B-43B0-807F-1204CF5D872E}" type="pres">
      <dgm:prSet presAssocID="{87945264-EDA1-4D7B-9854-B3FE9F9D35E8}" presName="hierRoot2" presStyleCnt="0">
        <dgm:presLayoutVars>
          <dgm:hierBranch val="init"/>
        </dgm:presLayoutVars>
      </dgm:prSet>
      <dgm:spPr/>
      <dgm:t>
        <a:bodyPr/>
        <a:lstStyle/>
        <a:p>
          <a:endParaRPr lang="fr-FR"/>
        </a:p>
      </dgm:t>
    </dgm:pt>
    <dgm:pt modelId="{6CC7A2EA-09B0-414D-9C36-0126717E1B00}" type="pres">
      <dgm:prSet presAssocID="{87945264-EDA1-4D7B-9854-B3FE9F9D35E8}" presName="rootComposite" presStyleCnt="0"/>
      <dgm:spPr/>
      <dgm:t>
        <a:bodyPr/>
        <a:lstStyle/>
        <a:p>
          <a:endParaRPr lang="fr-FR"/>
        </a:p>
      </dgm:t>
    </dgm:pt>
    <dgm:pt modelId="{2F59AF40-9446-4B0E-B2DA-C5ED400ABC20}" type="pres">
      <dgm:prSet presAssocID="{87945264-EDA1-4D7B-9854-B3FE9F9D35E8}" presName="rootText" presStyleLbl="node3" presStyleIdx="6" presStyleCnt="8">
        <dgm:presLayoutVars>
          <dgm:chPref val="3"/>
        </dgm:presLayoutVars>
      </dgm:prSet>
      <dgm:spPr/>
      <dgm:t>
        <a:bodyPr/>
        <a:lstStyle/>
        <a:p>
          <a:endParaRPr lang="fr-FR"/>
        </a:p>
      </dgm:t>
    </dgm:pt>
    <dgm:pt modelId="{69F718C6-E920-4ED1-AF57-A46B7FD4FAA8}" type="pres">
      <dgm:prSet presAssocID="{87945264-EDA1-4D7B-9854-B3FE9F9D35E8}" presName="rootConnector" presStyleLbl="node3" presStyleIdx="6" presStyleCnt="8"/>
      <dgm:spPr/>
      <dgm:t>
        <a:bodyPr/>
        <a:lstStyle/>
        <a:p>
          <a:endParaRPr lang="fr-FR"/>
        </a:p>
      </dgm:t>
    </dgm:pt>
    <dgm:pt modelId="{6388431A-F3B8-4294-8D9C-6E6024BCAB90}" type="pres">
      <dgm:prSet presAssocID="{87945264-EDA1-4D7B-9854-B3FE9F9D35E8}" presName="hierChild4" presStyleCnt="0"/>
      <dgm:spPr/>
      <dgm:t>
        <a:bodyPr/>
        <a:lstStyle/>
        <a:p>
          <a:endParaRPr lang="fr-FR"/>
        </a:p>
      </dgm:t>
    </dgm:pt>
    <dgm:pt modelId="{5EF9BA0B-CDDE-493F-8164-A9203222B568}" type="pres">
      <dgm:prSet presAssocID="{F8C81A26-F340-4046-A041-1A197DB759B3}" presName="Name37" presStyleLbl="parChTrans1D4" presStyleIdx="0" presStyleCnt="7"/>
      <dgm:spPr/>
      <dgm:t>
        <a:bodyPr/>
        <a:lstStyle/>
        <a:p>
          <a:endParaRPr lang="fr-FR"/>
        </a:p>
      </dgm:t>
    </dgm:pt>
    <dgm:pt modelId="{3C1785DA-EE85-4420-B16A-0DD28CAAFE56}" type="pres">
      <dgm:prSet presAssocID="{D9B73138-6AFA-46DA-BFD4-50804770C3A0}" presName="hierRoot2" presStyleCnt="0">
        <dgm:presLayoutVars>
          <dgm:hierBranch val="init"/>
        </dgm:presLayoutVars>
      </dgm:prSet>
      <dgm:spPr/>
      <dgm:t>
        <a:bodyPr/>
        <a:lstStyle/>
        <a:p>
          <a:endParaRPr lang="fr-FR"/>
        </a:p>
      </dgm:t>
    </dgm:pt>
    <dgm:pt modelId="{0020114F-3143-4CD9-AAB5-0D5474476C40}" type="pres">
      <dgm:prSet presAssocID="{D9B73138-6AFA-46DA-BFD4-50804770C3A0}" presName="rootComposite" presStyleCnt="0"/>
      <dgm:spPr/>
      <dgm:t>
        <a:bodyPr/>
        <a:lstStyle/>
        <a:p>
          <a:endParaRPr lang="fr-FR"/>
        </a:p>
      </dgm:t>
    </dgm:pt>
    <dgm:pt modelId="{5846E028-3858-4EF4-8A0F-6EDACD29CE98}" type="pres">
      <dgm:prSet presAssocID="{D9B73138-6AFA-46DA-BFD4-50804770C3A0}" presName="rootText" presStyleLbl="node4" presStyleIdx="0" presStyleCnt="7">
        <dgm:presLayoutVars>
          <dgm:chPref val="3"/>
        </dgm:presLayoutVars>
      </dgm:prSet>
      <dgm:spPr/>
      <dgm:t>
        <a:bodyPr/>
        <a:lstStyle/>
        <a:p>
          <a:endParaRPr lang="fr-FR"/>
        </a:p>
      </dgm:t>
    </dgm:pt>
    <dgm:pt modelId="{9588CA84-F885-4DAB-9C4D-1CA9D8FAE315}" type="pres">
      <dgm:prSet presAssocID="{D9B73138-6AFA-46DA-BFD4-50804770C3A0}" presName="rootConnector" presStyleLbl="node4" presStyleIdx="0" presStyleCnt="7"/>
      <dgm:spPr/>
      <dgm:t>
        <a:bodyPr/>
        <a:lstStyle/>
        <a:p>
          <a:endParaRPr lang="fr-FR"/>
        </a:p>
      </dgm:t>
    </dgm:pt>
    <dgm:pt modelId="{C71AF553-E7B8-4CC4-841A-22B747F0306C}" type="pres">
      <dgm:prSet presAssocID="{D9B73138-6AFA-46DA-BFD4-50804770C3A0}" presName="hierChild4" presStyleCnt="0"/>
      <dgm:spPr/>
      <dgm:t>
        <a:bodyPr/>
        <a:lstStyle/>
        <a:p>
          <a:endParaRPr lang="fr-FR"/>
        </a:p>
      </dgm:t>
    </dgm:pt>
    <dgm:pt modelId="{9E8B552D-7F0F-439E-A6B7-CA20397FCEF8}" type="pres">
      <dgm:prSet presAssocID="{D9B73138-6AFA-46DA-BFD4-50804770C3A0}" presName="hierChild5" presStyleCnt="0"/>
      <dgm:spPr/>
      <dgm:t>
        <a:bodyPr/>
        <a:lstStyle/>
        <a:p>
          <a:endParaRPr lang="fr-FR"/>
        </a:p>
      </dgm:t>
    </dgm:pt>
    <dgm:pt modelId="{327F9EEE-BF6A-4977-95B6-F5A566B0BF69}" type="pres">
      <dgm:prSet presAssocID="{05A9A555-EAF5-4E30-AC79-167E016123F9}" presName="Name37" presStyleLbl="parChTrans1D4" presStyleIdx="1" presStyleCnt="7"/>
      <dgm:spPr/>
      <dgm:t>
        <a:bodyPr/>
        <a:lstStyle/>
        <a:p>
          <a:endParaRPr lang="fr-FR"/>
        </a:p>
      </dgm:t>
    </dgm:pt>
    <dgm:pt modelId="{7719C974-A91A-4A3C-B535-1310F6D0D53A}" type="pres">
      <dgm:prSet presAssocID="{92777DA0-6A17-4318-9490-5CA1415F031F}" presName="hierRoot2" presStyleCnt="0">
        <dgm:presLayoutVars>
          <dgm:hierBranch val="init"/>
        </dgm:presLayoutVars>
      </dgm:prSet>
      <dgm:spPr/>
      <dgm:t>
        <a:bodyPr/>
        <a:lstStyle/>
        <a:p>
          <a:endParaRPr lang="fr-FR"/>
        </a:p>
      </dgm:t>
    </dgm:pt>
    <dgm:pt modelId="{840640CB-5111-4485-8B6E-D6E018532AFD}" type="pres">
      <dgm:prSet presAssocID="{92777DA0-6A17-4318-9490-5CA1415F031F}" presName="rootComposite" presStyleCnt="0"/>
      <dgm:spPr/>
      <dgm:t>
        <a:bodyPr/>
        <a:lstStyle/>
        <a:p>
          <a:endParaRPr lang="fr-FR"/>
        </a:p>
      </dgm:t>
    </dgm:pt>
    <dgm:pt modelId="{13A05BFB-CABF-4F3C-A4AD-05BE1A841FCA}" type="pres">
      <dgm:prSet presAssocID="{92777DA0-6A17-4318-9490-5CA1415F031F}" presName="rootText" presStyleLbl="node4" presStyleIdx="1" presStyleCnt="7">
        <dgm:presLayoutVars>
          <dgm:chPref val="3"/>
        </dgm:presLayoutVars>
      </dgm:prSet>
      <dgm:spPr/>
      <dgm:t>
        <a:bodyPr/>
        <a:lstStyle/>
        <a:p>
          <a:endParaRPr lang="fr-FR"/>
        </a:p>
      </dgm:t>
    </dgm:pt>
    <dgm:pt modelId="{8B224CCC-140A-4E91-A0C5-A7D2BE21CF42}" type="pres">
      <dgm:prSet presAssocID="{92777DA0-6A17-4318-9490-5CA1415F031F}" presName="rootConnector" presStyleLbl="node4" presStyleIdx="1" presStyleCnt="7"/>
      <dgm:spPr/>
      <dgm:t>
        <a:bodyPr/>
        <a:lstStyle/>
        <a:p>
          <a:endParaRPr lang="fr-FR"/>
        </a:p>
      </dgm:t>
    </dgm:pt>
    <dgm:pt modelId="{CA9E674C-DFBD-4EDA-9313-2110CA1958A3}" type="pres">
      <dgm:prSet presAssocID="{92777DA0-6A17-4318-9490-5CA1415F031F}" presName="hierChild4" presStyleCnt="0"/>
      <dgm:spPr/>
      <dgm:t>
        <a:bodyPr/>
        <a:lstStyle/>
        <a:p>
          <a:endParaRPr lang="fr-FR"/>
        </a:p>
      </dgm:t>
    </dgm:pt>
    <dgm:pt modelId="{C418FF3A-552F-4121-9C2A-DE54F945E080}" type="pres">
      <dgm:prSet presAssocID="{92777DA0-6A17-4318-9490-5CA1415F031F}" presName="hierChild5" presStyleCnt="0"/>
      <dgm:spPr/>
      <dgm:t>
        <a:bodyPr/>
        <a:lstStyle/>
        <a:p>
          <a:endParaRPr lang="fr-FR"/>
        </a:p>
      </dgm:t>
    </dgm:pt>
    <dgm:pt modelId="{232EB37E-8430-4DD7-9B04-9B456D30A3B6}" type="pres">
      <dgm:prSet presAssocID="{67CA280E-B6E2-4AF9-8AB9-8A0BF57726A6}" presName="Name37" presStyleLbl="parChTrans1D4" presStyleIdx="2" presStyleCnt="7"/>
      <dgm:spPr/>
      <dgm:t>
        <a:bodyPr/>
        <a:lstStyle/>
        <a:p>
          <a:endParaRPr lang="fr-FR"/>
        </a:p>
      </dgm:t>
    </dgm:pt>
    <dgm:pt modelId="{67A191A5-D554-487E-9BB1-B827484DE531}" type="pres">
      <dgm:prSet presAssocID="{2EB2F438-CF36-4DE8-829C-FA6607A1CC63}" presName="hierRoot2" presStyleCnt="0">
        <dgm:presLayoutVars>
          <dgm:hierBranch val="init"/>
        </dgm:presLayoutVars>
      </dgm:prSet>
      <dgm:spPr/>
      <dgm:t>
        <a:bodyPr/>
        <a:lstStyle/>
        <a:p>
          <a:endParaRPr lang="fr-FR"/>
        </a:p>
      </dgm:t>
    </dgm:pt>
    <dgm:pt modelId="{6034705F-CB33-486E-BD91-F8ED4A4B958E}" type="pres">
      <dgm:prSet presAssocID="{2EB2F438-CF36-4DE8-829C-FA6607A1CC63}" presName="rootComposite" presStyleCnt="0"/>
      <dgm:spPr/>
      <dgm:t>
        <a:bodyPr/>
        <a:lstStyle/>
        <a:p>
          <a:endParaRPr lang="fr-FR"/>
        </a:p>
      </dgm:t>
    </dgm:pt>
    <dgm:pt modelId="{CCDB6421-34D0-4311-A12B-4E1D35C94394}" type="pres">
      <dgm:prSet presAssocID="{2EB2F438-CF36-4DE8-829C-FA6607A1CC63}" presName="rootText" presStyleLbl="node4" presStyleIdx="2" presStyleCnt="7">
        <dgm:presLayoutVars>
          <dgm:chPref val="3"/>
        </dgm:presLayoutVars>
      </dgm:prSet>
      <dgm:spPr/>
      <dgm:t>
        <a:bodyPr/>
        <a:lstStyle/>
        <a:p>
          <a:endParaRPr lang="fr-FR"/>
        </a:p>
      </dgm:t>
    </dgm:pt>
    <dgm:pt modelId="{9583DF8A-F338-444F-9D5E-C6A225910C66}" type="pres">
      <dgm:prSet presAssocID="{2EB2F438-CF36-4DE8-829C-FA6607A1CC63}" presName="rootConnector" presStyleLbl="node4" presStyleIdx="2" presStyleCnt="7"/>
      <dgm:spPr/>
      <dgm:t>
        <a:bodyPr/>
        <a:lstStyle/>
        <a:p>
          <a:endParaRPr lang="fr-FR"/>
        </a:p>
      </dgm:t>
    </dgm:pt>
    <dgm:pt modelId="{1DBFA8B7-A0DD-4E94-B633-67FCB40A198E}" type="pres">
      <dgm:prSet presAssocID="{2EB2F438-CF36-4DE8-829C-FA6607A1CC63}" presName="hierChild4" presStyleCnt="0"/>
      <dgm:spPr/>
      <dgm:t>
        <a:bodyPr/>
        <a:lstStyle/>
        <a:p>
          <a:endParaRPr lang="fr-FR"/>
        </a:p>
      </dgm:t>
    </dgm:pt>
    <dgm:pt modelId="{3FF8C233-205A-4114-BD5F-7EB6B5FEA781}" type="pres">
      <dgm:prSet presAssocID="{2EB2F438-CF36-4DE8-829C-FA6607A1CC63}" presName="hierChild5" presStyleCnt="0"/>
      <dgm:spPr/>
      <dgm:t>
        <a:bodyPr/>
        <a:lstStyle/>
        <a:p>
          <a:endParaRPr lang="fr-FR"/>
        </a:p>
      </dgm:t>
    </dgm:pt>
    <dgm:pt modelId="{ECF9DE5B-C939-4E03-9529-49CCC450FFA2}" type="pres">
      <dgm:prSet presAssocID="{87945264-EDA1-4D7B-9854-B3FE9F9D35E8}" presName="hierChild5" presStyleCnt="0"/>
      <dgm:spPr/>
      <dgm:t>
        <a:bodyPr/>
        <a:lstStyle/>
        <a:p>
          <a:endParaRPr lang="fr-FR"/>
        </a:p>
      </dgm:t>
    </dgm:pt>
    <dgm:pt modelId="{A58E97C4-B810-4CE2-ABF6-53476931AD9C}" type="pres">
      <dgm:prSet presAssocID="{053762B9-3B1D-46FC-98C0-68AFFAF7B06E}" presName="Name35" presStyleLbl="parChTrans1D3" presStyleIdx="7" presStyleCnt="8"/>
      <dgm:spPr/>
      <dgm:t>
        <a:bodyPr/>
        <a:lstStyle/>
        <a:p>
          <a:endParaRPr lang="fr-FR"/>
        </a:p>
      </dgm:t>
    </dgm:pt>
    <dgm:pt modelId="{9611E669-346C-459B-8D89-99918E0065E0}" type="pres">
      <dgm:prSet presAssocID="{911413D2-ABE8-4187-8AED-17D5994B6345}" presName="hierRoot2" presStyleCnt="0">
        <dgm:presLayoutVars>
          <dgm:hierBranch val="init"/>
        </dgm:presLayoutVars>
      </dgm:prSet>
      <dgm:spPr/>
      <dgm:t>
        <a:bodyPr/>
        <a:lstStyle/>
        <a:p>
          <a:endParaRPr lang="fr-FR"/>
        </a:p>
      </dgm:t>
    </dgm:pt>
    <dgm:pt modelId="{DAFB17A6-68FB-4CD0-A603-9539BFB8017C}" type="pres">
      <dgm:prSet presAssocID="{911413D2-ABE8-4187-8AED-17D5994B6345}" presName="rootComposite" presStyleCnt="0"/>
      <dgm:spPr/>
      <dgm:t>
        <a:bodyPr/>
        <a:lstStyle/>
        <a:p>
          <a:endParaRPr lang="fr-FR"/>
        </a:p>
      </dgm:t>
    </dgm:pt>
    <dgm:pt modelId="{DEE93F06-8425-4F59-838A-BF74C4780BBC}" type="pres">
      <dgm:prSet presAssocID="{911413D2-ABE8-4187-8AED-17D5994B6345}" presName="rootText" presStyleLbl="node3" presStyleIdx="7" presStyleCnt="8">
        <dgm:presLayoutVars>
          <dgm:chPref val="3"/>
        </dgm:presLayoutVars>
      </dgm:prSet>
      <dgm:spPr/>
      <dgm:t>
        <a:bodyPr/>
        <a:lstStyle/>
        <a:p>
          <a:endParaRPr lang="fr-FR"/>
        </a:p>
      </dgm:t>
    </dgm:pt>
    <dgm:pt modelId="{0BE85055-4DF4-40B9-BBCC-3427D34D2FBC}" type="pres">
      <dgm:prSet presAssocID="{911413D2-ABE8-4187-8AED-17D5994B6345}" presName="rootConnector" presStyleLbl="node3" presStyleIdx="7" presStyleCnt="8"/>
      <dgm:spPr/>
      <dgm:t>
        <a:bodyPr/>
        <a:lstStyle/>
        <a:p>
          <a:endParaRPr lang="fr-FR"/>
        </a:p>
      </dgm:t>
    </dgm:pt>
    <dgm:pt modelId="{2BE21957-663E-4901-874B-D69951D44BE6}" type="pres">
      <dgm:prSet presAssocID="{911413D2-ABE8-4187-8AED-17D5994B6345}" presName="hierChild4" presStyleCnt="0"/>
      <dgm:spPr/>
      <dgm:t>
        <a:bodyPr/>
        <a:lstStyle/>
        <a:p>
          <a:endParaRPr lang="fr-FR"/>
        </a:p>
      </dgm:t>
    </dgm:pt>
    <dgm:pt modelId="{96DB570F-E0DC-475A-BB10-F664E35CC3FE}" type="pres">
      <dgm:prSet presAssocID="{0D2F00D4-02D3-4401-B05A-D81F8E37A7DD}" presName="Name37" presStyleLbl="parChTrans1D4" presStyleIdx="3" presStyleCnt="7"/>
      <dgm:spPr/>
      <dgm:t>
        <a:bodyPr/>
        <a:lstStyle/>
        <a:p>
          <a:endParaRPr lang="fr-FR"/>
        </a:p>
      </dgm:t>
    </dgm:pt>
    <dgm:pt modelId="{3F689A39-A498-421F-A56F-EB0E1B68F277}" type="pres">
      <dgm:prSet presAssocID="{A03FD542-3B9E-4FC8-A991-F1432DEBAE84}" presName="hierRoot2" presStyleCnt="0">
        <dgm:presLayoutVars>
          <dgm:hierBranch val="init"/>
        </dgm:presLayoutVars>
      </dgm:prSet>
      <dgm:spPr/>
      <dgm:t>
        <a:bodyPr/>
        <a:lstStyle/>
        <a:p>
          <a:endParaRPr lang="fr-FR"/>
        </a:p>
      </dgm:t>
    </dgm:pt>
    <dgm:pt modelId="{EBFC938E-9682-49BD-9EF7-3B5BAB59EAE8}" type="pres">
      <dgm:prSet presAssocID="{A03FD542-3B9E-4FC8-A991-F1432DEBAE84}" presName="rootComposite" presStyleCnt="0"/>
      <dgm:spPr/>
      <dgm:t>
        <a:bodyPr/>
        <a:lstStyle/>
        <a:p>
          <a:endParaRPr lang="fr-FR"/>
        </a:p>
      </dgm:t>
    </dgm:pt>
    <dgm:pt modelId="{92BF66FC-EE35-47F7-BD4C-096D7CD6D20F}" type="pres">
      <dgm:prSet presAssocID="{A03FD542-3B9E-4FC8-A991-F1432DEBAE84}" presName="rootText" presStyleLbl="node4" presStyleIdx="3" presStyleCnt="7">
        <dgm:presLayoutVars>
          <dgm:chPref val="3"/>
        </dgm:presLayoutVars>
      </dgm:prSet>
      <dgm:spPr/>
      <dgm:t>
        <a:bodyPr/>
        <a:lstStyle/>
        <a:p>
          <a:endParaRPr lang="fr-FR"/>
        </a:p>
      </dgm:t>
    </dgm:pt>
    <dgm:pt modelId="{F0F817AC-30A9-48FA-AFA5-2069435A0DD5}" type="pres">
      <dgm:prSet presAssocID="{A03FD542-3B9E-4FC8-A991-F1432DEBAE84}" presName="rootConnector" presStyleLbl="node4" presStyleIdx="3" presStyleCnt="7"/>
      <dgm:spPr/>
      <dgm:t>
        <a:bodyPr/>
        <a:lstStyle/>
        <a:p>
          <a:endParaRPr lang="fr-FR"/>
        </a:p>
      </dgm:t>
    </dgm:pt>
    <dgm:pt modelId="{5FF06DFD-FF2C-43EE-952E-FAADF8590018}" type="pres">
      <dgm:prSet presAssocID="{A03FD542-3B9E-4FC8-A991-F1432DEBAE84}" presName="hierChild4" presStyleCnt="0"/>
      <dgm:spPr/>
      <dgm:t>
        <a:bodyPr/>
        <a:lstStyle/>
        <a:p>
          <a:endParaRPr lang="fr-FR"/>
        </a:p>
      </dgm:t>
    </dgm:pt>
    <dgm:pt modelId="{3769AAD0-64A5-4A8E-8182-424BB7BC92F2}" type="pres">
      <dgm:prSet presAssocID="{A03FD542-3B9E-4FC8-A991-F1432DEBAE84}" presName="hierChild5" presStyleCnt="0"/>
      <dgm:spPr/>
      <dgm:t>
        <a:bodyPr/>
        <a:lstStyle/>
        <a:p>
          <a:endParaRPr lang="fr-FR"/>
        </a:p>
      </dgm:t>
    </dgm:pt>
    <dgm:pt modelId="{D25C08FB-D00D-4824-83BD-6513B8DDDEBE}" type="pres">
      <dgm:prSet presAssocID="{3DFAD5B6-29C4-497D-9A07-0AD0CFA86B04}" presName="Name37" presStyleLbl="parChTrans1D4" presStyleIdx="4" presStyleCnt="7"/>
      <dgm:spPr/>
      <dgm:t>
        <a:bodyPr/>
        <a:lstStyle/>
        <a:p>
          <a:endParaRPr lang="fr-FR"/>
        </a:p>
      </dgm:t>
    </dgm:pt>
    <dgm:pt modelId="{41AB0677-48B3-4AF3-BDDC-DC1E19A4F3C4}" type="pres">
      <dgm:prSet presAssocID="{E2C659CD-A713-416A-9DF0-DDDD1BCA070E}" presName="hierRoot2" presStyleCnt="0">
        <dgm:presLayoutVars>
          <dgm:hierBranch val="init"/>
        </dgm:presLayoutVars>
      </dgm:prSet>
      <dgm:spPr/>
      <dgm:t>
        <a:bodyPr/>
        <a:lstStyle/>
        <a:p>
          <a:endParaRPr lang="fr-FR"/>
        </a:p>
      </dgm:t>
    </dgm:pt>
    <dgm:pt modelId="{5CA4BD6A-0FB1-45C1-B997-DBDDC109AA1F}" type="pres">
      <dgm:prSet presAssocID="{E2C659CD-A713-416A-9DF0-DDDD1BCA070E}" presName="rootComposite" presStyleCnt="0"/>
      <dgm:spPr/>
      <dgm:t>
        <a:bodyPr/>
        <a:lstStyle/>
        <a:p>
          <a:endParaRPr lang="fr-FR"/>
        </a:p>
      </dgm:t>
    </dgm:pt>
    <dgm:pt modelId="{D45C1746-F7F3-4E3D-A3B6-ABC8898A0F03}" type="pres">
      <dgm:prSet presAssocID="{E2C659CD-A713-416A-9DF0-DDDD1BCA070E}" presName="rootText" presStyleLbl="node4" presStyleIdx="4" presStyleCnt="7">
        <dgm:presLayoutVars>
          <dgm:chPref val="3"/>
        </dgm:presLayoutVars>
      </dgm:prSet>
      <dgm:spPr/>
      <dgm:t>
        <a:bodyPr/>
        <a:lstStyle/>
        <a:p>
          <a:endParaRPr lang="fr-FR"/>
        </a:p>
      </dgm:t>
    </dgm:pt>
    <dgm:pt modelId="{C67A7B36-98A2-40FA-BB22-687F3BA53756}" type="pres">
      <dgm:prSet presAssocID="{E2C659CD-A713-416A-9DF0-DDDD1BCA070E}" presName="rootConnector" presStyleLbl="node4" presStyleIdx="4" presStyleCnt="7"/>
      <dgm:spPr/>
      <dgm:t>
        <a:bodyPr/>
        <a:lstStyle/>
        <a:p>
          <a:endParaRPr lang="fr-FR"/>
        </a:p>
      </dgm:t>
    </dgm:pt>
    <dgm:pt modelId="{13C27873-2A1A-494A-935E-67DCD17727CA}" type="pres">
      <dgm:prSet presAssocID="{E2C659CD-A713-416A-9DF0-DDDD1BCA070E}" presName="hierChild4" presStyleCnt="0"/>
      <dgm:spPr/>
      <dgm:t>
        <a:bodyPr/>
        <a:lstStyle/>
        <a:p>
          <a:endParaRPr lang="fr-FR"/>
        </a:p>
      </dgm:t>
    </dgm:pt>
    <dgm:pt modelId="{68F69BFD-287D-4479-92E9-DFDAB8065DD1}" type="pres">
      <dgm:prSet presAssocID="{E2C659CD-A713-416A-9DF0-DDDD1BCA070E}" presName="hierChild5" presStyleCnt="0"/>
      <dgm:spPr/>
      <dgm:t>
        <a:bodyPr/>
        <a:lstStyle/>
        <a:p>
          <a:endParaRPr lang="fr-FR"/>
        </a:p>
      </dgm:t>
    </dgm:pt>
    <dgm:pt modelId="{D1B579B7-6175-4FDD-B62C-D103DE46C42A}" type="pres">
      <dgm:prSet presAssocID="{F64780DE-D188-4811-A5E7-62F30641F491}" presName="Name37" presStyleLbl="parChTrans1D4" presStyleIdx="5" presStyleCnt="7"/>
      <dgm:spPr/>
      <dgm:t>
        <a:bodyPr/>
        <a:lstStyle/>
        <a:p>
          <a:endParaRPr lang="fr-FR"/>
        </a:p>
      </dgm:t>
    </dgm:pt>
    <dgm:pt modelId="{74EE8510-19A8-43ED-801C-91475939E6E8}" type="pres">
      <dgm:prSet presAssocID="{FA17D3F8-372F-4A3A-983A-5EFE7B45F9FD}" presName="hierRoot2" presStyleCnt="0">
        <dgm:presLayoutVars>
          <dgm:hierBranch val="init"/>
        </dgm:presLayoutVars>
      </dgm:prSet>
      <dgm:spPr/>
      <dgm:t>
        <a:bodyPr/>
        <a:lstStyle/>
        <a:p>
          <a:endParaRPr lang="fr-FR"/>
        </a:p>
      </dgm:t>
    </dgm:pt>
    <dgm:pt modelId="{7F59537B-E326-47D7-9839-C488C5DDCA48}" type="pres">
      <dgm:prSet presAssocID="{FA17D3F8-372F-4A3A-983A-5EFE7B45F9FD}" presName="rootComposite" presStyleCnt="0"/>
      <dgm:spPr/>
      <dgm:t>
        <a:bodyPr/>
        <a:lstStyle/>
        <a:p>
          <a:endParaRPr lang="fr-FR"/>
        </a:p>
      </dgm:t>
    </dgm:pt>
    <dgm:pt modelId="{872F1983-9393-4786-8296-4BAB0ADF9B05}" type="pres">
      <dgm:prSet presAssocID="{FA17D3F8-372F-4A3A-983A-5EFE7B45F9FD}" presName="rootText" presStyleLbl="node4" presStyleIdx="5" presStyleCnt="7">
        <dgm:presLayoutVars>
          <dgm:chPref val="3"/>
        </dgm:presLayoutVars>
      </dgm:prSet>
      <dgm:spPr/>
      <dgm:t>
        <a:bodyPr/>
        <a:lstStyle/>
        <a:p>
          <a:endParaRPr lang="fr-FR"/>
        </a:p>
      </dgm:t>
    </dgm:pt>
    <dgm:pt modelId="{5EAEDDBD-3802-4E5C-93B0-C5D6EB7AF99C}" type="pres">
      <dgm:prSet presAssocID="{FA17D3F8-372F-4A3A-983A-5EFE7B45F9FD}" presName="rootConnector" presStyleLbl="node4" presStyleIdx="5" presStyleCnt="7"/>
      <dgm:spPr/>
      <dgm:t>
        <a:bodyPr/>
        <a:lstStyle/>
        <a:p>
          <a:endParaRPr lang="fr-FR"/>
        </a:p>
      </dgm:t>
    </dgm:pt>
    <dgm:pt modelId="{D8C05E3B-51E4-48C2-B6E3-742087D2A9AB}" type="pres">
      <dgm:prSet presAssocID="{FA17D3F8-372F-4A3A-983A-5EFE7B45F9FD}" presName="hierChild4" presStyleCnt="0"/>
      <dgm:spPr/>
      <dgm:t>
        <a:bodyPr/>
        <a:lstStyle/>
        <a:p>
          <a:endParaRPr lang="fr-FR"/>
        </a:p>
      </dgm:t>
    </dgm:pt>
    <dgm:pt modelId="{93A1AF8F-EB1B-4370-8732-5201C9364413}" type="pres">
      <dgm:prSet presAssocID="{FA17D3F8-372F-4A3A-983A-5EFE7B45F9FD}" presName="hierChild5" presStyleCnt="0"/>
      <dgm:spPr/>
      <dgm:t>
        <a:bodyPr/>
        <a:lstStyle/>
        <a:p>
          <a:endParaRPr lang="fr-FR"/>
        </a:p>
      </dgm:t>
    </dgm:pt>
    <dgm:pt modelId="{B321DFAD-27ED-43E0-8926-7A31A645E748}" type="pres">
      <dgm:prSet presAssocID="{CF9D0306-4ACF-4E1F-86C4-8B20A4D6CB5E}" presName="Name37" presStyleLbl="parChTrans1D4" presStyleIdx="6" presStyleCnt="7"/>
      <dgm:spPr/>
      <dgm:t>
        <a:bodyPr/>
        <a:lstStyle/>
        <a:p>
          <a:endParaRPr lang="fr-FR"/>
        </a:p>
      </dgm:t>
    </dgm:pt>
    <dgm:pt modelId="{F7CCA94D-1FE6-45CF-8207-FE0AD70B1F5E}" type="pres">
      <dgm:prSet presAssocID="{F3FCEB96-64E6-4EE9-9D2D-F50E52DB3F82}" presName="hierRoot2" presStyleCnt="0">
        <dgm:presLayoutVars>
          <dgm:hierBranch val="init"/>
        </dgm:presLayoutVars>
      </dgm:prSet>
      <dgm:spPr/>
      <dgm:t>
        <a:bodyPr/>
        <a:lstStyle/>
        <a:p>
          <a:endParaRPr lang="fr-FR"/>
        </a:p>
      </dgm:t>
    </dgm:pt>
    <dgm:pt modelId="{0DAB89C4-1AB9-4BFA-B5FF-C200A18A7FC1}" type="pres">
      <dgm:prSet presAssocID="{F3FCEB96-64E6-4EE9-9D2D-F50E52DB3F82}" presName="rootComposite" presStyleCnt="0"/>
      <dgm:spPr/>
      <dgm:t>
        <a:bodyPr/>
        <a:lstStyle/>
        <a:p>
          <a:endParaRPr lang="fr-FR"/>
        </a:p>
      </dgm:t>
    </dgm:pt>
    <dgm:pt modelId="{9F0ED252-EE54-4040-AD57-451F48488EA5}" type="pres">
      <dgm:prSet presAssocID="{F3FCEB96-64E6-4EE9-9D2D-F50E52DB3F82}" presName="rootText" presStyleLbl="node4" presStyleIdx="6" presStyleCnt="7">
        <dgm:presLayoutVars>
          <dgm:chPref val="3"/>
        </dgm:presLayoutVars>
      </dgm:prSet>
      <dgm:spPr/>
      <dgm:t>
        <a:bodyPr/>
        <a:lstStyle/>
        <a:p>
          <a:endParaRPr lang="fr-FR"/>
        </a:p>
      </dgm:t>
    </dgm:pt>
    <dgm:pt modelId="{1EF6838C-B2A8-4F44-B42A-CCE6A47C0E1C}" type="pres">
      <dgm:prSet presAssocID="{F3FCEB96-64E6-4EE9-9D2D-F50E52DB3F82}" presName="rootConnector" presStyleLbl="node4" presStyleIdx="6" presStyleCnt="7"/>
      <dgm:spPr/>
      <dgm:t>
        <a:bodyPr/>
        <a:lstStyle/>
        <a:p>
          <a:endParaRPr lang="fr-FR"/>
        </a:p>
      </dgm:t>
    </dgm:pt>
    <dgm:pt modelId="{73CE8D44-BE84-45B2-936E-163F12658E47}" type="pres">
      <dgm:prSet presAssocID="{F3FCEB96-64E6-4EE9-9D2D-F50E52DB3F82}" presName="hierChild4" presStyleCnt="0"/>
      <dgm:spPr/>
      <dgm:t>
        <a:bodyPr/>
        <a:lstStyle/>
        <a:p>
          <a:endParaRPr lang="fr-FR"/>
        </a:p>
      </dgm:t>
    </dgm:pt>
    <dgm:pt modelId="{916F55B0-800C-4938-B34B-B885CB5D19AF}" type="pres">
      <dgm:prSet presAssocID="{F3FCEB96-64E6-4EE9-9D2D-F50E52DB3F82}" presName="hierChild5" presStyleCnt="0"/>
      <dgm:spPr/>
      <dgm:t>
        <a:bodyPr/>
        <a:lstStyle/>
        <a:p>
          <a:endParaRPr lang="fr-FR"/>
        </a:p>
      </dgm:t>
    </dgm:pt>
    <dgm:pt modelId="{AB13835F-A134-4B70-A6BF-E212D7CEFA1E}" type="pres">
      <dgm:prSet presAssocID="{911413D2-ABE8-4187-8AED-17D5994B6345}" presName="hierChild5" presStyleCnt="0"/>
      <dgm:spPr/>
      <dgm:t>
        <a:bodyPr/>
        <a:lstStyle/>
        <a:p>
          <a:endParaRPr lang="fr-FR"/>
        </a:p>
      </dgm:t>
    </dgm:pt>
    <dgm:pt modelId="{EAA94459-726B-4A53-8583-E470B33A6876}" type="pres">
      <dgm:prSet presAssocID="{7D27ADC4-A094-419F-865F-5D583E02278B}" presName="hierChild5" presStyleCnt="0"/>
      <dgm:spPr/>
      <dgm:t>
        <a:bodyPr/>
        <a:lstStyle/>
        <a:p>
          <a:endParaRPr lang="fr-FR"/>
        </a:p>
      </dgm:t>
    </dgm:pt>
    <dgm:pt modelId="{15492AE3-638B-4BC2-9D20-38E34D7B8626}" type="pres">
      <dgm:prSet presAssocID="{30BC2941-72F9-424C-8207-75A4B1046F8E}" presName="hierChild3" presStyleCnt="0"/>
      <dgm:spPr/>
      <dgm:t>
        <a:bodyPr/>
        <a:lstStyle/>
        <a:p>
          <a:endParaRPr lang="fr-FR"/>
        </a:p>
      </dgm:t>
    </dgm:pt>
    <dgm:pt modelId="{7C3A460E-282B-4D0E-95D5-F8FBA83FFEF8}" type="pres">
      <dgm:prSet presAssocID="{5E30A3B6-AE0A-4797-99DC-CF826036B587}" presName="Name111" presStyleLbl="parChTrans1D2" presStyleIdx="3" presStyleCnt="4"/>
      <dgm:spPr/>
      <dgm:t>
        <a:bodyPr/>
        <a:lstStyle/>
        <a:p>
          <a:endParaRPr lang="fr-FR"/>
        </a:p>
      </dgm:t>
    </dgm:pt>
    <dgm:pt modelId="{976768E7-F0FD-453C-91C9-F6DAF414AF42}" type="pres">
      <dgm:prSet presAssocID="{490CCDDB-F0D1-4772-928E-9C305C8FFF77}" presName="hierRoot3" presStyleCnt="0">
        <dgm:presLayoutVars>
          <dgm:hierBranch val="init"/>
        </dgm:presLayoutVars>
      </dgm:prSet>
      <dgm:spPr/>
      <dgm:t>
        <a:bodyPr/>
        <a:lstStyle/>
        <a:p>
          <a:endParaRPr lang="fr-FR"/>
        </a:p>
      </dgm:t>
    </dgm:pt>
    <dgm:pt modelId="{B492B275-CC65-44EA-95ED-E837365068BA}" type="pres">
      <dgm:prSet presAssocID="{490CCDDB-F0D1-4772-928E-9C305C8FFF77}" presName="rootComposite3" presStyleCnt="0"/>
      <dgm:spPr/>
      <dgm:t>
        <a:bodyPr/>
        <a:lstStyle/>
        <a:p>
          <a:endParaRPr lang="fr-FR"/>
        </a:p>
      </dgm:t>
    </dgm:pt>
    <dgm:pt modelId="{4AA74F77-65EE-4858-8B0C-AD2B3D83E96C}" type="pres">
      <dgm:prSet presAssocID="{490CCDDB-F0D1-4772-928E-9C305C8FFF77}" presName="rootText3" presStyleLbl="asst1" presStyleIdx="0" presStyleCnt="1">
        <dgm:presLayoutVars>
          <dgm:chPref val="3"/>
        </dgm:presLayoutVars>
      </dgm:prSet>
      <dgm:spPr/>
      <dgm:t>
        <a:bodyPr/>
        <a:lstStyle/>
        <a:p>
          <a:endParaRPr lang="fr-FR"/>
        </a:p>
      </dgm:t>
    </dgm:pt>
    <dgm:pt modelId="{2D9EED67-621D-4220-89B9-A550B8768B7A}" type="pres">
      <dgm:prSet presAssocID="{490CCDDB-F0D1-4772-928E-9C305C8FFF77}" presName="rootConnector3" presStyleLbl="asst1" presStyleIdx="0" presStyleCnt="1"/>
      <dgm:spPr/>
      <dgm:t>
        <a:bodyPr/>
        <a:lstStyle/>
        <a:p>
          <a:endParaRPr lang="fr-FR"/>
        </a:p>
      </dgm:t>
    </dgm:pt>
    <dgm:pt modelId="{7C88BFA7-23F8-4E76-B9D5-E52A1AFA76E1}" type="pres">
      <dgm:prSet presAssocID="{490CCDDB-F0D1-4772-928E-9C305C8FFF77}" presName="hierChild6" presStyleCnt="0"/>
      <dgm:spPr/>
      <dgm:t>
        <a:bodyPr/>
        <a:lstStyle/>
        <a:p>
          <a:endParaRPr lang="fr-FR"/>
        </a:p>
      </dgm:t>
    </dgm:pt>
    <dgm:pt modelId="{4F9FD71F-BE83-4852-9D5E-0CEC33AF9E10}" type="pres">
      <dgm:prSet presAssocID="{490CCDDB-F0D1-4772-928E-9C305C8FFF77}" presName="hierChild7" presStyleCnt="0"/>
      <dgm:spPr/>
      <dgm:t>
        <a:bodyPr/>
        <a:lstStyle/>
        <a:p>
          <a:endParaRPr lang="fr-FR"/>
        </a:p>
      </dgm:t>
    </dgm:pt>
  </dgm:ptLst>
  <dgm:cxnLst>
    <dgm:cxn modelId="{7C73D62B-517C-4099-B15D-D2315881190B}" type="presOf" srcId="{A03FD542-3B9E-4FC8-A991-F1432DEBAE84}" destId="{92BF66FC-EE35-47F7-BD4C-096D7CD6D20F}" srcOrd="0" destOrd="0" presId="urn:microsoft.com/office/officeart/2005/8/layout/orgChart1"/>
    <dgm:cxn modelId="{5C4E7BD7-BC6B-4FE2-B4DA-D5E3B33EBA59}" type="presOf" srcId="{0D2F00D4-02D3-4401-B05A-D81F8E37A7DD}" destId="{96DB570F-E0DC-475A-BB10-F664E35CC3FE}" srcOrd="0" destOrd="0" presId="urn:microsoft.com/office/officeart/2005/8/layout/orgChart1"/>
    <dgm:cxn modelId="{149CDB92-4E60-4EBD-8396-EBEC365C9698}" srcId="{911413D2-ABE8-4187-8AED-17D5994B6345}" destId="{F3FCEB96-64E6-4EE9-9D2D-F50E52DB3F82}" srcOrd="3" destOrd="0" parTransId="{CF9D0306-4ACF-4E1F-86C4-8B20A4D6CB5E}" sibTransId="{3BCC2207-02EC-4F59-930F-074BCF5DBF79}"/>
    <dgm:cxn modelId="{34FBA924-DC61-4D0B-A4C1-888E0C7C58A5}" type="presOf" srcId="{2EB2F438-CF36-4DE8-829C-FA6607A1CC63}" destId="{9583DF8A-F338-444F-9D5E-C6A225910C66}" srcOrd="1" destOrd="0" presId="urn:microsoft.com/office/officeart/2005/8/layout/orgChart1"/>
    <dgm:cxn modelId="{A49201CB-4335-4702-843F-1A648EE1602B}" srcId="{30BC2941-72F9-424C-8207-75A4B1046F8E}" destId="{45F58BCA-4C29-4F95-9B03-045906EA2046}" srcOrd="1" destOrd="0" parTransId="{947886EE-4D02-4EF1-AB54-F3DA50BEEC02}" sibTransId="{D133CE8C-6459-4926-A688-758D0A773E1B}"/>
    <dgm:cxn modelId="{273084DD-5BDF-45B6-A391-6CAA5B4365F2}" type="presOf" srcId="{30BC2941-72F9-424C-8207-75A4B1046F8E}" destId="{1110A718-AF76-403F-81F9-377FA854504A}" srcOrd="0" destOrd="0" presId="urn:microsoft.com/office/officeart/2005/8/layout/orgChart1"/>
    <dgm:cxn modelId="{422889DC-4551-40AC-98D3-7B10E05E6AC6}" type="presOf" srcId="{7D27ADC4-A094-419F-865F-5D583E02278B}" destId="{23775E0A-9147-46F2-8508-5F808FCC80A4}" srcOrd="1" destOrd="0" presId="urn:microsoft.com/office/officeart/2005/8/layout/orgChart1"/>
    <dgm:cxn modelId="{116DC4BE-3852-48E6-9813-F314EC3CEF69}" srcId="{30BC2941-72F9-424C-8207-75A4B1046F8E}" destId="{7D27ADC4-A094-419F-865F-5D583E02278B}" srcOrd="3" destOrd="0" parTransId="{80A74212-04BA-4606-98FE-B2BCF0A0AA2A}" sibTransId="{FEF48F52-BC7A-446F-89BD-70C7D456CA76}"/>
    <dgm:cxn modelId="{C28C2665-27F0-46DB-9618-6B1B889D1531}" type="presOf" srcId="{5E30A3B6-AE0A-4797-99DC-CF826036B587}" destId="{7C3A460E-282B-4D0E-95D5-F8FBA83FFEF8}" srcOrd="0" destOrd="0" presId="urn:microsoft.com/office/officeart/2005/8/layout/orgChart1"/>
    <dgm:cxn modelId="{DBFE306B-D2B8-4B19-8006-9A551760BE39}" srcId="{56D310B7-BF66-4DF2-9AA9-07D505D91D52}" destId="{30BC2941-72F9-424C-8207-75A4B1046F8E}" srcOrd="0" destOrd="0" parTransId="{7871C370-1A06-4EB7-BB20-7E13BA497C29}" sibTransId="{23253497-CE37-471E-A9C2-FCCEA4349E14}"/>
    <dgm:cxn modelId="{485CE3D3-5137-477C-AF17-208E46DFC900}" srcId="{30BC2941-72F9-424C-8207-75A4B1046F8E}" destId="{5256FAC6-1359-45EC-B6C0-79AD21F93D65}" srcOrd="2" destOrd="0" parTransId="{38C9A8CD-F6CC-464F-AB1B-184C64AD49A3}" sibTransId="{599713A6-2847-47A7-8E26-0D1BEE3DD7BF}"/>
    <dgm:cxn modelId="{F3E94014-1DC7-41D4-8D25-8045CE5A7A17}" type="presOf" srcId="{FC38FB81-2094-4356-A793-ED5F43F74A92}" destId="{91DC9DA7-073E-4D56-8E90-9717F2835FBB}" srcOrd="0" destOrd="0" presId="urn:microsoft.com/office/officeart/2005/8/layout/orgChart1"/>
    <dgm:cxn modelId="{4A4AAC4C-2190-4983-A903-2FCE660F2FE2}" srcId="{5256FAC6-1359-45EC-B6C0-79AD21F93D65}" destId="{4397FF9A-B5C8-4F04-9375-E4D4F8137D46}" srcOrd="0" destOrd="0" parTransId="{A6834709-650E-42E6-89AB-C2D196A7DED2}" sibTransId="{A9CE9184-49EF-4312-B2C8-DD27B96D7FB3}"/>
    <dgm:cxn modelId="{C956555C-AA2F-4782-8EC0-2A5C769661C7}" type="presOf" srcId="{A44D7DB3-DB92-4781-8A3D-3C4002FF2515}" destId="{BA217835-65DA-4C19-9381-24E9E8A47B1D}" srcOrd="1" destOrd="0" presId="urn:microsoft.com/office/officeart/2005/8/layout/orgChart1"/>
    <dgm:cxn modelId="{8305797D-5F91-4CC7-A0D4-20A4442797C2}" srcId="{911413D2-ABE8-4187-8AED-17D5994B6345}" destId="{FA17D3F8-372F-4A3A-983A-5EFE7B45F9FD}" srcOrd="2" destOrd="0" parTransId="{F64780DE-D188-4811-A5E7-62F30641F491}" sibTransId="{A7FD1EC6-AF23-40F6-ACF0-2A80C8622731}"/>
    <dgm:cxn modelId="{C70DB0E7-8AC6-442E-B54B-DA32B6865CB8}" type="presOf" srcId="{BF0B549A-6E6A-46C3-BE74-E28D535DB803}" destId="{F9CA1C91-2B29-4794-B33D-71228285C410}" srcOrd="1" destOrd="0" presId="urn:microsoft.com/office/officeart/2005/8/layout/orgChart1"/>
    <dgm:cxn modelId="{882A21EB-238B-4260-974A-A24B44626568}" type="presOf" srcId="{A44D7DB3-DB92-4781-8A3D-3C4002FF2515}" destId="{09D77392-8980-4F9B-88D1-06CE54C30B78}" srcOrd="0" destOrd="0" presId="urn:microsoft.com/office/officeart/2005/8/layout/orgChart1"/>
    <dgm:cxn modelId="{5F3719D7-AC66-4678-8ECA-06AC4ED001A3}" type="presOf" srcId="{F9B767D6-42EB-43EA-B418-7417665C2834}" destId="{18BA9AB6-8C40-4FD4-9829-3B3806BC911E}" srcOrd="1" destOrd="0" presId="urn:microsoft.com/office/officeart/2005/8/layout/orgChart1"/>
    <dgm:cxn modelId="{ED321AE0-3928-4ADE-8E17-4D651A970F17}" srcId="{87945264-EDA1-4D7B-9854-B3FE9F9D35E8}" destId="{2EB2F438-CF36-4DE8-829C-FA6607A1CC63}" srcOrd="2" destOrd="0" parTransId="{67CA280E-B6E2-4AF9-8AB9-8A0BF57726A6}" sibTransId="{A3D7B544-030B-4310-B630-BAF5834F86FC}"/>
    <dgm:cxn modelId="{C18F2720-E387-4745-B1D6-BBA9F2AEDD05}" type="presOf" srcId="{87945264-EDA1-4D7B-9854-B3FE9F9D35E8}" destId="{69F718C6-E920-4ED1-AF57-A46B7FD4FAA8}" srcOrd="1" destOrd="0" presId="urn:microsoft.com/office/officeart/2005/8/layout/orgChart1"/>
    <dgm:cxn modelId="{AE413225-992A-492D-BC98-692C66946D33}" type="presOf" srcId="{FA17D3F8-372F-4A3A-983A-5EFE7B45F9FD}" destId="{872F1983-9393-4786-8296-4BAB0ADF9B05}" srcOrd="0" destOrd="0" presId="urn:microsoft.com/office/officeart/2005/8/layout/orgChart1"/>
    <dgm:cxn modelId="{8F62E212-A595-495C-B8DE-CF2C61EE4A54}" srcId="{87945264-EDA1-4D7B-9854-B3FE9F9D35E8}" destId="{D9B73138-6AFA-46DA-BFD4-50804770C3A0}" srcOrd="0" destOrd="0" parTransId="{F8C81A26-F340-4046-A041-1A197DB759B3}" sibTransId="{CAFB0EFC-BA51-4303-9C16-D7904CEE20C7}"/>
    <dgm:cxn modelId="{D835F87D-C62A-4604-BF99-611AB0C05B3D}" type="presOf" srcId="{05A9A555-EAF5-4E30-AC79-167E016123F9}" destId="{327F9EEE-BF6A-4977-95B6-F5A566B0BF69}" srcOrd="0" destOrd="0" presId="urn:microsoft.com/office/officeart/2005/8/layout/orgChart1"/>
    <dgm:cxn modelId="{841885BE-A7D1-4813-A3F4-E2313F567876}" type="presOf" srcId="{3290D135-6F9A-4A0C-856B-7CBD093C22FD}" destId="{9209F06A-AB1B-4B1C-9A3C-D902080F11FB}" srcOrd="0" destOrd="0" presId="urn:microsoft.com/office/officeart/2005/8/layout/orgChart1"/>
    <dgm:cxn modelId="{09D641F1-22D1-4755-82F8-C332018ACD37}" srcId="{30BC2941-72F9-424C-8207-75A4B1046F8E}" destId="{490CCDDB-F0D1-4772-928E-9C305C8FFF77}" srcOrd="0" destOrd="0" parTransId="{5E30A3B6-AE0A-4797-99DC-CF826036B587}" sibTransId="{EB9A2C82-7AD7-468A-933A-A9425CAA7BEC}"/>
    <dgm:cxn modelId="{155C5F8E-7739-4537-A16E-50238B0F13BF}" type="presOf" srcId="{F3FCEB96-64E6-4EE9-9D2D-F50E52DB3F82}" destId="{1EF6838C-B2A8-4F44-B42A-CCE6A47C0E1C}" srcOrd="1" destOrd="0" presId="urn:microsoft.com/office/officeart/2005/8/layout/orgChart1"/>
    <dgm:cxn modelId="{F451BE15-D141-4E10-9466-9A05F0C3F298}" srcId="{911413D2-ABE8-4187-8AED-17D5994B6345}" destId="{A03FD542-3B9E-4FC8-A991-F1432DEBAE84}" srcOrd="0" destOrd="0" parTransId="{0D2F00D4-02D3-4401-B05A-D81F8E37A7DD}" sibTransId="{D0462D65-D013-40B2-B2DB-F549DEC4D40C}"/>
    <dgm:cxn modelId="{75F46C5B-A7C3-4DAA-BAF6-AC9B4DEFBFEB}" type="presOf" srcId="{053762B9-3B1D-46FC-98C0-68AFFAF7B06E}" destId="{A58E97C4-B810-4CE2-ABF6-53476931AD9C}" srcOrd="0" destOrd="0" presId="urn:microsoft.com/office/officeart/2005/8/layout/orgChart1"/>
    <dgm:cxn modelId="{779410A8-02F3-4E36-950B-39DF39DBCA6A}" type="presOf" srcId="{D9B73138-6AFA-46DA-BFD4-50804770C3A0}" destId="{5846E028-3858-4EF4-8A0F-6EDACD29CE98}" srcOrd="0" destOrd="0" presId="urn:microsoft.com/office/officeart/2005/8/layout/orgChart1"/>
    <dgm:cxn modelId="{4CDD4D85-DF03-4C2D-A210-34A685A17759}" type="presOf" srcId="{F8C81A26-F340-4046-A041-1A197DB759B3}" destId="{5EF9BA0B-CDDE-493F-8164-A9203222B568}" srcOrd="0" destOrd="0" presId="urn:microsoft.com/office/officeart/2005/8/layout/orgChart1"/>
    <dgm:cxn modelId="{EE0B6606-B52E-4ECB-A2E7-43A738ADBE84}" type="presOf" srcId="{E2C659CD-A713-416A-9DF0-DDDD1BCA070E}" destId="{D45C1746-F7F3-4E3D-A3B6-ABC8898A0F03}" srcOrd="0" destOrd="0" presId="urn:microsoft.com/office/officeart/2005/8/layout/orgChart1"/>
    <dgm:cxn modelId="{F3C717AD-4334-4FF6-836B-1A7CBE78297F}" type="presOf" srcId="{45F58BCA-4C29-4F95-9B03-045906EA2046}" destId="{AA67FD53-6DD8-4A17-BF80-032E9AB60DB6}" srcOrd="0" destOrd="0" presId="urn:microsoft.com/office/officeart/2005/8/layout/orgChart1"/>
    <dgm:cxn modelId="{62ED88C5-8E24-45E5-81C3-DCA483CCF301}" srcId="{7D27ADC4-A094-419F-865F-5D583E02278B}" destId="{87945264-EDA1-4D7B-9854-B3FE9F9D35E8}" srcOrd="0" destOrd="0" parTransId="{3290D135-6F9A-4A0C-856B-7CBD093C22FD}" sibTransId="{996764C0-DDFE-48C1-8560-4875B13AE599}"/>
    <dgm:cxn modelId="{D110E07F-8069-4098-AB47-2F21A63FCCB9}" type="presOf" srcId="{55EFEEC1-732F-4680-B8C1-E91D911352D1}" destId="{4F521705-3A4A-4C0B-88D8-61F5DE10F00D}" srcOrd="0" destOrd="0" presId="urn:microsoft.com/office/officeart/2005/8/layout/orgChart1"/>
    <dgm:cxn modelId="{F2271E4C-6545-452E-9503-95CA93FA5A44}" type="presOf" srcId="{67CA280E-B6E2-4AF9-8AB9-8A0BF57726A6}" destId="{232EB37E-8430-4DD7-9B04-9B456D30A3B6}" srcOrd="0" destOrd="0" presId="urn:microsoft.com/office/officeart/2005/8/layout/orgChart1"/>
    <dgm:cxn modelId="{2082202A-DF7F-4F7B-BACF-02970E67BA0C}" type="presOf" srcId="{A03FD542-3B9E-4FC8-A991-F1432DEBAE84}" destId="{F0F817AC-30A9-48FA-AFA5-2069435A0DD5}" srcOrd="1" destOrd="0" presId="urn:microsoft.com/office/officeart/2005/8/layout/orgChart1"/>
    <dgm:cxn modelId="{9A20EADD-A236-4706-BAA6-0CAC1EDDCBB7}" srcId="{7D27ADC4-A094-419F-865F-5D583E02278B}" destId="{911413D2-ABE8-4187-8AED-17D5994B6345}" srcOrd="1" destOrd="0" parTransId="{053762B9-3B1D-46FC-98C0-68AFFAF7B06E}" sibTransId="{2E058384-8721-4499-B998-BDE7D3C13A8C}"/>
    <dgm:cxn modelId="{231ED111-3951-4D00-BD14-C61DA5B1869F}" type="presOf" srcId="{5256FAC6-1359-45EC-B6C0-79AD21F93D65}" destId="{2A895723-22AA-4B01-83AB-4CC6C3BC783F}" srcOrd="1" destOrd="0" presId="urn:microsoft.com/office/officeart/2005/8/layout/orgChart1"/>
    <dgm:cxn modelId="{A309DFAB-12D6-445C-B6EE-5B98108A18E7}" type="presOf" srcId="{F9B767D6-42EB-43EA-B418-7417665C2834}" destId="{9FD6036F-9239-4F2F-9BFF-2B40138BFA9A}" srcOrd="0" destOrd="0" presId="urn:microsoft.com/office/officeart/2005/8/layout/orgChart1"/>
    <dgm:cxn modelId="{D79F27DD-DD70-41BE-A179-9EE701072187}" type="presOf" srcId="{FA17D3F8-372F-4A3A-983A-5EFE7B45F9FD}" destId="{5EAEDDBD-3802-4E5C-93B0-C5D6EB7AF99C}" srcOrd="1" destOrd="0" presId="urn:microsoft.com/office/officeart/2005/8/layout/orgChart1"/>
    <dgm:cxn modelId="{BEB6A486-63E2-4E06-9756-258658D0750D}" type="presOf" srcId="{2EB2F438-CF36-4DE8-829C-FA6607A1CC63}" destId="{CCDB6421-34D0-4311-A12B-4E1D35C94394}" srcOrd="0" destOrd="0" presId="urn:microsoft.com/office/officeart/2005/8/layout/orgChart1"/>
    <dgm:cxn modelId="{A2EE3182-05AA-4E46-8242-072C0859735E}" type="presOf" srcId="{92777DA0-6A17-4318-9490-5CA1415F031F}" destId="{8B224CCC-140A-4E91-A0C5-A7D2BE21CF42}" srcOrd="1" destOrd="0" presId="urn:microsoft.com/office/officeart/2005/8/layout/orgChart1"/>
    <dgm:cxn modelId="{2B31B19C-2EC4-4FC4-BE45-CAA2436F11EA}" type="presOf" srcId="{3DFAD5B6-29C4-497D-9A07-0AD0CFA86B04}" destId="{D25C08FB-D00D-4824-83BD-6513B8DDDEBE}" srcOrd="0" destOrd="0" presId="urn:microsoft.com/office/officeart/2005/8/layout/orgChart1"/>
    <dgm:cxn modelId="{DD465501-C171-459C-BFA0-3D3FBE2A56C4}" type="presOf" srcId="{7C09D0BF-1EF2-4BA4-BD64-36E5B015EC4A}" destId="{A61A85AC-2547-42CC-A72A-2627968D715B}" srcOrd="0" destOrd="0" presId="urn:microsoft.com/office/officeart/2005/8/layout/orgChart1"/>
    <dgm:cxn modelId="{10C8CDA1-3BAD-4E74-BEBB-6A516C03E0B9}" type="presOf" srcId="{911413D2-ABE8-4187-8AED-17D5994B6345}" destId="{DEE93F06-8425-4F59-838A-BF74C4780BBC}" srcOrd="0" destOrd="0" presId="urn:microsoft.com/office/officeart/2005/8/layout/orgChart1"/>
    <dgm:cxn modelId="{FD6BBA2D-9CDD-4F17-A29D-674BFB9E5353}" type="presOf" srcId="{80A74212-04BA-4606-98FE-B2BCF0A0AA2A}" destId="{C5C5832B-7BBD-4CED-94F9-C1B5C155D9DA}" srcOrd="0" destOrd="0" presId="urn:microsoft.com/office/officeart/2005/8/layout/orgChart1"/>
    <dgm:cxn modelId="{3A6844F9-AC5D-4211-8447-DA02A123B0FF}" type="presOf" srcId="{911413D2-ABE8-4187-8AED-17D5994B6345}" destId="{0BE85055-4DF4-40B9-BBCC-3427D34D2FBC}" srcOrd="1" destOrd="0" presId="urn:microsoft.com/office/officeart/2005/8/layout/orgChart1"/>
    <dgm:cxn modelId="{BE04F2B1-4FC0-4058-B031-2C6F17643F7D}" srcId="{87945264-EDA1-4D7B-9854-B3FE9F9D35E8}" destId="{92777DA0-6A17-4318-9490-5CA1415F031F}" srcOrd="1" destOrd="0" parTransId="{05A9A555-EAF5-4E30-AC79-167E016123F9}" sibTransId="{C48F2E13-23F6-4510-9515-51ECA33DF958}"/>
    <dgm:cxn modelId="{7017EF4C-C5BF-4799-ADEC-F2341807354E}" type="presOf" srcId="{7B98447A-64DC-4706-B0F9-26C9FBB1786D}" destId="{A4E8C059-781E-415A-AF18-618EEA65B61E}" srcOrd="0" destOrd="0" presId="urn:microsoft.com/office/officeart/2005/8/layout/orgChart1"/>
    <dgm:cxn modelId="{F8288A7B-6D21-4BD8-9F6E-994918B39296}" type="presOf" srcId="{45F58BCA-4C29-4F95-9B03-045906EA2046}" destId="{70764196-F4D2-4650-99B3-578CCEBE74C6}" srcOrd="1" destOrd="0" presId="urn:microsoft.com/office/officeart/2005/8/layout/orgChart1"/>
    <dgm:cxn modelId="{D88FCBE4-E4A3-4B48-ADCB-3B643C3847AF}" type="presOf" srcId="{A6834709-650E-42E6-89AB-C2D196A7DED2}" destId="{63B03296-8BED-4B5D-B442-C5B85E7438DC}" srcOrd="0" destOrd="0" presId="urn:microsoft.com/office/officeart/2005/8/layout/orgChart1"/>
    <dgm:cxn modelId="{7F4806DE-EB4B-46AA-9CCB-788DF1D8FD6C}" type="presOf" srcId="{4A0742F5-B20D-4447-94B1-E05AB0E58970}" destId="{8FF18123-0D89-4D88-83C0-2BBFCA336AB4}" srcOrd="0" destOrd="0" presId="urn:microsoft.com/office/officeart/2005/8/layout/orgChart1"/>
    <dgm:cxn modelId="{3D2BC30F-E3A1-4DF2-8BAB-B558885DF442}" srcId="{45F58BCA-4C29-4F95-9B03-045906EA2046}" destId="{BF0B549A-6E6A-46C3-BE74-E28D535DB803}" srcOrd="1" destOrd="0" parTransId="{D5004734-69CD-4498-A27A-1F11539087D8}" sibTransId="{044AB822-F9E4-41D4-B4E8-DA86E3820259}"/>
    <dgm:cxn modelId="{0708DD2F-E90F-4774-BB26-809A452ED1B5}" type="presOf" srcId="{F3FCEB96-64E6-4EE9-9D2D-F50E52DB3F82}" destId="{9F0ED252-EE54-4040-AD57-451F48488EA5}" srcOrd="0" destOrd="0" presId="urn:microsoft.com/office/officeart/2005/8/layout/orgChart1"/>
    <dgm:cxn modelId="{E52BF2C4-733F-4C60-945D-D5F9AA7777FD}" type="presOf" srcId="{30BC2941-72F9-424C-8207-75A4B1046F8E}" destId="{C36FECDB-C1EE-493B-89E3-114E416A0959}" srcOrd="1" destOrd="0" presId="urn:microsoft.com/office/officeart/2005/8/layout/orgChart1"/>
    <dgm:cxn modelId="{67B2D898-57B8-4AEE-8E8E-248947445E62}" srcId="{5256FAC6-1359-45EC-B6C0-79AD21F93D65}" destId="{7B98447A-64DC-4706-B0F9-26C9FBB1786D}" srcOrd="2" destOrd="0" parTransId="{FC38FB81-2094-4356-A793-ED5F43F74A92}" sibTransId="{3BB67C82-9929-4F03-AA50-1ACDD81436FA}"/>
    <dgm:cxn modelId="{73C5B4BA-D559-4482-9C22-8863ACBA1840}" srcId="{911413D2-ABE8-4187-8AED-17D5994B6345}" destId="{E2C659CD-A713-416A-9DF0-DDDD1BCA070E}" srcOrd="1" destOrd="0" parTransId="{3DFAD5B6-29C4-497D-9A07-0AD0CFA86B04}" sibTransId="{4ED5BDBD-A33E-4485-B100-2D2FA27F381C}"/>
    <dgm:cxn modelId="{FD2E46F4-B838-4C9A-ADA6-CAA8D204A42D}" srcId="{45F58BCA-4C29-4F95-9B03-045906EA2046}" destId="{8225B121-7F26-4590-80C9-98A812823FA3}" srcOrd="0" destOrd="0" parTransId="{55EFEEC1-732F-4680-B8C1-E91D911352D1}" sibTransId="{4D9A2ADF-5035-4995-8D61-B3404C567331}"/>
    <dgm:cxn modelId="{C85C8FA5-506F-4F28-8156-E82B951AA9C2}" type="presOf" srcId="{8225B121-7F26-4590-80C9-98A812823FA3}" destId="{31113F4A-BBF8-44D3-B288-F2957B083208}" srcOrd="0" destOrd="0" presId="urn:microsoft.com/office/officeart/2005/8/layout/orgChart1"/>
    <dgm:cxn modelId="{4831588F-20CC-4092-BAE2-1E7DE3226662}" type="presOf" srcId="{92777DA0-6A17-4318-9490-5CA1415F031F}" destId="{13A05BFB-CABF-4F3C-A4AD-05BE1A841FCA}" srcOrd="0" destOrd="0" presId="urn:microsoft.com/office/officeart/2005/8/layout/orgChart1"/>
    <dgm:cxn modelId="{7EBA649C-77FB-4C1C-836B-5890E7B685BF}" type="presOf" srcId="{56D310B7-BF66-4DF2-9AA9-07D505D91D52}" destId="{F82174AE-5A01-4BEB-8B59-E816B62552DD}" srcOrd="0" destOrd="0" presId="urn:microsoft.com/office/officeart/2005/8/layout/orgChart1"/>
    <dgm:cxn modelId="{9B89DC3A-7A50-4670-BDAB-2956896D656E}" type="presOf" srcId="{947886EE-4D02-4EF1-AB54-F3DA50BEEC02}" destId="{F87AA4A3-A93A-4733-9199-6267D736A407}" srcOrd="0" destOrd="0" presId="urn:microsoft.com/office/officeart/2005/8/layout/orgChart1"/>
    <dgm:cxn modelId="{3C15CF91-BEDE-4ECE-A13B-564AB22D7CDD}" type="presOf" srcId="{F64780DE-D188-4811-A5E7-62F30641F491}" destId="{D1B579B7-6175-4FDD-B62C-D103DE46C42A}" srcOrd="0" destOrd="0" presId="urn:microsoft.com/office/officeart/2005/8/layout/orgChart1"/>
    <dgm:cxn modelId="{93B376EB-EBBE-42FD-86C6-4AE7835C9AC8}" srcId="{5256FAC6-1359-45EC-B6C0-79AD21F93D65}" destId="{A44D7DB3-DB92-4781-8A3D-3C4002FF2515}" srcOrd="1" destOrd="0" parTransId="{4A0742F5-B20D-4447-94B1-E05AB0E58970}" sibTransId="{41409830-7111-45EB-8542-5CB7A1DF58A2}"/>
    <dgm:cxn modelId="{9A4CC8CB-8F60-418F-90DA-DC491E0F68D4}" type="presOf" srcId="{CF9D0306-4ACF-4E1F-86C4-8B20A4D6CB5E}" destId="{B321DFAD-27ED-43E0-8926-7A31A645E748}" srcOrd="0" destOrd="0" presId="urn:microsoft.com/office/officeart/2005/8/layout/orgChart1"/>
    <dgm:cxn modelId="{BC822648-51B3-4703-A996-DB07B3B2646E}" type="presOf" srcId="{E2C659CD-A713-416A-9DF0-DDDD1BCA070E}" destId="{C67A7B36-98A2-40FA-BB22-687F3BA53756}" srcOrd="1" destOrd="0" presId="urn:microsoft.com/office/officeart/2005/8/layout/orgChart1"/>
    <dgm:cxn modelId="{B092C772-47ED-4C7F-95CA-9C64B4A4D711}" type="presOf" srcId="{D9B73138-6AFA-46DA-BFD4-50804770C3A0}" destId="{9588CA84-F885-4DAB-9C4D-1CA9D8FAE315}" srcOrd="1" destOrd="0" presId="urn:microsoft.com/office/officeart/2005/8/layout/orgChart1"/>
    <dgm:cxn modelId="{F45B81D7-F6EC-44F1-AD7F-2D7153EFC7CA}" type="presOf" srcId="{4397FF9A-B5C8-4F04-9375-E4D4F8137D46}" destId="{38E09B23-E09F-48EA-8BC1-BF06878138DE}" srcOrd="1" destOrd="0" presId="urn:microsoft.com/office/officeart/2005/8/layout/orgChart1"/>
    <dgm:cxn modelId="{71F95C7E-B0AC-4ACF-B0F4-D71E75361332}" type="presOf" srcId="{BF0B549A-6E6A-46C3-BE74-E28D535DB803}" destId="{1BB8A2C6-EBC4-4161-B6E7-94FE22B5EF63}" srcOrd="0" destOrd="0" presId="urn:microsoft.com/office/officeart/2005/8/layout/orgChart1"/>
    <dgm:cxn modelId="{793144B7-2046-4F76-A022-CDA39D1110D6}" type="presOf" srcId="{D5004734-69CD-4498-A27A-1F11539087D8}" destId="{A87A5BD1-13BA-4FD1-B45D-355E55235D9A}" srcOrd="0" destOrd="0" presId="urn:microsoft.com/office/officeart/2005/8/layout/orgChart1"/>
    <dgm:cxn modelId="{694864C8-593D-495D-9154-6B73E7AB6E28}" type="presOf" srcId="{7D27ADC4-A094-419F-865F-5D583E02278B}" destId="{947FF89E-D0BF-454F-8007-AE9F730823F5}" srcOrd="0" destOrd="0" presId="urn:microsoft.com/office/officeart/2005/8/layout/orgChart1"/>
    <dgm:cxn modelId="{336FC6F5-7B14-4D90-8E87-0AC8A83D71C2}" type="presOf" srcId="{4397FF9A-B5C8-4F04-9375-E4D4F8137D46}" destId="{44D9B30A-E663-400B-9EA5-2ECBF6CB1D4F}" srcOrd="0" destOrd="0" presId="urn:microsoft.com/office/officeart/2005/8/layout/orgChart1"/>
    <dgm:cxn modelId="{180604F3-EDC3-42BE-896D-4D6A29BFB78F}" type="presOf" srcId="{5256FAC6-1359-45EC-B6C0-79AD21F93D65}" destId="{7452126D-5C9B-42D0-B537-72D0E6042449}" srcOrd="0" destOrd="0" presId="urn:microsoft.com/office/officeart/2005/8/layout/orgChart1"/>
    <dgm:cxn modelId="{D574B149-21FC-4862-8041-494FDF9CA39B}" type="presOf" srcId="{38C9A8CD-F6CC-464F-AB1B-184C64AD49A3}" destId="{97FBF465-BA82-4C94-B03B-B8B33E70BEDD}" srcOrd="0" destOrd="0" presId="urn:microsoft.com/office/officeart/2005/8/layout/orgChart1"/>
    <dgm:cxn modelId="{247D83F3-0611-446F-B5D0-0A36CF106B1D}" srcId="{45F58BCA-4C29-4F95-9B03-045906EA2046}" destId="{F9B767D6-42EB-43EA-B418-7417665C2834}" srcOrd="2" destOrd="0" parTransId="{7C09D0BF-1EF2-4BA4-BD64-36E5B015EC4A}" sibTransId="{D81A7F40-06B9-4AFB-B29B-37C20837E8B4}"/>
    <dgm:cxn modelId="{5C80CB5B-28B8-4D4B-91B1-38EE2E7D01E6}" type="presOf" srcId="{8225B121-7F26-4590-80C9-98A812823FA3}" destId="{9AF1EAF3-BEE5-4EB9-993D-01C5FF37AD6D}" srcOrd="1" destOrd="0" presId="urn:microsoft.com/office/officeart/2005/8/layout/orgChart1"/>
    <dgm:cxn modelId="{22406594-9776-4A60-9D04-B3E2EA3084E2}" type="presOf" srcId="{490CCDDB-F0D1-4772-928E-9C305C8FFF77}" destId="{4AA74F77-65EE-4858-8B0C-AD2B3D83E96C}" srcOrd="0" destOrd="0" presId="urn:microsoft.com/office/officeart/2005/8/layout/orgChart1"/>
    <dgm:cxn modelId="{64B0D764-23BB-41A8-9583-2438DA6ED486}" type="presOf" srcId="{490CCDDB-F0D1-4772-928E-9C305C8FFF77}" destId="{2D9EED67-621D-4220-89B9-A550B8768B7A}" srcOrd="1" destOrd="0" presId="urn:microsoft.com/office/officeart/2005/8/layout/orgChart1"/>
    <dgm:cxn modelId="{4AC3F777-017D-411F-A745-B56FB1042BA6}" type="presOf" srcId="{7B98447A-64DC-4706-B0F9-26C9FBB1786D}" destId="{1EF2D581-AC49-4803-B007-45254CBE91EF}" srcOrd="1" destOrd="0" presId="urn:microsoft.com/office/officeart/2005/8/layout/orgChart1"/>
    <dgm:cxn modelId="{FA9C3787-69C8-4549-AE91-28824802C282}" type="presOf" srcId="{87945264-EDA1-4D7B-9854-B3FE9F9D35E8}" destId="{2F59AF40-9446-4B0E-B2DA-C5ED400ABC20}" srcOrd="0" destOrd="0" presId="urn:microsoft.com/office/officeart/2005/8/layout/orgChart1"/>
    <dgm:cxn modelId="{193AB68A-8B6E-4CCD-8B6E-7227BADD5929}" type="presParOf" srcId="{F82174AE-5A01-4BEB-8B59-E816B62552DD}" destId="{48B2CDF3-5FBD-4978-9D1C-6C2100B9CF17}" srcOrd="0" destOrd="0" presId="urn:microsoft.com/office/officeart/2005/8/layout/orgChart1"/>
    <dgm:cxn modelId="{6D3BD739-38BB-4FFA-9610-8AA4B8A2F031}" type="presParOf" srcId="{48B2CDF3-5FBD-4978-9D1C-6C2100B9CF17}" destId="{BD6C7586-24C8-44B3-9D10-FE3EAAADB4DA}" srcOrd="0" destOrd="0" presId="urn:microsoft.com/office/officeart/2005/8/layout/orgChart1"/>
    <dgm:cxn modelId="{A7D2800D-BD75-46DF-8C48-9901CE583179}" type="presParOf" srcId="{BD6C7586-24C8-44B3-9D10-FE3EAAADB4DA}" destId="{1110A718-AF76-403F-81F9-377FA854504A}" srcOrd="0" destOrd="0" presId="urn:microsoft.com/office/officeart/2005/8/layout/orgChart1"/>
    <dgm:cxn modelId="{4DB21CD4-1999-4D11-8E94-AFDE34AFC32B}" type="presParOf" srcId="{BD6C7586-24C8-44B3-9D10-FE3EAAADB4DA}" destId="{C36FECDB-C1EE-493B-89E3-114E416A0959}" srcOrd="1" destOrd="0" presId="urn:microsoft.com/office/officeart/2005/8/layout/orgChart1"/>
    <dgm:cxn modelId="{AD76A839-C37D-45A8-92E9-19116DBEC4A6}" type="presParOf" srcId="{48B2CDF3-5FBD-4978-9D1C-6C2100B9CF17}" destId="{9D1BECC6-D096-42F8-B855-E310DBC9112B}" srcOrd="1" destOrd="0" presId="urn:microsoft.com/office/officeart/2005/8/layout/orgChart1"/>
    <dgm:cxn modelId="{E15EB433-D926-49C8-995F-F2746E2AF8CE}" type="presParOf" srcId="{9D1BECC6-D096-42F8-B855-E310DBC9112B}" destId="{F87AA4A3-A93A-4733-9199-6267D736A407}" srcOrd="0" destOrd="0" presId="urn:microsoft.com/office/officeart/2005/8/layout/orgChart1"/>
    <dgm:cxn modelId="{45BC7DB5-AB4E-4BDB-BF76-7C05D9EC7555}" type="presParOf" srcId="{9D1BECC6-D096-42F8-B855-E310DBC9112B}" destId="{5179F44D-76C7-4EEC-8026-3EBEFC2E68D4}" srcOrd="1" destOrd="0" presId="urn:microsoft.com/office/officeart/2005/8/layout/orgChart1"/>
    <dgm:cxn modelId="{9FB43C48-B05E-46C0-A59B-B71034C7A636}" type="presParOf" srcId="{5179F44D-76C7-4EEC-8026-3EBEFC2E68D4}" destId="{45057442-2A99-4F53-99E2-31C5808B5288}" srcOrd="0" destOrd="0" presId="urn:microsoft.com/office/officeart/2005/8/layout/orgChart1"/>
    <dgm:cxn modelId="{BAC04712-DF78-4B1A-AE0D-AF990AF35C3C}" type="presParOf" srcId="{45057442-2A99-4F53-99E2-31C5808B5288}" destId="{AA67FD53-6DD8-4A17-BF80-032E9AB60DB6}" srcOrd="0" destOrd="0" presId="urn:microsoft.com/office/officeart/2005/8/layout/orgChart1"/>
    <dgm:cxn modelId="{92969537-260C-43F1-BF45-6AF80AF1B6DE}" type="presParOf" srcId="{45057442-2A99-4F53-99E2-31C5808B5288}" destId="{70764196-F4D2-4650-99B3-578CCEBE74C6}" srcOrd="1" destOrd="0" presId="urn:microsoft.com/office/officeart/2005/8/layout/orgChart1"/>
    <dgm:cxn modelId="{16F8C977-1916-4BEF-BD8A-C315B51D2F4D}" type="presParOf" srcId="{5179F44D-76C7-4EEC-8026-3EBEFC2E68D4}" destId="{DCDB6CD2-3665-4DE3-9644-07A119A29140}" srcOrd="1" destOrd="0" presId="urn:microsoft.com/office/officeart/2005/8/layout/orgChart1"/>
    <dgm:cxn modelId="{D8A07D34-CC7A-4881-B242-5A769D096377}" type="presParOf" srcId="{DCDB6CD2-3665-4DE3-9644-07A119A29140}" destId="{4F521705-3A4A-4C0B-88D8-61F5DE10F00D}" srcOrd="0" destOrd="0" presId="urn:microsoft.com/office/officeart/2005/8/layout/orgChart1"/>
    <dgm:cxn modelId="{6E13D5DE-2032-4327-9128-82B4B588E092}" type="presParOf" srcId="{DCDB6CD2-3665-4DE3-9644-07A119A29140}" destId="{84B0D578-B651-4990-AFFD-97B755D4668E}" srcOrd="1" destOrd="0" presId="urn:microsoft.com/office/officeart/2005/8/layout/orgChart1"/>
    <dgm:cxn modelId="{139AD5EF-F20A-4576-8A5C-8BE59BD011A2}" type="presParOf" srcId="{84B0D578-B651-4990-AFFD-97B755D4668E}" destId="{FD0BA7BF-E931-4CE1-BFAC-4E13B9E287DA}" srcOrd="0" destOrd="0" presId="urn:microsoft.com/office/officeart/2005/8/layout/orgChart1"/>
    <dgm:cxn modelId="{16740F5D-235C-47CD-9280-2A60B4BDFCF6}" type="presParOf" srcId="{FD0BA7BF-E931-4CE1-BFAC-4E13B9E287DA}" destId="{31113F4A-BBF8-44D3-B288-F2957B083208}" srcOrd="0" destOrd="0" presId="urn:microsoft.com/office/officeart/2005/8/layout/orgChart1"/>
    <dgm:cxn modelId="{B7A902BD-228D-4C16-84D6-533BDD6035D2}" type="presParOf" srcId="{FD0BA7BF-E931-4CE1-BFAC-4E13B9E287DA}" destId="{9AF1EAF3-BEE5-4EB9-993D-01C5FF37AD6D}" srcOrd="1" destOrd="0" presId="urn:microsoft.com/office/officeart/2005/8/layout/orgChart1"/>
    <dgm:cxn modelId="{94051F0C-9F1D-4FB7-BE1F-CEE6DFD0D76E}" type="presParOf" srcId="{84B0D578-B651-4990-AFFD-97B755D4668E}" destId="{586EA68C-7033-4059-B355-286008DC203C}" srcOrd="1" destOrd="0" presId="urn:microsoft.com/office/officeart/2005/8/layout/orgChart1"/>
    <dgm:cxn modelId="{D515D073-8EBA-43F5-87A1-A512350B8279}" type="presParOf" srcId="{84B0D578-B651-4990-AFFD-97B755D4668E}" destId="{9C45722F-9096-4073-8FCA-B1D1DB0BDC0E}" srcOrd="2" destOrd="0" presId="urn:microsoft.com/office/officeart/2005/8/layout/orgChart1"/>
    <dgm:cxn modelId="{08AE270E-4E4C-44E9-9D3A-C941D038D92D}" type="presParOf" srcId="{DCDB6CD2-3665-4DE3-9644-07A119A29140}" destId="{A87A5BD1-13BA-4FD1-B45D-355E55235D9A}" srcOrd="2" destOrd="0" presId="urn:microsoft.com/office/officeart/2005/8/layout/orgChart1"/>
    <dgm:cxn modelId="{62368C7C-44B7-4005-810B-8D3D92199804}" type="presParOf" srcId="{DCDB6CD2-3665-4DE3-9644-07A119A29140}" destId="{F7E53A93-434C-45D6-B442-5D30063617A9}" srcOrd="3" destOrd="0" presId="urn:microsoft.com/office/officeart/2005/8/layout/orgChart1"/>
    <dgm:cxn modelId="{F234E0A7-748A-433C-BB07-608E142EE4CE}" type="presParOf" srcId="{F7E53A93-434C-45D6-B442-5D30063617A9}" destId="{526CA599-1EE1-4267-B6F0-7A4CF5CC281E}" srcOrd="0" destOrd="0" presId="urn:microsoft.com/office/officeart/2005/8/layout/orgChart1"/>
    <dgm:cxn modelId="{73551189-F155-4796-B4B1-3E212ED92B42}" type="presParOf" srcId="{526CA599-1EE1-4267-B6F0-7A4CF5CC281E}" destId="{1BB8A2C6-EBC4-4161-B6E7-94FE22B5EF63}" srcOrd="0" destOrd="0" presId="urn:microsoft.com/office/officeart/2005/8/layout/orgChart1"/>
    <dgm:cxn modelId="{CDCEA18C-7554-4A02-99E6-B94A7F7D0A11}" type="presParOf" srcId="{526CA599-1EE1-4267-B6F0-7A4CF5CC281E}" destId="{F9CA1C91-2B29-4794-B33D-71228285C410}" srcOrd="1" destOrd="0" presId="urn:microsoft.com/office/officeart/2005/8/layout/orgChart1"/>
    <dgm:cxn modelId="{F74B5AD0-DEDB-4EDC-ADEE-612C8F2C6C95}" type="presParOf" srcId="{F7E53A93-434C-45D6-B442-5D30063617A9}" destId="{965170F5-2222-455A-A273-77C335CC01BC}" srcOrd="1" destOrd="0" presId="urn:microsoft.com/office/officeart/2005/8/layout/orgChart1"/>
    <dgm:cxn modelId="{1764B304-B016-422D-B157-0D0C6F866FAF}" type="presParOf" srcId="{F7E53A93-434C-45D6-B442-5D30063617A9}" destId="{F94E0E28-2F3D-4B41-BF61-CF47B8132CF9}" srcOrd="2" destOrd="0" presId="urn:microsoft.com/office/officeart/2005/8/layout/orgChart1"/>
    <dgm:cxn modelId="{CFEA017B-F790-4634-B0D4-27664D553B9D}" type="presParOf" srcId="{DCDB6CD2-3665-4DE3-9644-07A119A29140}" destId="{A61A85AC-2547-42CC-A72A-2627968D715B}" srcOrd="4" destOrd="0" presId="urn:microsoft.com/office/officeart/2005/8/layout/orgChart1"/>
    <dgm:cxn modelId="{7BBB31EA-788C-4742-8B1C-273CD8665408}" type="presParOf" srcId="{DCDB6CD2-3665-4DE3-9644-07A119A29140}" destId="{6EE4EC8E-6475-4514-9DBB-3A8C72C00C25}" srcOrd="5" destOrd="0" presId="urn:microsoft.com/office/officeart/2005/8/layout/orgChart1"/>
    <dgm:cxn modelId="{6BF6129A-7DB1-4DBD-92BF-BE7653BBB4DB}" type="presParOf" srcId="{6EE4EC8E-6475-4514-9DBB-3A8C72C00C25}" destId="{669466A0-BA15-4996-8FAC-0693F1D1D8DD}" srcOrd="0" destOrd="0" presId="urn:microsoft.com/office/officeart/2005/8/layout/orgChart1"/>
    <dgm:cxn modelId="{234A50FA-F81E-403C-923D-E4D1E7FBB440}" type="presParOf" srcId="{669466A0-BA15-4996-8FAC-0693F1D1D8DD}" destId="{9FD6036F-9239-4F2F-9BFF-2B40138BFA9A}" srcOrd="0" destOrd="0" presId="urn:microsoft.com/office/officeart/2005/8/layout/orgChart1"/>
    <dgm:cxn modelId="{E01D9D01-C548-4387-9657-824C16351501}" type="presParOf" srcId="{669466A0-BA15-4996-8FAC-0693F1D1D8DD}" destId="{18BA9AB6-8C40-4FD4-9829-3B3806BC911E}" srcOrd="1" destOrd="0" presId="urn:microsoft.com/office/officeart/2005/8/layout/orgChart1"/>
    <dgm:cxn modelId="{ABCEE361-615C-43F6-8F5E-AC63032071D0}" type="presParOf" srcId="{6EE4EC8E-6475-4514-9DBB-3A8C72C00C25}" destId="{AFCD154F-AF90-4647-B026-7EDFFDB2CAF0}" srcOrd="1" destOrd="0" presId="urn:microsoft.com/office/officeart/2005/8/layout/orgChart1"/>
    <dgm:cxn modelId="{24BDA043-D0E4-4C9B-AC5B-5077C3A0613F}" type="presParOf" srcId="{6EE4EC8E-6475-4514-9DBB-3A8C72C00C25}" destId="{55ED6DEC-8839-4EC5-8232-152474D8F096}" srcOrd="2" destOrd="0" presId="urn:microsoft.com/office/officeart/2005/8/layout/orgChart1"/>
    <dgm:cxn modelId="{011BB58E-F6DE-460C-BCF6-67E88C36857F}" type="presParOf" srcId="{5179F44D-76C7-4EEC-8026-3EBEFC2E68D4}" destId="{1D438614-EDD0-4E7B-BEDC-C8300C5396CF}" srcOrd="2" destOrd="0" presId="urn:microsoft.com/office/officeart/2005/8/layout/orgChart1"/>
    <dgm:cxn modelId="{18054492-B058-450C-A0FB-5D6593C77CFC}" type="presParOf" srcId="{9D1BECC6-D096-42F8-B855-E310DBC9112B}" destId="{97FBF465-BA82-4C94-B03B-B8B33E70BEDD}" srcOrd="2" destOrd="0" presId="urn:microsoft.com/office/officeart/2005/8/layout/orgChart1"/>
    <dgm:cxn modelId="{49722FAA-1EE2-4313-BFC9-4EF692B84801}" type="presParOf" srcId="{9D1BECC6-D096-42F8-B855-E310DBC9112B}" destId="{7C1C88C4-1407-4116-9D7D-42F3452F80E7}" srcOrd="3" destOrd="0" presId="urn:microsoft.com/office/officeart/2005/8/layout/orgChart1"/>
    <dgm:cxn modelId="{05F6E2CB-9643-45A7-ADA4-67CC7C6F21B8}" type="presParOf" srcId="{7C1C88C4-1407-4116-9D7D-42F3452F80E7}" destId="{97664439-7203-489B-A9E2-1C0A618BE8DA}" srcOrd="0" destOrd="0" presId="urn:microsoft.com/office/officeart/2005/8/layout/orgChart1"/>
    <dgm:cxn modelId="{4C283930-50FA-4268-AB51-43AA9243255B}" type="presParOf" srcId="{97664439-7203-489B-A9E2-1C0A618BE8DA}" destId="{7452126D-5C9B-42D0-B537-72D0E6042449}" srcOrd="0" destOrd="0" presId="urn:microsoft.com/office/officeart/2005/8/layout/orgChart1"/>
    <dgm:cxn modelId="{AA64111A-79B0-4A76-9DDD-F692C3531019}" type="presParOf" srcId="{97664439-7203-489B-A9E2-1C0A618BE8DA}" destId="{2A895723-22AA-4B01-83AB-4CC6C3BC783F}" srcOrd="1" destOrd="0" presId="urn:microsoft.com/office/officeart/2005/8/layout/orgChart1"/>
    <dgm:cxn modelId="{BEA4385F-E961-48AA-AA61-41B2C6F3751F}" type="presParOf" srcId="{7C1C88C4-1407-4116-9D7D-42F3452F80E7}" destId="{8D58A2B8-3B5F-4560-9CA1-B21F27E89370}" srcOrd="1" destOrd="0" presId="urn:microsoft.com/office/officeart/2005/8/layout/orgChart1"/>
    <dgm:cxn modelId="{8A323670-9144-463E-BDEF-A6FB876AA06A}" type="presParOf" srcId="{8D58A2B8-3B5F-4560-9CA1-B21F27E89370}" destId="{63B03296-8BED-4B5D-B442-C5B85E7438DC}" srcOrd="0" destOrd="0" presId="urn:microsoft.com/office/officeart/2005/8/layout/orgChart1"/>
    <dgm:cxn modelId="{715AB094-A6B0-45FA-A653-9E7D05B8470C}" type="presParOf" srcId="{8D58A2B8-3B5F-4560-9CA1-B21F27E89370}" destId="{85A3ADFF-D79F-42E9-A3B9-0610EBC95827}" srcOrd="1" destOrd="0" presId="urn:microsoft.com/office/officeart/2005/8/layout/orgChart1"/>
    <dgm:cxn modelId="{5D0E322B-C2B1-44F7-92E3-AB5765134868}" type="presParOf" srcId="{85A3ADFF-D79F-42E9-A3B9-0610EBC95827}" destId="{62CAC83D-C701-409B-B050-9E81B390AA1B}" srcOrd="0" destOrd="0" presId="urn:microsoft.com/office/officeart/2005/8/layout/orgChart1"/>
    <dgm:cxn modelId="{2F41E370-379D-459B-A6F3-DB6CED4E1A16}" type="presParOf" srcId="{62CAC83D-C701-409B-B050-9E81B390AA1B}" destId="{44D9B30A-E663-400B-9EA5-2ECBF6CB1D4F}" srcOrd="0" destOrd="0" presId="urn:microsoft.com/office/officeart/2005/8/layout/orgChart1"/>
    <dgm:cxn modelId="{3AC76975-F434-48C5-83BF-62FDA545BB95}" type="presParOf" srcId="{62CAC83D-C701-409B-B050-9E81B390AA1B}" destId="{38E09B23-E09F-48EA-8BC1-BF06878138DE}" srcOrd="1" destOrd="0" presId="urn:microsoft.com/office/officeart/2005/8/layout/orgChart1"/>
    <dgm:cxn modelId="{F281EAD0-3555-4D53-B1CA-95C348C51A33}" type="presParOf" srcId="{85A3ADFF-D79F-42E9-A3B9-0610EBC95827}" destId="{2F3325BB-3310-495F-B8D9-57E4A06E1052}" srcOrd="1" destOrd="0" presId="urn:microsoft.com/office/officeart/2005/8/layout/orgChart1"/>
    <dgm:cxn modelId="{0FFDEE30-AC29-44C9-B390-6A6DFB8FA54E}" type="presParOf" srcId="{85A3ADFF-D79F-42E9-A3B9-0610EBC95827}" destId="{FFBAD075-2DED-49E7-BD2C-1992F16F85B3}" srcOrd="2" destOrd="0" presId="urn:microsoft.com/office/officeart/2005/8/layout/orgChart1"/>
    <dgm:cxn modelId="{C664A141-1450-414B-8DB6-7A5D4831C3C4}" type="presParOf" srcId="{8D58A2B8-3B5F-4560-9CA1-B21F27E89370}" destId="{8FF18123-0D89-4D88-83C0-2BBFCA336AB4}" srcOrd="2" destOrd="0" presId="urn:microsoft.com/office/officeart/2005/8/layout/orgChart1"/>
    <dgm:cxn modelId="{15C783CD-34F2-438E-B19A-E45D37C740FF}" type="presParOf" srcId="{8D58A2B8-3B5F-4560-9CA1-B21F27E89370}" destId="{4EE92769-E280-4B5D-950F-C7BC7AA6B200}" srcOrd="3" destOrd="0" presId="urn:microsoft.com/office/officeart/2005/8/layout/orgChart1"/>
    <dgm:cxn modelId="{C1B6D71F-9195-4D35-9ABD-4BA3D9199EDF}" type="presParOf" srcId="{4EE92769-E280-4B5D-950F-C7BC7AA6B200}" destId="{BCB546DE-9EFD-4171-8DAE-C1EC88189818}" srcOrd="0" destOrd="0" presId="urn:microsoft.com/office/officeart/2005/8/layout/orgChart1"/>
    <dgm:cxn modelId="{7C8E7B7A-AEA8-4385-840C-093265022D80}" type="presParOf" srcId="{BCB546DE-9EFD-4171-8DAE-C1EC88189818}" destId="{09D77392-8980-4F9B-88D1-06CE54C30B78}" srcOrd="0" destOrd="0" presId="urn:microsoft.com/office/officeart/2005/8/layout/orgChart1"/>
    <dgm:cxn modelId="{8734CEDD-04BC-4F90-A0D8-45D35BB3A5D9}" type="presParOf" srcId="{BCB546DE-9EFD-4171-8DAE-C1EC88189818}" destId="{BA217835-65DA-4C19-9381-24E9E8A47B1D}" srcOrd="1" destOrd="0" presId="urn:microsoft.com/office/officeart/2005/8/layout/orgChart1"/>
    <dgm:cxn modelId="{1DDEA2E9-8FCB-4325-8FBC-085F8CA6E9D7}" type="presParOf" srcId="{4EE92769-E280-4B5D-950F-C7BC7AA6B200}" destId="{DCCBE03F-B5FE-449B-BF3D-0D1534DE07E6}" srcOrd="1" destOrd="0" presId="urn:microsoft.com/office/officeart/2005/8/layout/orgChart1"/>
    <dgm:cxn modelId="{EC16F1FB-1A44-418F-954A-0320D278CE58}" type="presParOf" srcId="{4EE92769-E280-4B5D-950F-C7BC7AA6B200}" destId="{48AED45E-8EE1-4288-8ACE-1BC551C67352}" srcOrd="2" destOrd="0" presId="urn:microsoft.com/office/officeart/2005/8/layout/orgChart1"/>
    <dgm:cxn modelId="{3613C803-920C-4F03-80CB-B432744160E0}" type="presParOf" srcId="{8D58A2B8-3B5F-4560-9CA1-B21F27E89370}" destId="{91DC9DA7-073E-4D56-8E90-9717F2835FBB}" srcOrd="4" destOrd="0" presId="urn:microsoft.com/office/officeart/2005/8/layout/orgChart1"/>
    <dgm:cxn modelId="{1E51D1D1-16E8-4137-99CB-64DC53F928E1}" type="presParOf" srcId="{8D58A2B8-3B5F-4560-9CA1-B21F27E89370}" destId="{DB7504D2-490C-46FC-A901-85DBC3202BFF}" srcOrd="5" destOrd="0" presId="urn:microsoft.com/office/officeart/2005/8/layout/orgChart1"/>
    <dgm:cxn modelId="{AF849AC2-AF88-4A14-AAD7-CB4338FFDB62}" type="presParOf" srcId="{DB7504D2-490C-46FC-A901-85DBC3202BFF}" destId="{CDFECEEC-B79C-4D2C-A9C2-12352C292854}" srcOrd="0" destOrd="0" presId="urn:microsoft.com/office/officeart/2005/8/layout/orgChart1"/>
    <dgm:cxn modelId="{13CBBB0A-7E22-43E0-91E8-FBA6ACF34EC7}" type="presParOf" srcId="{CDFECEEC-B79C-4D2C-A9C2-12352C292854}" destId="{A4E8C059-781E-415A-AF18-618EEA65B61E}" srcOrd="0" destOrd="0" presId="urn:microsoft.com/office/officeart/2005/8/layout/orgChart1"/>
    <dgm:cxn modelId="{398CE251-096D-4563-A940-C2C9B8894079}" type="presParOf" srcId="{CDFECEEC-B79C-4D2C-A9C2-12352C292854}" destId="{1EF2D581-AC49-4803-B007-45254CBE91EF}" srcOrd="1" destOrd="0" presId="urn:microsoft.com/office/officeart/2005/8/layout/orgChart1"/>
    <dgm:cxn modelId="{DFC79735-7A89-42D7-ABD1-46474A9D17F1}" type="presParOf" srcId="{DB7504D2-490C-46FC-A901-85DBC3202BFF}" destId="{15A77682-C30E-4833-81AC-B2B741971D05}" srcOrd="1" destOrd="0" presId="urn:microsoft.com/office/officeart/2005/8/layout/orgChart1"/>
    <dgm:cxn modelId="{C5002F0B-88ED-41F6-A328-EFEC34CD8909}" type="presParOf" srcId="{DB7504D2-490C-46FC-A901-85DBC3202BFF}" destId="{F092D6DF-1375-453B-8403-FA74F3F318D9}" srcOrd="2" destOrd="0" presId="urn:microsoft.com/office/officeart/2005/8/layout/orgChart1"/>
    <dgm:cxn modelId="{5293B8BA-A29F-44BE-9552-B79E50A04307}" type="presParOf" srcId="{7C1C88C4-1407-4116-9D7D-42F3452F80E7}" destId="{696D97F8-899E-45B8-B94E-FA0133FAC0FB}" srcOrd="2" destOrd="0" presId="urn:microsoft.com/office/officeart/2005/8/layout/orgChart1"/>
    <dgm:cxn modelId="{16B142EF-735A-470E-A8DB-D68931C5B507}" type="presParOf" srcId="{9D1BECC6-D096-42F8-B855-E310DBC9112B}" destId="{C5C5832B-7BBD-4CED-94F9-C1B5C155D9DA}" srcOrd="4" destOrd="0" presId="urn:microsoft.com/office/officeart/2005/8/layout/orgChart1"/>
    <dgm:cxn modelId="{4F6C21E5-4391-4499-BB0C-4F8E05406D2A}" type="presParOf" srcId="{9D1BECC6-D096-42F8-B855-E310DBC9112B}" destId="{5E9FB2FE-89E0-495D-9FBE-515A40CD2C50}" srcOrd="5" destOrd="0" presId="urn:microsoft.com/office/officeart/2005/8/layout/orgChart1"/>
    <dgm:cxn modelId="{2B4AD890-F897-454E-9B93-363C54C9EF69}" type="presParOf" srcId="{5E9FB2FE-89E0-495D-9FBE-515A40CD2C50}" destId="{9B3C9A6A-7B24-488F-A9E9-CD823382CF7B}" srcOrd="0" destOrd="0" presId="urn:microsoft.com/office/officeart/2005/8/layout/orgChart1"/>
    <dgm:cxn modelId="{09CA83C3-27D3-4B81-A737-71354115B9DC}" type="presParOf" srcId="{9B3C9A6A-7B24-488F-A9E9-CD823382CF7B}" destId="{947FF89E-D0BF-454F-8007-AE9F730823F5}" srcOrd="0" destOrd="0" presId="urn:microsoft.com/office/officeart/2005/8/layout/orgChart1"/>
    <dgm:cxn modelId="{8F6F097C-AA81-4254-9E5E-CC3F923ADEEF}" type="presParOf" srcId="{9B3C9A6A-7B24-488F-A9E9-CD823382CF7B}" destId="{23775E0A-9147-46F2-8508-5F808FCC80A4}" srcOrd="1" destOrd="0" presId="urn:microsoft.com/office/officeart/2005/8/layout/orgChart1"/>
    <dgm:cxn modelId="{71C26A74-091E-47AA-958D-8725DE8DADCB}" type="presParOf" srcId="{5E9FB2FE-89E0-495D-9FBE-515A40CD2C50}" destId="{F727AC6E-8398-42E6-A504-1D9EEB1C5110}" srcOrd="1" destOrd="0" presId="urn:microsoft.com/office/officeart/2005/8/layout/orgChart1"/>
    <dgm:cxn modelId="{F777F273-F02A-4F26-B789-94042548A20C}" type="presParOf" srcId="{F727AC6E-8398-42E6-A504-1D9EEB1C5110}" destId="{9209F06A-AB1B-4B1C-9A3C-D902080F11FB}" srcOrd="0" destOrd="0" presId="urn:microsoft.com/office/officeart/2005/8/layout/orgChart1"/>
    <dgm:cxn modelId="{006DCD4F-A268-4C49-A153-C1AC92476E37}" type="presParOf" srcId="{F727AC6E-8398-42E6-A504-1D9EEB1C5110}" destId="{9764FC11-FD1B-43B0-807F-1204CF5D872E}" srcOrd="1" destOrd="0" presId="urn:microsoft.com/office/officeart/2005/8/layout/orgChart1"/>
    <dgm:cxn modelId="{C6FC99B8-66C7-4F23-8844-CB4D202F7DF7}" type="presParOf" srcId="{9764FC11-FD1B-43B0-807F-1204CF5D872E}" destId="{6CC7A2EA-09B0-414D-9C36-0126717E1B00}" srcOrd="0" destOrd="0" presId="urn:microsoft.com/office/officeart/2005/8/layout/orgChart1"/>
    <dgm:cxn modelId="{E25BE614-AA5E-409A-AD64-9198D9C37950}" type="presParOf" srcId="{6CC7A2EA-09B0-414D-9C36-0126717E1B00}" destId="{2F59AF40-9446-4B0E-B2DA-C5ED400ABC20}" srcOrd="0" destOrd="0" presId="urn:microsoft.com/office/officeart/2005/8/layout/orgChart1"/>
    <dgm:cxn modelId="{AED35969-4055-4027-A180-7B8BC2E6EFBE}" type="presParOf" srcId="{6CC7A2EA-09B0-414D-9C36-0126717E1B00}" destId="{69F718C6-E920-4ED1-AF57-A46B7FD4FAA8}" srcOrd="1" destOrd="0" presId="urn:microsoft.com/office/officeart/2005/8/layout/orgChart1"/>
    <dgm:cxn modelId="{ACFD370D-D602-471E-BD21-4A4005BD75A6}" type="presParOf" srcId="{9764FC11-FD1B-43B0-807F-1204CF5D872E}" destId="{6388431A-F3B8-4294-8D9C-6E6024BCAB90}" srcOrd="1" destOrd="0" presId="urn:microsoft.com/office/officeart/2005/8/layout/orgChart1"/>
    <dgm:cxn modelId="{313E6591-22FB-4A65-B137-2866A22B5902}" type="presParOf" srcId="{6388431A-F3B8-4294-8D9C-6E6024BCAB90}" destId="{5EF9BA0B-CDDE-493F-8164-A9203222B568}" srcOrd="0" destOrd="0" presId="urn:microsoft.com/office/officeart/2005/8/layout/orgChart1"/>
    <dgm:cxn modelId="{CF6ECD6B-9BE9-492E-B3A8-443F63D07352}" type="presParOf" srcId="{6388431A-F3B8-4294-8D9C-6E6024BCAB90}" destId="{3C1785DA-EE85-4420-B16A-0DD28CAAFE56}" srcOrd="1" destOrd="0" presId="urn:microsoft.com/office/officeart/2005/8/layout/orgChart1"/>
    <dgm:cxn modelId="{11CB88BB-1A3E-43E8-9F9E-DAB77B88158B}" type="presParOf" srcId="{3C1785DA-EE85-4420-B16A-0DD28CAAFE56}" destId="{0020114F-3143-4CD9-AAB5-0D5474476C40}" srcOrd="0" destOrd="0" presId="urn:microsoft.com/office/officeart/2005/8/layout/orgChart1"/>
    <dgm:cxn modelId="{DE990A6F-CF84-4F06-A88F-7F6F9815BB77}" type="presParOf" srcId="{0020114F-3143-4CD9-AAB5-0D5474476C40}" destId="{5846E028-3858-4EF4-8A0F-6EDACD29CE98}" srcOrd="0" destOrd="0" presId="urn:microsoft.com/office/officeart/2005/8/layout/orgChart1"/>
    <dgm:cxn modelId="{F4A2F8B9-AB47-4962-892D-9568C72BD451}" type="presParOf" srcId="{0020114F-3143-4CD9-AAB5-0D5474476C40}" destId="{9588CA84-F885-4DAB-9C4D-1CA9D8FAE315}" srcOrd="1" destOrd="0" presId="urn:microsoft.com/office/officeart/2005/8/layout/orgChart1"/>
    <dgm:cxn modelId="{DBC02527-123A-4D48-8270-FF761455202C}" type="presParOf" srcId="{3C1785DA-EE85-4420-B16A-0DD28CAAFE56}" destId="{C71AF553-E7B8-4CC4-841A-22B747F0306C}" srcOrd="1" destOrd="0" presId="urn:microsoft.com/office/officeart/2005/8/layout/orgChart1"/>
    <dgm:cxn modelId="{1A1B3A62-4124-4B5A-B93B-385915D1B113}" type="presParOf" srcId="{3C1785DA-EE85-4420-B16A-0DD28CAAFE56}" destId="{9E8B552D-7F0F-439E-A6B7-CA20397FCEF8}" srcOrd="2" destOrd="0" presId="urn:microsoft.com/office/officeart/2005/8/layout/orgChart1"/>
    <dgm:cxn modelId="{2DF68B25-99FB-4EA9-B9B4-E3F9DB0BF808}" type="presParOf" srcId="{6388431A-F3B8-4294-8D9C-6E6024BCAB90}" destId="{327F9EEE-BF6A-4977-95B6-F5A566B0BF69}" srcOrd="2" destOrd="0" presId="urn:microsoft.com/office/officeart/2005/8/layout/orgChart1"/>
    <dgm:cxn modelId="{6BB47E83-D56A-4440-BE5F-E7EC3B171E1C}" type="presParOf" srcId="{6388431A-F3B8-4294-8D9C-6E6024BCAB90}" destId="{7719C974-A91A-4A3C-B535-1310F6D0D53A}" srcOrd="3" destOrd="0" presId="urn:microsoft.com/office/officeart/2005/8/layout/orgChart1"/>
    <dgm:cxn modelId="{AFF764E2-F95C-40CF-A802-885719049982}" type="presParOf" srcId="{7719C974-A91A-4A3C-B535-1310F6D0D53A}" destId="{840640CB-5111-4485-8B6E-D6E018532AFD}" srcOrd="0" destOrd="0" presId="urn:microsoft.com/office/officeart/2005/8/layout/orgChart1"/>
    <dgm:cxn modelId="{3FC44D99-186D-4276-8126-6A8EF5D86116}" type="presParOf" srcId="{840640CB-5111-4485-8B6E-D6E018532AFD}" destId="{13A05BFB-CABF-4F3C-A4AD-05BE1A841FCA}" srcOrd="0" destOrd="0" presId="urn:microsoft.com/office/officeart/2005/8/layout/orgChart1"/>
    <dgm:cxn modelId="{0316B6D0-4CF9-4971-8F30-22D7EB41B485}" type="presParOf" srcId="{840640CB-5111-4485-8B6E-D6E018532AFD}" destId="{8B224CCC-140A-4E91-A0C5-A7D2BE21CF42}" srcOrd="1" destOrd="0" presId="urn:microsoft.com/office/officeart/2005/8/layout/orgChart1"/>
    <dgm:cxn modelId="{88C64910-E1C8-4191-A906-7FA87A8D929E}" type="presParOf" srcId="{7719C974-A91A-4A3C-B535-1310F6D0D53A}" destId="{CA9E674C-DFBD-4EDA-9313-2110CA1958A3}" srcOrd="1" destOrd="0" presId="urn:microsoft.com/office/officeart/2005/8/layout/orgChart1"/>
    <dgm:cxn modelId="{377E84F4-B842-4C87-A827-43E7DA513FB5}" type="presParOf" srcId="{7719C974-A91A-4A3C-B535-1310F6D0D53A}" destId="{C418FF3A-552F-4121-9C2A-DE54F945E080}" srcOrd="2" destOrd="0" presId="urn:microsoft.com/office/officeart/2005/8/layout/orgChart1"/>
    <dgm:cxn modelId="{12E292EF-095F-455F-9183-C2D95C707650}" type="presParOf" srcId="{6388431A-F3B8-4294-8D9C-6E6024BCAB90}" destId="{232EB37E-8430-4DD7-9B04-9B456D30A3B6}" srcOrd="4" destOrd="0" presId="urn:microsoft.com/office/officeart/2005/8/layout/orgChart1"/>
    <dgm:cxn modelId="{E673196A-A9E2-4BD5-AB29-BC33C4F21689}" type="presParOf" srcId="{6388431A-F3B8-4294-8D9C-6E6024BCAB90}" destId="{67A191A5-D554-487E-9BB1-B827484DE531}" srcOrd="5" destOrd="0" presId="urn:microsoft.com/office/officeart/2005/8/layout/orgChart1"/>
    <dgm:cxn modelId="{349005F9-FB5B-431D-A3D4-EC6BC0E93300}" type="presParOf" srcId="{67A191A5-D554-487E-9BB1-B827484DE531}" destId="{6034705F-CB33-486E-BD91-F8ED4A4B958E}" srcOrd="0" destOrd="0" presId="urn:microsoft.com/office/officeart/2005/8/layout/orgChart1"/>
    <dgm:cxn modelId="{8B94B732-4556-4FA8-A35D-23A3B15F8E4A}" type="presParOf" srcId="{6034705F-CB33-486E-BD91-F8ED4A4B958E}" destId="{CCDB6421-34D0-4311-A12B-4E1D35C94394}" srcOrd="0" destOrd="0" presId="urn:microsoft.com/office/officeart/2005/8/layout/orgChart1"/>
    <dgm:cxn modelId="{80257B3F-FD86-487D-849E-79F576A43591}" type="presParOf" srcId="{6034705F-CB33-486E-BD91-F8ED4A4B958E}" destId="{9583DF8A-F338-444F-9D5E-C6A225910C66}" srcOrd="1" destOrd="0" presId="urn:microsoft.com/office/officeart/2005/8/layout/orgChart1"/>
    <dgm:cxn modelId="{8286A026-9BED-422F-B432-B70DA1D83D74}" type="presParOf" srcId="{67A191A5-D554-487E-9BB1-B827484DE531}" destId="{1DBFA8B7-A0DD-4E94-B633-67FCB40A198E}" srcOrd="1" destOrd="0" presId="urn:microsoft.com/office/officeart/2005/8/layout/orgChart1"/>
    <dgm:cxn modelId="{C0CFD156-60C7-47CC-8698-1D10EC9928F4}" type="presParOf" srcId="{67A191A5-D554-487E-9BB1-B827484DE531}" destId="{3FF8C233-205A-4114-BD5F-7EB6B5FEA781}" srcOrd="2" destOrd="0" presId="urn:microsoft.com/office/officeart/2005/8/layout/orgChart1"/>
    <dgm:cxn modelId="{09D97701-5650-42A9-8C45-2CF3EAC86228}" type="presParOf" srcId="{9764FC11-FD1B-43B0-807F-1204CF5D872E}" destId="{ECF9DE5B-C939-4E03-9529-49CCC450FFA2}" srcOrd="2" destOrd="0" presId="urn:microsoft.com/office/officeart/2005/8/layout/orgChart1"/>
    <dgm:cxn modelId="{55ABB612-3941-43FD-BC0B-6E8E5A1BC480}" type="presParOf" srcId="{F727AC6E-8398-42E6-A504-1D9EEB1C5110}" destId="{A58E97C4-B810-4CE2-ABF6-53476931AD9C}" srcOrd="2" destOrd="0" presId="urn:microsoft.com/office/officeart/2005/8/layout/orgChart1"/>
    <dgm:cxn modelId="{E5103DFF-70FB-451E-ACC0-319CCEBEE5AC}" type="presParOf" srcId="{F727AC6E-8398-42E6-A504-1D9EEB1C5110}" destId="{9611E669-346C-459B-8D89-99918E0065E0}" srcOrd="3" destOrd="0" presId="urn:microsoft.com/office/officeart/2005/8/layout/orgChart1"/>
    <dgm:cxn modelId="{FFA18B88-2DFE-4D26-A8C6-678F331111E8}" type="presParOf" srcId="{9611E669-346C-459B-8D89-99918E0065E0}" destId="{DAFB17A6-68FB-4CD0-A603-9539BFB8017C}" srcOrd="0" destOrd="0" presId="urn:microsoft.com/office/officeart/2005/8/layout/orgChart1"/>
    <dgm:cxn modelId="{DC529235-DF14-4A60-9B8D-CAA259363AEC}" type="presParOf" srcId="{DAFB17A6-68FB-4CD0-A603-9539BFB8017C}" destId="{DEE93F06-8425-4F59-838A-BF74C4780BBC}" srcOrd="0" destOrd="0" presId="urn:microsoft.com/office/officeart/2005/8/layout/orgChart1"/>
    <dgm:cxn modelId="{AAE4ED3E-E260-4EB0-A26D-70919E3FE413}" type="presParOf" srcId="{DAFB17A6-68FB-4CD0-A603-9539BFB8017C}" destId="{0BE85055-4DF4-40B9-BBCC-3427D34D2FBC}" srcOrd="1" destOrd="0" presId="urn:microsoft.com/office/officeart/2005/8/layout/orgChart1"/>
    <dgm:cxn modelId="{11DE7670-F93C-4AC3-A37F-4E61A91771C9}" type="presParOf" srcId="{9611E669-346C-459B-8D89-99918E0065E0}" destId="{2BE21957-663E-4901-874B-D69951D44BE6}" srcOrd="1" destOrd="0" presId="urn:microsoft.com/office/officeart/2005/8/layout/orgChart1"/>
    <dgm:cxn modelId="{E5143759-B555-4E72-AC03-42DE202B597F}" type="presParOf" srcId="{2BE21957-663E-4901-874B-D69951D44BE6}" destId="{96DB570F-E0DC-475A-BB10-F664E35CC3FE}" srcOrd="0" destOrd="0" presId="urn:microsoft.com/office/officeart/2005/8/layout/orgChart1"/>
    <dgm:cxn modelId="{A8E24415-D68B-451E-AF3F-BCB0C6FCEE63}" type="presParOf" srcId="{2BE21957-663E-4901-874B-D69951D44BE6}" destId="{3F689A39-A498-421F-A56F-EB0E1B68F277}" srcOrd="1" destOrd="0" presId="urn:microsoft.com/office/officeart/2005/8/layout/orgChart1"/>
    <dgm:cxn modelId="{6CD8ECE7-9780-442F-A10A-E83184AD6B83}" type="presParOf" srcId="{3F689A39-A498-421F-A56F-EB0E1B68F277}" destId="{EBFC938E-9682-49BD-9EF7-3B5BAB59EAE8}" srcOrd="0" destOrd="0" presId="urn:microsoft.com/office/officeart/2005/8/layout/orgChart1"/>
    <dgm:cxn modelId="{C11F49AF-10F7-4BAF-A1DC-0690FA21A9D7}" type="presParOf" srcId="{EBFC938E-9682-49BD-9EF7-3B5BAB59EAE8}" destId="{92BF66FC-EE35-47F7-BD4C-096D7CD6D20F}" srcOrd="0" destOrd="0" presId="urn:microsoft.com/office/officeart/2005/8/layout/orgChart1"/>
    <dgm:cxn modelId="{AFCD237A-62FF-48A2-A8A7-70C725891217}" type="presParOf" srcId="{EBFC938E-9682-49BD-9EF7-3B5BAB59EAE8}" destId="{F0F817AC-30A9-48FA-AFA5-2069435A0DD5}" srcOrd="1" destOrd="0" presId="urn:microsoft.com/office/officeart/2005/8/layout/orgChart1"/>
    <dgm:cxn modelId="{FC91EB44-1597-4822-8797-C6257608E480}" type="presParOf" srcId="{3F689A39-A498-421F-A56F-EB0E1B68F277}" destId="{5FF06DFD-FF2C-43EE-952E-FAADF8590018}" srcOrd="1" destOrd="0" presId="urn:microsoft.com/office/officeart/2005/8/layout/orgChart1"/>
    <dgm:cxn modelId="{5050633E-9AA7-4A01-A264-3A8929327861}" type="presParOf" srcId="{3F689A39-A498-421F-A56F-EB0E1B68F277}" destId="{3769AAD0-64A5-4A8E-8182-424BB7BC92F2}" srcOrd="2" destOrd="0" presId="urn:microsoft.com/office/officeart/2005/8/layout/orgChart1"/>
    <dgm:cxn modelId="{639F2666-8178-48B3-91D9-163CE93E16B2}" type="presParOf" srcId="{2BE21957-663E-4901-874B-D69951D44BE6}" destId="{D25C08FB-D00D-4824-83BD-6513B8DDDEBE}" srcOrd="2" destOrd="0" presId="urn:microsoft.com/office/officeart/2005/8/layout/orgChart1"/>
    <dgm:cxn modelId="{C609615F-E5CE-49D7-AE85-8CFE6D1774D3}" type="presParOf" srcId="{2BE21957-663E-4901-874B-D69951D44BE6}" destId="{41AB0677-48B3-4AF3-BDDC-DC1E19A4F3C4}" srcOrd="3" destOrd="0" presId="urn:microsoft.com/office/officeart/2005/8/layout/orgChart1"/>
    <dgm:cxn modelId="{2D9F2234-EB35-43F5-BA96-5054A517B1C1}" type="presParOf" srcId="{41AB0677-48B3-4AF3-BDDC-DC1E19A4F3C4}" destId="{5CA4BD6A-0FB1-45C1-B997-DBDDC109AA1F}" srcOrd="0" destOrd="0" presId="urn:microsoft.com/office/officeart/2005/8/layout/orgChart1"/>
    <dgm:cxn modelId="{83E18FDD-7102-4B2B-A721-0A95ED355295}" type="presParOf" srcId="{5CA4BD6A-0FB1-45C1-B997-DBDDC109AA1F}" destId="{D45C1746-F7F3-4E3D-A3B6-ABC8898A0F03}" srcOrd="0" destOrd="0" presId="urn:microsoft.com/office/officeart/2005/8/layout/orgChart1"/>
    <dgm:cxn modelId="{2A23376E-E047-4A5E-82C6-A5BB1F0768F7}" type="presParOf" srcId="{5CA4BD6A-0FB1-45C1-B997-DBDDC109AA1F}" destId="{C67A7B36-98A2-40FA-BB22-687F3BA53756}" srcOrd="1" destOrd="0" presId="urn:microsoft.com/office/officeart/2005/8/layout/orgChart1"/>
    <dgm:cxn modelId="{7FE1984E-F4BA-4D37-8D34-9B2031524029}" type="presParOf" srcId="{41AB0677-48B3-4AF3-BDDC-DC1E19A4F3C4}" destId="{13C27873-2A1A-494A-935E-67DCD17727CA}" srcOrd="1" destOrd="0" presId="urn:microsoft.com/office/officeart/2005/8/layout/orgChart1"/>
    <dgm:cxn modelId="{CA2363D0-3A1D-45B1-BCEF-46FADAC31783}" type="presParOf" srcId="{41AB0677-48B3-4AF3-BDDC-DC1E19A4F3C4}" destId="{68F69BFD-287D-4479-92E9-DFDAB8065DD1}" srcOrd="2" destOrd="0" presId="urn:microsoft.com/office/officeart/2005/8/layout/orgChart1"/>
    <dgm:cxn modelId="{4092C700-1E17-4828-8BE4-AE8EF86380F3}" type="presParOf" srcId="{2BE21957-663E-4901-874B-D69951D44BE6}" destId="{D1B579B7-6175-4FDD-B62C-D103DE46C42A}" srcOrd="4" destOrd="0" presId="urn:microsoft.com/office/officeart/2005/8/layout/orgChart1"/>
    <dgm:cxn modelId="{6D77D644-3F44-4B65-82C4-6D73B6A19DCB}" type="presParOf" srcId="{2BE21957-663E-4901-874B-D69951D44BE6}" destId="{74EE8510-19A8-43ED-801C-91475939E6E8}" srcOrd="5" destOrd="0" presId="urn:microsoft.com/office/officeart/2005/8/layout/orgChart1"/>
    <dgm:cxn modelId="{57606CA4-CD91-46B5-8640-91DDEA3C556F}" type="presParOf" srcId="{74EE8510-19A8-43ED-801C-91475939E6E8}" destId="{7F59537B-E326-47D7-9839-C488C5DDCA48}" srcOrd="0" destOrd="0" presId="urn:microsoft.com/office/officeart/2005/8/layout/orgChart1"/>
    <dgm:cxn modelId="{4D781820-B2F8-49F2-B54C-98E2E1E68C22}" type="presParOf" srcId="{7F59537B-E326-47D7-9839-C488C5DDCA48}" destId="{872F1983-9393-4786-8296-4BAB0ADF9B05}" srcOrd="0" destOrd="0" presId="urn:microsoft.com/office/officeart/2005/8/layout/orgChart1"/>
    <dgm:cxn modelId="{22E589D0-BD20-4E6A-8B6E-159547261A9C}" type="presParOf" srcId="{7F59537B-E326-47D7-9839-C488C5DDCA48}" destId="{5EAEDDBD-3802-4E5C-93B0-C5D6EB7AF99C}" srcOrd="1" destOrd="0" presId="urn:microsoft.com/office/officeart/2005/8/layout/orgChart1"/>
    <dgm:cxn modelId="{789BE83F-CE5B-4102-9911-B15B9869C437}" type="presParOf" srcId="{74EE8510-19A8-43ED-801C-91475939E6E8}" destId="{D8C05E3B-51E4-48C2-B6E3-742087D2A9AB}" srcOrd="1" destOrd="0" presId="urn:microsoft.com/office/officeart/2005/8/layout/orgChart1"/>
    <dgm:cxn modelId="{7A6E631B-E5E9-4B3E-9D5B-53900005D135}" type="presParOf" srcId="{74EE8510-19A8-43ED-801C-91475939E6E8}" destId="{93A1AF8F-EB1B-4370-8732-5201C9364413}" srcOrd="2" destOrd="0" presId="urn:microsoft.com/office/officeart/2005/8/layout/orgChart1"/>
    <dgm:cxn modelId="{C5A6B367-0CE1-4393-8D91-599B32CB55CA}" type="presParOf" srcId="{2BE21957-663E-4901-874B-D69951D44BE6}" destId="{B321DFAD-27ED-43E0-8926-7A31A645E748}" srcOrd="6" destOrd="0" presId="urn:microsoft.com/office/officeart/2005/8/layout/orgChart1"/>
    <dgm:cxn modelId="{2B790FA1-4426-487B-A68B-CF0275E46005}" type="presParOf" srcId="{2BE21957-663E-4901-874B-D69951D44BE6}" destId="{F7CCA94D-1FE6-45CF-8207-FE0AD70B1F5E}" srcOrd="7" destOrd="0" presId="urn:microsoft.com/office/officeart/2005/8/layout/orgChart1"/>
    <dgm:cxn modelId="{76C914CE-93C6-4A8E-8509-5114826C6F19}" type="presParOf" srcId="{F7CCA94D-1FE6-45CF-8207-FE0AD70B1F5E}" destId="{0DAB89C4-1AB9-4BFA-B5FF-C200A18A7FC1}" srcOrd="0" destOrd="0" presId="urn:microsoft.com/office/officeart/2005/8/layout/orgChart1"/>
    <dgm:cxn modelId="{5402BB75-0C6A-440D-82CC-096E74C3E1A2}" type="presParOf" srcId="{0DAB89C4-1AB9-4BFA-B5FF-C200A18A7FC1}" destId="{9F0ED252-EE54-4040-AD57-451F48488EA5}" srcOrd="0" destOrd="0" presId="urn:microsoft.com/office/officeart/2005/8/layout/orgChart1"/>
    <dgm:cxn modelId="{30959CD6-BE94-4144-9553-A5FD4FAE860B}" type="presParOf" srcId="{0DAB89C4-1AB9-4BFA-B5FF-C200A18A7FC1}" destId="{1EF6838C-B2A8-4F44-B42A-CCE6A47C0E1C}" srcOrd="1" destOrd="0" presId="urn:microsoft.com/office/officeart/2005/8/layout/orgChart1"/>
    <dgm:cxn modelId="{DED0483C-CE99-47A6-BD42-3532E3FCAC20}" type="presParOf" srcId="{F7CCA94D-1FE6-45CF-8207-FE0AD70B1F5E}" destId="{73CE8D44-BE84-45B2-936E-163F12658E47}" srcOrd="1" destOrd="0" presId="urn:microsoft.com/office/officeart/2005/8/layout/orgChart1"/>
    <dgm:cxn modelId="{1F7573D1-7B50-4A58-B161-5166B3550A41}" type="presParOf" srcId="{F7CCA94D-1FE6-45CF-8207-FE0AD70B1F5E}" destId="{916F55B0-800C-4938-B34B-B885CB5D19AF}" srcOrd="2" destOrd="0" presId="urn:microsoft.com/office/officeart/2005/8/layout/orgChart1"/>
    <dgm:cxn modelId="{F2E16A8D-EA04-415F-882B-03B779C49E55}" type="presParOf" srcId="{9611E669-346C-459B-8D89-99918E0065E0}" destId="{AB13835F-A134-4B70-A6BF-E212D7CEFA1E}" srcOrd="2" destOrd="0" presId="urn:microsoft.com/office/officeart/2005/8/layout/orgChart1"/>
    <dgm:cxn modelId="{EC9C6D4F-C50C-4B4E-86DD-C184FE69191B}" type="presParOf" srcId="{5E9FB2FE-89E0-495D-9FBE-515A40CD2C50}" destId="{EAA94459-726B-4A53-8583-E470B33A6876}" srcOrd="2" destOrd="0" presId="urn:microsoft.com/office/officeart/2005/8/layout/orgChart1"/>
    <dgm:cxn modelId="{DA6BD31E-CDB4-4D82-A091-78F6D2B873ED}" type="presParOf" srcId="{48B2CDF3-5FBD-4978-9D1C-6C2100B9CF17}" destId="{15492AE3-638B-4BC2-9D20-38E34D7B8626}" srcOrd="2" destOrd="0" presId="urn:microsoft.com/office/officeart/2005/8/layout/orgChart1"/>
    <dgm:cxn modelId="{4037CAE0-7FE1-496C-B652-6A44F8AB0608}" type="presParOf" srcId="{15492AE3-638B-4BC2-9D20-38E34D7B8626}" destId="{7C3A460E-282B-4D0E-95D5-F8FBA83FFEF8}" srcOrd="0" destOrd="0" presId="urn:microsoft.com/office/officeart/2005/8/layout/orgChart1"/>
    <dgm:cxn modelId="{12064D76-0902-4B52-9504-470BBF7992B9}" type="presParOf" srcId="{15492AE3-638B-4BC2-9D20-38E34D7B8626}" destId="{976768E7-F0FD-453C-91C9-F6DAF414AF42}" srcOrd="1" destOrd="0" presId="urn:microsoft.com/office/officeart/2005/8/layout/orgChart1"/>
    <dgm:cxn modelId="{CBD884D7-4231-4230-9EBE-845F4A7F24ED}" type="presParOf" srcId="{976768E7-F0FD-453C-91C9-F6DAF414AF42}" destId="{B492B275-CC65-44EA-95ED-E837365068BA}" srcOrd="0" destOrd="0" presId="urn:microsoft.com/office/officeart/2005/8/layout/orgChart1"/>
    <dgm:cxn modelId="{569173D8-DB1A-442B-AD0F-C1D4B461A11B}" type="presParOf" srcId="{B492B275-CC65-44EA-95ED-E837365068BA}" destId="{4AA74F77-65EE-4858-8B0C-AD2B3D83E96C}" srcOrd="0" destOrd="0" presId="urn:microsoft.com/office/officeart/2005/8/layout/orgChart1"/>
    <dgm:cxn modelId="{AAF495F1-0EB6-481F-BD8C-6A6985FF1BBB}" type="presParOf" srcId="{B492B275-CC65-44EA-95ED-E837365068BA}" destId="{2D9EED67-621D-4220-89B9-A550B8768B7A}" srcOrd="1" destOrd="0" presId="urn:microsoft.com/office/officeart/2005/8/layout/orgChart1"/>
    <dgm:cxn modelId="{738E9C0F-0210-4E2C-9AF7-89FC2E643D04}" type="presParOf" srcId="{976768E7-F0FD-453C-91C9-F6DAF414AF42}" destId="{7C88BFA7-23F8-4E76-B9D5-E52A1AFA76E1}" srcOrd="1" destOrd="0" presId="urn:microsoft.com/office/officeart/2005/8/layout/orgChart1"/>
    <dgm:cxn modelId="{3ACF769E-700A-4F19-8E20-68EB236F92B8}" type="presParOf" srcId="{976768E7-F0FD-453C-91C9-F6DAF414AF42}" destId="{4F9FD71F-BE83-4852-9D5E-0CEC33AF9E10}"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7811A84-FAA3-4181-919C-16300F13F9B7}" type="doc">
      <dgm:prSet loTypeId="urn:microsoft.com/office/officeart/2005/8/layout/chevron1" loCatId="process" qsTypeId="urn:microsoft.com/office/officeart/2005/8/quickstyle/3d2" qsCatId="3D" csTypeId="urn:microsoft.com/office/officeart/2005/8/colors/accent0_2" csCatId="mainScheme" phldr="1"/>
      <dgm:spPr/>
    </dgm:pt>
    <dgm:pt modelId="{0A6DA5BE-71E1-47C2-94B9-A9B8FEAFA781}">
      <dgm:prSet phldrT="[Texte]"/>
      <dgm:spPr>
        <a:solidFill>
          <a:schemeClr val="bg1">
            <a:lumMod val="85000"/>
          </a:schemeClr>
        </a:solidFill>
      </dgm:spPr>
      <dgm:t>
        <a:bodyPr/>
        <a:lstStyle/>
        <a:p>
          <a:r>
            <a:rPr lang="fr-FR" dirty="0"/>
            <a:t>Définir </a:t>
          </a:r>
        </a:p>
      </dgm:t>
    </dgm:pt>
    <dgm:pt modelId="{33B38BAE-0488-4499-9425-56508CAAA159}" type="parTrans" cxnId="{F60D9062-2BD6-4ABE-B148-F985091A3820}">
      <dgm:prSet/>
      <dgm:spPr/>
      <dgm:t>
        <a:bodyPr/>
        <a:lstStyle/>
        <a:p>
          <a:endParaRPr lang="fr-FR"/>
        </a:p>
      </dgm:t>
    </dgm:pt>
    <dgm:pt modelId="{46092FD5-4F79-4C67-8FFE-8B364FD3C5F8}" type="sibTrans" cxnId="{F60D9062-2BD6-4ABE-B148-F985091A3820}">
      <dgm:prSet/>
      <dgm:spPr/>
      <dgm:t>
        <a:bodyPr/>
        <a:lstStyle/>
        <a:p>
          <a:endParaRPr lang="fr-FR"/>
        </a:p>
      </dgm:t>
    </dgm:pt>
    <dgm:pt modelId="{A672E96C-AEE6-4B35-B6F5-27D0224AA8EA}">
      <dgm:prSet phldrT="[Texte]"/>
      <dgm:spPr>
        <a:solidFill>
          <a:schemeClr val="bg1">
            <a:lumMod val="85000"/>
          </a:schemeClr>
        </a:solidFill>
      </dgm:spPr>
      <dgm:t>
        <a:bodyPr/>
        <a:lstStyle/>
        <a:p>
          <a:r>
            <a:rPr lang="fr-FR" dirty="0"/>
            <a:t>Améliorer</a:t>
          </a:r>
        </a:p>
      </dgm:t>
    </dgm:pt>
    <dgm:pt modelId="{CDAAA894-C71F-4991-81B6-C7D2E0D35E75}" type="parTrans" cxnId="{0B880EF0-032D-4BF5-9C60-59665402303D}">
      <dgm:prSet/>
      <dgm:spPr/>
      <dgm:t>
        <a:bodyPr/>
        <a:lstStyle/>
        <a:p>
          <a:endParaRPr lang="fr-FR"/>
        </a:p>
      </dgm:t>
    </dgm:pt>
    <dgm:pt modelId="{3EDADA66-01DA-4029-9678-43D65F21276A}" type="sibTrans" cxnId="{0B880EF0-032D-4BF5-9C60-59665402303D}">
      <dgm:prSet/>
      <dgm:spPr/>
      <dgm:t>
        <a:bodyPr/>
        <a:lstStyle/>
        <a:p>
          <a:endParaRPr lang="fr-FR"/>
        </a:p>
      </dgm:t>
    </dgm:pt>
    <dgm:pt modelId="{16435075-7D83-4E9B-9A56-FEF68D35DC62}">
      <dgm:prSet phldrT="[Texte]"/>
      <dgm:spPr>
        <a:solidFill>
          <a:schemeClr val="bg1">
            <a:lumMod val="85000"/>
          </a:schemeClr>
        </a:solidFill>
      </dgm:spPr>
      <dgm:t>
        <a:bodyPr/>
        <a:lstStyle/>
        <a:p>
          <a:r>
            <a:rPr lang="fr-FR" dirty="0"/>
            <a:t>Contrôler </a:t>
          </a:r>
        </a:p>
      </dgm:t>
    </dgm:pt>
    <dgm:pt modelId="{646D9BD8-0503-4D58-A69A-12CE80EA580A}" type="parTrans" cxnId="{FED148DB-5B24-4977-8E1F-B90519225057}">
      <dgm:prSet/>
      <dgm:spPr/>
      <dgm:t>
        <a:bodyPr/>
        <a:lstStyle/>
        <a:p>
          <a:endParaRPr lang="fr-FR"/>
        </a:p>
      </dgm:t>
    </dgm:pt>
    <dgm:pt modelId="{16EC7A42-CE9A-4137-B798-D2E29B86B8CB}" type="sibTrans" cxnId="{FED148DB-5B24-4977-8E1F-B90519225057}">
      <dgm:prSet/>
      <dgm:spPr/>
      <dgm:t>
        <a:bodyPr/>
        <a:lstStyle/>
        <a:p>
          <a:endParaRPr lang="fr-FR"/>
        </a:p>
      </dgm:t>
    </dgm:pt>
    <dgm:pt modelId="{6B8741F4-341E-4880-A277-3E5D6F8F7A34}">
      <dgm:prSet phldrT="[Texte]"/>
      <dgm:spPr>
        <a:solidFill>
          <a:schemeClr val="bg1">
            <a:lumMod val="85000"/>
          </a:schemeClr>
        </a:solidFill>
      </dgm:spPr>
      <dgm:t>
        <a:bodyPr/>
        <a:lstStyle/>
        <a:p>
          <a:r>
            <a:rPr lang="fr-FR" dirty="0"/>
            <a:t>Mesurer</a:t>
          </a:r>
        </a:p>
      </dgm:t>
    </dgm:pt>
    <dgm:pt modelId="{CA70AE5F-EDE5-4910-97BD-D3D9071197C9}" type="parTrans" cxnId="{6E56B85C-CBD9-4123-B604-D53C0314545F}">
      <dgm:prSet/>
      <dgm:spPr/>
      <dgm:t>
        <a:bodyPr/>
        <a:lstStyle/>
        <a:p>
          <a:endParaRPr lang="fr-FR"/>
        </a:p>
      </dgm:t>
    </dgm:pt>
    <dgm:pt modelId="{684AA3D1-4DF9-4D65-9BB5-7D3DAEC39996}" type="sibTrans" cxnId="{6E56B85C-CBD9-4123-B604-D53C0314545F}">
      <dgm:prSet/>
      <dgm:spPr/>
      <dgm:t>
        <a:bodyPr/>
        <a:lstStyle/>
        <a:p>
          <a:endParaRPr lang="fr-FR"/>
        </a:p>
      </dgm:t>
    </dgm:pt>
    <dgm:pt modelId="{A3DA8AE6-0A31-4B8E-A7D9-7B973A77882A}">
      <dgm:prSet phldrT="[Texte]"/>
      <dgm:spPr>
        <a:solidFill>
          <a:schemeClr val="accent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fr-FR" dirty="0"/>
            <a:t>Analyser</a:t>
          </a:r>
        </a:p>
      </dgm:t>
    </dgm:pt>
    <dgm:pt modelId="{BE8265C6-BBFB-4D0B-8F73-2A8AFBF7F19B}" type="parTrans" cxnId="{CE71DF2B-4423-4755-9166-4851DC3673D5}">
      <dgm:prSet/>
      <dgm:spPr/>
      <dgm:t>
        <a:bodyPr/>
        <a:lstStyle/>
        <a:p>
          <a:endParaRPr lang="fr-FR"/>
        </a:p>
      </dgm:t>
    </dgm:pt>
    <dgm:pt modelId="{065DEC1D-1A51-49EA-979D-6EEFC058357D}" type="sibTrans" cxnId="{CE71DF2B-4423-4755-9166-4851DC3673D5}">
      <dgm:prSet/>
      <dgm:spPr/>
      <dgm:t>
        <a:bodyPr/>
        <a:lstStyle/>
        <a:p>
          <a:endParaRPr lang="fr-FR"/>
        </a:p>
      </dgm:t>
    </dgm:pt>
    <dgm:pt modelId="{1C8524D9-7E0D-4576-83E9-16F4AF18B22F}" type="pres">
      <dgm:prSet presAssocID="{B7811A84-FAA3-4181-919C-16300F13F9B7}" presName="Name0" presStyleCnt="0">
        <dgm:presLayoutVars>
          <dgm:dir/>
          <dgm:animLvl val="lvl"/>
          <dgm:resizeHandles val="exact"/>
        </dgm:presLayoutVars>
      </dgm:prSet>
      <dgm:spPr/>
    </dgm:pt>
    <dgm:pt modelId="{C492E8FA-CD51-403A-BCBD-763D287B7896}" type="pres">
      <dgm:prSet presAssocID="{0A6DA5BE-71E1-47C2-94B9-A9B8FEAFA781}" presName="parTxOnly" presStyleLbl="node1" presStyleIdx="0" presStyleCnt="5">
        <dgm:presLayoutVars>
          <dgm:chMax val="0"/>
          <dgm:chPref val="0"/>
          <dgm:bulletEnabled val="1"/>
        </dgm:presLayoutVars>
      </dgm:prSet>
      <dgm:spPr/>
      <dgm:t>
        <a:bodyPr/>
        <a:lstStyle/>
        <a:p>
          <a:endParaRPr lang="fr-FR"/>
        </a:p>
      </dgm:t>
    </dgm:pt>
    <dgm:pt modelId="{48E28F2D-A733-4940-96DD-605FAC8AE05F}" type="pres">
      <dgm:prSet presAssocID="{46092FD5-4F79-4C67-8FFE-8B364FD3C5F8}" presName="parTxOnlySpace" presStyleCnt="0"/>
      <dgm:spPr/>
    </dgm:pt>
    <dgm:pt modelId="{9C2143FB-5429-4E51-9671-81FA01E4322E}" type="pres">
      <dgm:prSet presAssocID="{6B8741F4-341E-4880-A277-3E5D6F8F7A34}" presName="parTxOnly" presStyleLbl="node1" presStyleIdx="1" presStyleCnt="5">
        <dgm:presLayoutVars>
          <dgm:chMax val="0"/>
          <dgm:chPref val="0"/>
          <dgm:bulletEnabled val="1"/>
        </dgm:presLayoutVars>
      </dgm:prSet>
      <dgm:spPr/>
      <dgm:t>
        <a:bodyPr/>
        <a:lstStyle/>
        <a:p>
          <a:endParaRPr lang="fr-FR"/>
        </a:p>
      </dgm:t>
    </dgm:pt>
    <dgm:pt modelId="{0C13379E-2791-4434-B451-17C7750F142D}" type="pres">
      <dgm:prSet presAssocID="{684AA3D1-4DF9-4D65-9BB5-7D3DAEC39996}" presName="parTxOnlySpace" presStyleCnt="0"/>
      <dgm:spPr/>
    </dgm:pt>
    <dgm:pt modelId="{49C680D9-E6A8-4958-B128-A7A717F819C5}" type="pres">
      <dgm:prSet presAssocID="{A3DA8AE6-0A31-4B8E-A7D9-7B973A77882A}" presName="parTxOnly" presStyleLbl="node1" presStyleIdx="2" presStyleCnt="5">
        <dgm:presLayoutVars>
          <dgm:chMax val="0"/>
          <dgm:chPref val="0"/>
          <dgm:bulletEnabled val="1"/>
        </dgm:presLayoutVars>
      </dgm:prSet>
      <dgm:spPr/>
      <dgm:t>
        <a:bodyPr/>
        <a:lstStyle/>
        <a:p>
          <a:endParaRPr lang="fr-FR"/>
        </a:p>
      </dgm:t>
    </dgm:pt>
    <dgm:pt modelId="{3886800F-4CF6-426B-8416-47E885548BAC}" type="pres">
      <dgm:prSet presAssocID="{065DEC1D-1A51-49EA-979D-6EEFC058357D}" presName="parTxOnlySpace" presStyleCnt="0"/>
      <dgm:spPr/>
    </dgm:pt>
    <dgm:pt modelId="{5C3CFBF8-1F1F-4EC8-8224-6415AFEFA1FC}" type="pres">
      <dgm:prSet presAssocID="{A672E96C-AEE6-4B35-B6F5-27D0224AA8EA}" presName="parTxOnly" presStyleLbl="node1" presStyleIdx="3" presStyleCnt="5">
        <dgm:presLayoutVars>
          <dgm:chMax val="0"/>
          <dgm:chPref val="0"/>
          <dgm:bulletEnabled val="1"/>
        </dgm:presLayoutVars>
      </dgm:prSet>
      <dgm:spPr/>
      <dgm:t>
        <a:bodyPr/>
        <a:lstStyle/>
        <a:p>
          <a:endParaRPr lang="fr-FR"/>
        </a:p>
      </dgm:t>
    </dgm:pt>
    <dgm:pt modelId="{429CAEE5-5AF6-4469-9F97-9978A11ACAB1}" type="pres">
      <dgm:prSet presAssocID="{3EDADA66-01DA-4029-9678-43D65F21276A}" presName="parTxOnlySpace" presStyleCnt="0"/>
      <dgm:spPr/>
    </dgm:pt>
    <dgm:pt modelId="{B0647CFC-5422-4157-9D59-00330D8CC258}" type="pres">
      <dgm:prSet presAssocID="{16435075-7D83-4E9B-9A56-FEF68D35DC62}" presName="parTxOnly" presStyleLbl="node1" presStyleIdx="4" presStyleCnt="5">
        <dgm:presLayoutVars>
          <dgm:chMax val="0"/>
          <dgm:chPref val="0"/>
          <dgm:bulletEnabled val="1"/>
        </dgm:presLayoutVars>
      </dgm:prSet>
      <dgm:spPr/>
      <dgm:t>
        <a:bodyPr/>
        <a:lstStyle/>
        <a:p>
          <a:endParaRPr lang="fr-FR"/>
        </a:p>
      </dgm:t>
    </dgm:pt>
  </dgm:ptLst>
  <dgm:cxnLst>
    <dgm:cxn modelId="{F60D9062-2BD6-4ABE-B148-F985091A3820}" srcId="{B7811A84-FAA3-4181-919C-16300F13F9B7}" destId="{0A6DA5BE-71E1-47C2-94B9-A9B8FEAFA781}" srcOrd="0" destOrd="0" parTransId="{33B38BAE-0488-4499-9425-56508CAAA159}" sibTransId="{46092FD5-4F79-4C67-8FFE-8B364FD3C5F8}"/>
    <dgm:cxn modelId="{5206C5D3-8344-4905-9038-DEC4EB46B37A}" type="presOf" srcId="{A672E96C-AEE6-4B35-B6F5-27D0224AA8EA}" destId="{5C3CFBF8-1F1F-4EC8-8224-6415AFEFA1FC}" srcOrd="0" destOrd="0" presId="urn:microsoft.com/office/officeart/2005/8/layout/chevron1"/>
    <dgm:cxn modelId="{02D117AF-EF57-48D1-BC60-2E8793F54926}" type="presOf" srcId="{B7811A84-FAA3-4181-919C-16300F13F9B7}" destId="{1C8524D9-7E0D-4576-83E9-16F4AF18B22F}" srcOrd="0" destOrd="0" presId="urn:microsoft.com/office/officeart/2005/8/layout/chevron1"/>
    <dgm:cxn modelId="{6E56B85C-CBD9-4123-B604-D53C0314545F}" srcId="{B7811A84-FAA3-4181-919C-16300F13F9B7}" destId="{6B8741F4-341E-4880-A277-3E5D6F8F7A34}" srcOrd="1" destOrd="0" parTransId="{CA70AE5F-EDE5-4910-97BD-D3D9071197C9}" sibTransId="{684AA3D1-4DF9-4D65-9BB5-7D3DAEC39996}"/>
    <dgm:cxn modelId="{5EFE562B-8AD9-44E1-9B97-FD40AF9DE9F7}" type="presOf" srcId="{6B8741F4-341E-4880-A277-3E5D6F8F7A34}" destId="{9C2143FB-5429-4E51-9671-81FA01E4322E}" srcOrd="0" destOrd="0" presId="urn:microsoft.com/office/officeart/2005/8/layout/chevron1"/>
    <dgm:cxn modelId="{97CA4118-0E3F-4009-8EF1-EA2DD7131968}" type="presOf" srcId="{0A6DA5BE-71E1-47C2-94B9-A9B8FEAFA781}" destId="{C492E8FA-CD51-403A-BCBD-763D287B7896}" srcOrd="0" destOrd="0" presId="urn:microsoft.com/office/officeart/2005/8/layout/chevron1"/>
    <dgm:cxn modelId="{0B880EF0-032D-4BF5-9C60-59665402303D}" srcId="{B7811A84-FAA3-4181-919C-16300F13F9B7}" destId="{A672E96C-AEE6-4B35-B6F5-27D0224AA8EA}" srcOrd="3" destOrd="0" parTransId="{CDAAA894-C71F-4991-81B6-C7D2E0D35E75}" sibTransId="{3EDADA66-01DA-4029-9678-43D65F21276A}"/>
    <dgm:cxn modelId="{CE130B4A-31ED-4C43-A45F-E0CC258F1C97}" type="presOf" srcId="{16435075-7D83-4E9B-9A56-FEF68D35DC62}" destId="{B0647CFC-5422-4157-9D59-00330D8CC258}" srcOrd="0" destOrd="0" presId="urn:microsoft.com/office/officeart/2005/8/layout/chevron1"/>
    <dgm:cxn modelId="{FB31CD67-4795-49DC-A7B9-37FA8EC01234}" type="presOf" srcId="{A3DA8AE6-0A31-4B8E-A7D9-7B973A77882A}" destId="{49C680D9-E6A8-4958-B128-A7A717F819C5}" srcOrd="0" destOrd="0" presId="urn:microsoft.com/office/officeart/2005/8/layout/chevron1"/>
    <dgm:cxn modelId="{CE71DF2B-4423-4755-9166-4851DC3673D5}" srcId="{B7811A84-FAA3-4181-919C-16300F13F9B7}" destId="{A3DA8AE6-0A31-4B8E-A7D9-7B973A77882A}" srcOrd="2" destOrd="0" parTransId="{BE8265C6-BBFB-4D0B-8F73-2A8AFBF7F19B}" sibTransId="{065DEC1D-1A51-49EA-979D-6EEFC058357D}"/>
    <dgm:cxn modelId="{FED148DB-5B24-4977-8E1F-B90519225057}" srcId="{B7811A84-FAA3-4181-919C-16300F13F9B7}" destId="{16435075-7D83-4E9B-9A56-FEF68D35DC62}" srcOrd="4" destOrd="0" parTransId="{646D9BD8-0503-4D58-A69A-12CE80EA580A}" sibTransId="{16EC7A42-CE9A-4137-B798-D2E29B86B8CB}"/>
    <dgm:cxn modelId="{E142EFCA-790B-46C8-939D-BBBE9CB895A7}" type="presParOf" srcId="{1C8524D9-7E0D-4576-83E9-16F4AF18B22F}" destId="{C492E8FA-CD51-403A-BCBD-763D287B7896}" srcOrd="0" destOrd="0" presId="urn:microsoft.com/office/officeart/2005/8/layout/chevron1"/>
    <dgm:cxn modelId="{D0926F91-F098-47FD-A1E2-673647A16996}" type="presParOf" srcId="{1C8524D9-7E0D-4576-83E9-16F4AF18B22F}" destId="{48E28F2D-A733-4940-96DD-605FAC8AE05F}" srcOrd="1" destOrd="0" presId="urn:microsoft.com/office/officeart/2005/8/layout/chevron1"/>
    <dgm:cxn modelId="{22BA42E1-8CD6-4184-9409-8B8D428E60CA}" type="presParOf" srcId="{1C8524D9-7E0D-4576-83E9-16F4AF18B22F}" destId="{9C2143FB-5429-4E51-9671-81FA01E4322E}" srcOrd="2" destOrd="0" presId="urn:microsoft.com/office/officeart/2005/8/layout/chevron1"/>
    <dgm:cxn modelId="{6E9BB25E-F377-4A22-90CC-65EF5B13EE4F}" type="presParOf" srcId="{1C8524D9-7E0D-4576-83E9-16F4AF18B22F}" destId="{0C13379E-2791-4434-B451-17C7750F142D}" srcOrd="3" destOrd="0" presId="urn:microsoft.com/office/officeart/2005/8/layout/chevron1"/>
    <dgm:cxn modelId="{13B2F245-6546-41A6-B29B-C4A5718CA8A5}" type="presParOf" srcId="{1C8524D9-7E0D-4576-83E9-16F4AF18B22F}" destId="{49C680D9-E6A8-4958-B128-A7A717F819C5}" srcOrd="4" destOrd="0" presId="urn:microsoft.com/office/officeart/2005/8/layout/chevron1"/>
    <dgm:cxn modelId="{FD6DC9C6-53C8-4D4F-88DB-6BD239E76ABC}" type="presParOf" srcId="{1C8524D9-7E0D-4576-83E9-16F4AF18B22F}" destId="{3886800F-4CF6-426B-8416-47E885548BAC}" srcOrd="5" destOrd="0" presId="urn:microsoft.com/office/officeart/2005/8/layout/chevron1"/>
    <dgm:cxn modelId="{F0A120FA-46B8-4A0C-B4BD-FF564C4B4746}" type="presParOf" srcId="{1C8524D9-7E0D-4576-83E9-16F4AF18B22F}" destId="{5C3CFBF8-1F1F-4EC8-8224-6415AFEFA1FC}" srcOrd="6" destOrd="0" presId="urn:microsoft.com/office/officeart/2005/8/layout/chevron1"/>
    <dgm:cxn modelId="{E69C5ADD-DCE3-456B-95CE-5F58B4FD09C5}" type="presParOf" srcId="{1C8524D9-7E0D-4576-83E9-16F4AF18B22F}" destId="{429CAEE5-5AF6-4469-9F97-9978A11ACAB1}" srcOrd="7" destOrd="0" presId="urn:microsoft.com/office/officeart/2005/8/layout/chevron1"/>
    <dgm:cxn modelId="{9C3CA080-D494-4E0D-A639-69EE6EAE5EA0}" type="presParOf" srcId="{1C8524D9-7E0D-4576-83E9-16F4AF18B22F}" destId="{B0647CFC-5422-4157-9D59-00330D8CC258}"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7811A84-FAA3-4181-919C-16300F13F9B7}" type="doc">
      <dgm:prSet loTypeId="urn:microsoft.com/office/officeart/2005/8/layout/chevron1" loCatId="process" qsTypeId="urn:microsoft.com/office/officeart/2005/8/quickstyle/3d2" qsCatId="3D" csTypeId="urn:microsoft.com/office/officeart/2005/8/colors/accent0_2" csCatId="mainScheme" phldr="1"/>
      <dgm:spPr/>
    </dgm:pt>
    <dgm:pt modelId="{0A6DA5BE-71E1-47C2-94B9-A9B8FEAFA781}">
      <dgm:prSet phldrT="[Texte]"/>
      <dgm:spPr>
        <a:solidFill>
          <a:schemeClr val="bg1">
            <a:lumMod val="85000"/>
          </a:schemeClr>
        </a:solidFill>
      </dgm:spPr>
      <dgm:t>
        <a:bodyPr/>
        <a:lstStyle/>
        <a:p>
          <a:r>
            <a:rPr lang="fr-FR" dirty="0"/>
            <a:t>Définir </a:t>
          </a:r>
        </a:p>
      </dgm:t>
    </dgm:pt>
    <dgm:pt modelId="{33B38BAE-0488-4499-9425-56508CAAA159}" type="parTrans" cxnId="{F60D9062-2BD6-4ABE-B148-F985091A3820}">
      <dgm:prSet/>
      <dgm:spPr/>
      <dgm:t>
        <a:bodyPr/>
        <a:lstStyle/>
        <a:p>
          <a:endParaRPr lang="fr-FR"/>
        </a:p>
      </dgm:t>
    </dgm:pt>
    <dgm:pt modelId="{46092FD5-4F79-4C67-8FFE-8B364FD3C5F8}" type="sibTrans" cxnId="{F60D9062-2BD6-4ABE-B148-F985091A3820}">
      <dgm:prSet/>
      <dgm:spPr/>
      <dgm:t>
        <a:bodyPr/>
        <a:lstStyle/>
        <a:p>
          <a:endParaRPr lang="fr-FR"/>
        </a:p>
      </dgm:t>
    </dgm:pt>
    <dgm:pt modelId="{A672E96C-AEE6-4B35-B6F5-27D0224AA8EA}">
      <dgm:prSet phldrT="[Texte]"/>
      <dgm:spPr>
        <a:solidFill>
          <a:schemeClr val="bg1">
            <a:lumMod val="85000"/>
          </a:schemeClr>
        </a:solidFill>
      </dgm:spPr>
      <dgm:t>
        <a:bodyPr/>
        <a:lstStyle/>
        <a:p>
          <a:r>
            <a:rPr lang="fr-FR" dirty="0"/>
            <a:t>Améliorer</a:t>
          </a:r>
        </a:p>
      </dgm:t>
    </dgm:pt>
    <dgm:pt modelId="{CDAAA894-C71F-4991-81B6-C7D2E0D35E75}" type="parTrans" cxnId="{0B880EF0-032D-4BF5-9C60-59665402303D}">
      <dgm:prSet/>
      <dgm:spPr/>
      <dgm:t>
        <a:bodyPr/>
        <a:lstStyle/>
        <a:p>
          <a:endParaRPr lang="fr-FR"/>
        </a:p>
      </dgm:t>
    </dgm:pt>
    <dgm:pt modelId="{3EDADA66-01DA-4029-9678-43D65F21276A}" type="sibTrans" cxnId="{0B880EF0-032D-4BF5-9C60-59665402303D}">
      <dgm:prSet/>
      <dgm:spPr/>
      <dgm:t>
        <a:bodyPr/>
        <a:lstStyle/>
        <a:p>
          <a:endParaRPr lang="fr-FR"/>
        </a:p>
      </dgm:t>
    </dgm:pt>
    <dgm:pt modelId="{16435075-7D83-4E9B-9A56-FEF68D35DC62}">
      <dgm:prSet phldrT="[Texte]"/>
      <dgm:spPr>
        <a:solidFill>
          <a:schemeClr val="bg1">
            <a:lumMod val="85000"/>
          </a:schemeClr>
        </a:solidFill>
      </dgm:spPr>
      <dgm:t>
        <a:bodyPr/>
        <a:lstStyle/>
        <a:p>
          <a:r>
            <a:rPr lang="fr-FR" dirty="0"/>
            <a:t>Contrôler </a:t>
          </a:r>
        </a:p>
      </dgm:t>
    </dgm:pt>
    <dgm:pt modelId="{646D9BD8-0503-4D58-A69A-12CE80EA580A}" type="parTrans" cxnId="{FED148DB-5B24-4977-8E1F-B90519225057}">
      <dgm:prSet/>
      <dgm:spPr/>
      <dgm:t>
        <a:bodyPr/>
        <a:lstStyle/>
        <a:p>
          <a:endParaRPr lang="fr-FR"/>
        </a:p>
      </dgm:t>
    </dgm:pt>
    <dgm:pt modelId="{16EC7A42-CE9A-4137-B798-D2E29B86B8CB}" type="sibTrans" cxnId="{FED148DB-5B24-4977-8E1F-B90519225057}">
      <dgm:prSet/>
      <dgm:spPr/>
      <dgm:t>
        <a:bodyPr/>
        <a:lstStyle/>
        <a:p>
          <a:endParaRPr lang="fr-FR"/>
        </a:p>
      </dgm:t>
    </dgm:pt>
    <dgm:pt modelId="{6B8741F4-341E-4880-A277-3E5D6F8F7A34}">
      <dgm:prSet phldrT="[Texte]"/>
      <dgm:spPr>
        <a:solidFill>
          <a:schemeClr val="bg1">
            <a:lumMod val="85000"/>
          </a:schemeClr>
        </a:solidFill>
      </dgm:spPr>
      <dgm:t>
        <a:bodyPr/>
        <a:lstStyle/>
        <a:p>
          <a:r>
            <a:rPr lang="fr-FR" dirty="0"/>
            <a:t>Mesurer</a:t>
          </a:r>
        </a:p>
      </dgm:t>
    </dgm:pt>
    <dgm:pt modelId="{CA70AE5F-EDE5-4910-97BD-D3D9071197C9}" type="parTrans" cxnId="{6E56B85C-CBD9-4123-B604-D53C0314545F}">
      <dgm:prSet/>
      <dgm:spPr/>
      <dgm:t>
        <a:bodyPr/>
        <a:lstStyle/>
        <a:p>
          <a:endParaRPr lang="fr-FR"/>
        </a:p>
      </dgm:t>
    </dgm:pt>
    <dgm:pt modelId="{684AA3D1-4DF9-4D65-9BB5-7D3DAEC39996}" type="sibTrans" cxnId="{6E56B85C-CBD9-4123-B604-D53C0314545F}">
      <dgm:prSet/>
      <dgm:spPr/>
      <dgm:t>
        <a:bodyPr/>
        <a:lstStyle/>
        <a:p>
          <a:endParaRPr lang="fr-FR"/>
        </a:p>
      </dgm:t>
    </dgm:pt>
    <dgm:pt modelId="{A3DA8AE6-0A31-4B8E-A7D9-7B973A77882A}">
      <dgm:prSet phldrT="[Texte]"/>
      <dgm:spPr>
        <a:solidFill>
          <a:schemeClr val="accent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fr-FR" dirty="0"/>
            <a:t>Analyser</a:t>
          </a:r>
        </a:p>
      </dgm:t>
    </dgm:pt>
    <dgm:pt modelId="{BE8265C6-BBFB-4D0B-8F73-2A8AFBF7F19B}" type="parTrans" cxnId="{CE71DF2B-4423-4755-9166-4851DC3673D5}">
      <dgm:prSet/>
      <dgm:spPr/>
      <dgm:t>
        <a:bodyPr/>
        <a:lstStyle/>
        <a:p>
          <a:endParaRPr lang="fr-FR"/>
        </a:p>
      </dgm:t>
    </dgm:pt>
    <dgm:pt modelId="{065DEC1D-1A51-49EA-979D-6EEFC058357D}" type="sibTrans" cxnId="{CE71DF2B-4423-4755-9166-4851DC3673D5}">
      <dgm:prSet/>
      <dgm:spPr/>
      <dgm:t>
        <a:bodyPr/>
        <a:lstStyle/>
        <a:p>
          <a:endParaRPr lang="fr-FR"/>
        </a:p>
      </dgm:t>
    </dgm:pt>
    <dgm:pt modelId="{1C8524D9-7E0D-4576-83E9-16F4AF18B22F}" type="pres">
      <dgm:prSet presAssocID="{B7811A84-FAA3-4181-919C-16300F13F9B7}" presName="Name0" presStyleCnt="0">
        <dgm:presLayoutVars>
          <dgm:dir/>
          <dgm:animLvl val="lvl"/>
          <dgm:resizeHandles val="exact"/>
        </dgm:presLayoutVars>
      </dgm:prSet>
      <dgm:spPr/>
    </dgm:pt>
    <dgm:pt modelId="{C492E8FA-CD51-403A-BCBD-763D287B7896}" type="pres">
      <dgm:prSet presAssocID="{0A6DA5BE-71E1-47C2-94B9-A9B8FEAFA781}" presName="parTxOnly" presStyleLbl="node1" presStyleIdx="0" presStyleCnt="5">
        <dgm:presLayoutVars>
          <dgm:chMax val="0"/>
          <dgm:chPref val="0"/>
          <dgm:bulletEnabled val="1"/>
        </dgm:presLayoutVars>
      </dgm:prSet>
      <dgm:spPr/>
      <dgm:t>
        <a:bodyPr/>
        <a:lstStyle/>
        <a:p>
          <a:endParaRPr lang="fr-FR"/>
        </a:p>
      </dgm:t>
    </dgm:pt>
    <dgm:pt modelId="{48E28F2D-A733-4940-96DD-605FAC8AE05F}" type="pres">
      <dgm:prSet presAssocID="{46092FD5-4F79-4C67-8FFE-8B364FD3C5F8}" presName="parTxOnlySpace" presStyleCnt="0"/>
      <dgm:spPr/>
    </dgm:pt>
    <dgm:pt modelId="{9C2143FB-5429-4E51-9671-81FA01E4322E}" type="pres">
      <dgm:prSet presAssocID="{6B8741F4-341E-4880-A277-3E5D6F8F7A34}" presName="parTxOnly" presStyleLbl="node1" presStyleIdx="1" presStyleCnt="5">
        <dgm:presLayoutVars>
          <dgm:chMax val="0"/>
          <dgm:chPref val="0"/>
          <dgm:bulletEnabled val="1"/>
        </dgm:presLayoutVars>
      </dgm:prSet>
      <dgm:spPr/>
      <dgm:t>
        <a:bodyPr/>
        <a:lstStyle/>
        <a:p>
          <a:endParaRPr lang="fr-FR"/>
        </a:p>
      </dgm:t>
    </dgm:pt>
    <dgm:pt modelId="{0C13379E-2791-4434-B451-17C7750F142D}" type="pres">
      <dgm:prSet presAssocID="{684AA3D1-4DF9-4D65-9BB5-7D3DAEC39996}" presName="parTxOnlySpace" presStyleCnt="0"/>
      <dgm:spPr/>
    </dgm:pt>
    <dgm:pt modelId="{49C680D9-E6A8-4958-B128-A7A717F819C5}" type="pres">
      <dgm:prSet presAssocID="{A3DA8AE6-0A31-4B8E-A7D9-7B973A77882A}" presName="parTxOnly" presStyleLbl="node1" presStyleIdx="2" presStyleCnt="5">
        <dgm:presLayoutVars>
          <dgm:chMax val="0"/>
          <dgm:chPref val="0"/>
          <dgm:bulletEnabled val="1"/>
        </dgm:presLayoutVars>
      </dgm:prSet>
      <dgm:spPr/>
      <dgm:t>
        <a:bodyPr/>
        <a:lstStyle/>
        <a:p>
          <a:endParaRPr lang="fr-FR"/>
        </a:p>
      </dgm:t>
    </dgm:pt>
    <dgm:pt modelId="{3886800F-4CF6-426B-8416-47E885548BAC}" type="pres">
      <dgm:prSet presAssocID="{065DEC1D-1A51-49EA-979D-6EEFC058357D}" presName="parTxOnlySpace" presStyleCnt="0"/>
      <dgm:spPr/>
    </dgm:pt>
    <dgm:pt modelId="{5C3CFBF8-1F1F-4EC8-8224-6415AFEFA1FC}" type="pres">
      <dgm:prSet presAssocID="{A672E96C-AEE6-4B35-B6F5-27D0224AA8EA}" presName="parTxOnly" presStyleLbl="node1" presStyleIdx="3" presStyleCnt="5">
        <dgm:presLayoutVars>
          <dgm:chMax val="0"/>
          <dgm:chPref val="0"/>
          <dgm:bulletEnabled val="1"/>
        </dgm:presLayoutVars>
      </dgm:prSet>
      <dgm:spPr/>
      <dgm:t>
        <a:bodyPr/>
        <a:lstStyle/>
        <a:p>
          <a:endParaRPr lang="fr-FR"/>
        </a:p>
      </dgm:t>
    </dgm:pt>
    <dgm:pt modelId="{429CAEE5-5AF6-4469-9F97-9978A11ACAB1}" type="pres">
      <dgm:prSet presAssocID="{3EDADA66-01DA-4029-9678-43D65F21276A}" presName="parTxOnlySpace" presStyleCnt="0"/>
      <dgm:spPr/>
    </dgm:pt>
    <dgm:pt modelId="{B0647CFC-5422-4157-9D59-00330D8CC258}" type="pres">
      <dgm:prSet presAssocID="{16435075-7D83-4E9B-9A56-FEF68D35DC62}" presName="parTxOnly" presStyleLbl="node1" presStyleIdx="4" presStyleCnt="5">
        <dgm:presLayoutVars>
          <dgm:chMax val="0"/>
          <dgm:chPref val="0"/>
          <dgm:bulletEnabled val="1"/>
        </dgm:presLayoutVars>
      </dgm:prSet>
      <dgm:spPr/>
      <dgm:t>
        <a:bodyPr/>
        <a:lstStyle/>
        <a:p>
          <a:endParaRPr lang="fr-FR"/>
        </a:p>
      </dgm:t>
    </dgm:pt>
  </dgm:ptLst>
  <dgm:cxnLst>
    <dgm:cxn modelId="{F60D9062-2BD6-4ABE-B148-F985091A3820}" srcId="{B7811A84-FAA3-4181-919C-16300F13F9B7}" destId="{0A6DA5BE-71E1-47C2-94B9-A9B8FEAFA781}" srcOrd="0" destOrd="0" parTransId="{33B38BAE-0488-4499-9425-56508CAAA159}" sibTransId="{46092FD5-4F79-4C67-8FFE-8B364FD3C5F8}"/>
    <dgm:cxn modelId="{A1E5FDEB-9944-412F-83DA-3AE3458A7A8F}" type="presOf" srcId="{A672E96C-AEE6-4B35-B6F5-27D0224AA8EA}" destId="{5C3CFBF8-1F1F-4EC8-8224-6415AFEFA1FC}" srcOrd="0" destOrd="0" presId="urn:microsoft.com/office/officeart/2005/8/layout/chevron1"/>
    <dgm:cxn modelId="{43727B47-9588-47EF-983D-3C5584D5C182}" type="presOf" srcId="{6B8741F4-341E-4880-A277-3E5D6F8F7A34}" destId="{9C2143FB-5429-4E51-9671-81FA01E4322E}" srcOrd="0" destOrd="0" presId="urn:microsoft.com/office/officeart/2005/8/layout/chevron1"/>
    <dgm:cxn modelId="{10E52368-DDF3-431A-A122-655D983F6DB2}" type="presOf" srcId="{0A6DA5BE-71E1-47C2-94B9-A9B8FEAFA781}" destId="{C492E8FA-CD51-403A-BCBD-763D287B7896}" srcOrd="0" destOrd="0" presId="urn:microsoft.com/office/officeart/2005/8/layout/chevron1"/>
    <dgm:cxn modelId="{6E56B85C-CBD9-4123-B604-D53C0314545F}" srcId="{B7811A84-FAA3-4181-919C-16300F13F9B7}" destId="{6B8741F4-341E-4880-A277-3E5D6F8F7A34}" srcOrd="1" destOrd="0" parTransId="{CA70AE5F-EDE5-4910-97BD-D3D9071197C9}" sibTransId="{684AA3D1-4DF9-4D65-9BB5-7D3DAEC39996}"/>
    <dgm:cxn modelId="{4DFC5002-B164-4CCE-A09A-9EF1CEFF807F}" type="presOf" srcId="{A3DA8AE6-0A31-4B8E-A7D9-7B973A77882A}" destId="{49C680D9-E6A8-4958-B128-A7A717F819C5}" srcOrd="0" destOrd="0" presId="urn:microsoft.com/office/officeart/2005/8/layout/chevron1"/>
    <dgm:cxn modelId="{0B880EF0-032D-4BF5-9C60-59665402303D}" srcId="{B7811A84-FAA3-4181-919C-16300F13F9B7}" destId="{A672E96C-AEE6-4B35-B6F5-27D0224AA8EA}" srcOrd="3" destOrd="0" parTransId="{CDAAA894-C71F-4991-81B6-C7D2E0D35E75}" sibTransId="{3EDADA66-01DA-4029-9678-43D65F21276A}"/>
    <dgm:cxn modelId="{14B2B0AF-2ECB-49BC-AAFD-AFD5873EFA65}" type="presOf" srcId="{16435075-7D83-4E9B-9A56-FEF68D35DC62}" destId="{B0647CFC-5422-4157-9D59-00330D8CC258}" srcOrd="0" destOrd="0" presId="urn:microsoft.com/office/officeart/2005/8/layout/chevron1"/>
    <dgm:cxn modelId="{DA266E28-9276-434B-A5DD-A8670273D430}" type="presOf" srcId="{B7811A84-FAA3-4181-919C-16300F13F9B7}" destId="{1C8524D9-7E0D-4576-83E9-16F4AF18B22F}" srcOrd="0" destOrd="0" presId="urn:microsoft.com/office/officeart/2005/8/layout/chevron1"/>
    <dgm:cxn modelId="{CE71DF2B-4423-4755-9166-4851DC3673D5}" srcId="{B7811A84-FAA3-4181-919C-16300F13F9B7}" destId="{A3DA8AE6-0A31-4B8E-A7D9-7B973A77882A}" srcOrd="2" destOrd="0" parTransId="{BE8265C6-BBFB-4D0B-8F73-2A8AFBF7F19B}" sibTransId="{065DEC1D-1A51-49EA-979D-6EEFC058357D}"/>
    <dgm:cxn modelId="{FED148DB-5B24-4977-8E1F-B90519225057}" srcId="{B7811A84-FAA3-4181-919C-16300F13F9B7}" destId="{16435075-7D83-4E9B-9A56-FEF68D35DC62}" srcOrd="4" destOrd="0" parTransId="{646D9BD8-0503-4D58-A69A-12CE80EA580A}" sibTransId="{16EC7A42-CE9A-4137-B798-D2E29B86B8CB}"/>
    <dgm:cxn modelId="{76529E00-1EA3-4CEC-B5F1-4C4F84FCDA01}" type="presParOf" srcId="{1C8524D9-7E0D-4576-83E9-16F4AF18B22F}" destId="{C492E8FA-CD51-403A-BCBD-763D287B7896}" srcOrd="0" destOrd="0" presId="urn:microsoft.com/office/officeart/2005/8/layout/chevron1"/>
    <dgm:cxn modelId="{CEF1B960-5C9B-4E99-9FA5-AD99A4503515}" type="presParOf" srcId="{1C8524D9-7E0D-4576-83E9-16F4AF18B22F}" destId="{48E28F2D-A733-4940-96DD-605FAC8AE05F}" srcOrd="1" destOrd="0" presId="urn:microsoft.com/office/officeart/2005/8/layout/chevron1"/>
    <dgm:cxn modelId="{04B795E8-8029-4FA3-8E2A-FBEFC8134AA8}" type="presParOf" srcId="{1C8524D9-7E0D-4576-83E9-16F4AF18B22F}" destId="{9C2143FB-5429-4E51-9671-81FA01E4322E}" srcOrd="2" destOrd="0" presId="urn:microsoft.com/office/officeart/2005/8/layout/chevron1"/>
    <dgm:cxn modelId="{22ED590B-979B-4AEF-A3BD-5209F1F61E7F}" type="presParOf" srcId="{1C8524D9-7E0D-4576-83E9-16F4AF18B22F}" destId="{0C13379E-2791-4434-B451-17C7750F142D}" srcOrd="3" destOrd="0" presId="urn:microsoft.com/office/officeart/2005/8/layout/chevron1"/>
    <dgm:cxn modelId="{964A4D82-4A52-447E-9233-8826CAD53870}" type="presParOf" srcId="{1C8524D9-7E0D-4576-83E9-16F4AF18B22F}" destId="{49C680D9-E6A8-4958-B128-A7A717F819C5}" srcOrd="4" destOrd="0" presId="urn:microsoft.com/office/officeart/2005/8/layout/chevron1"/>
    <dgm:cxn modelId="{E1B0C28F-6420-43CC-A760-06F648376197}" type="presParOf" srcId="{1C8524D9-7E0D-4576-83E9-16F4AF18B22F}" destId="{3886800F-4CF6-426B-8416-47E885548BAC}" srcOrd="5" destOrd="0" presId="urn:microsoft.com/office/officeart/2005/8/layout/chevron1"/>
    <dgm:cxn modelId="{56C914CF-9A23-49F2-B93C-AC441A5299CF}" type="presParOf" srcId="{1C8524D9-7E0D-4576-83E9-16F4AF18B22F}" destId="{5C3CFBF8-1F1F-4EC8-8224-6415AFEFA1FC}" srcOrd="6" destOrd="0" presId="urn:microsoft.com/office/officeart/2005/8/layout/chevron1"/>
    <dgm:cxn modelId="{69ED61E2-09A2-45BA-B31C-2EC9D2101EAA}" type="presParOf" srcId="{1C8524D9-7E0D-4576-83E9-16F4AF18B22F}" destId="{429CAEE5-5AF6-4469-9F97-9978A11ACAB1}" srcOrd="7" destOrd="0" presId="urn:microsoft.com/office/officeart/2005/8/layout/chevron1"/>
    <dgm:cxn modelId="{25A89681-2015-45A2-BDCA-260BDC78A543}" type="presParOf" srcId="{1C8524D9-7E0D-4576-83E9-16F4AF18B22F}" destId="{B0647CFC-5422-4157-9D59-00330D8CC258}"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7811A84-FAA3-4181-919C-16300F13F9B7}" type="doc">
      <dgm:prSet loTypeId="urn:microsoft.com/office/officeart/2005/8/layout/chevron1" loCatId="process" qsTypeId="urn:microsoft.com/office/officeart/2005/8/quickstyle/3d2" qsCatId="3D" csTypeId="urn:microsoft.com/office/officeart/2005/8/colors/accent0_2" csCatId="mainScheme" phldr="1"/>
      <dgm:spPr/>
    </dgm:pt>
    <dgm:pt modelId="{0A6DA5BE-71E1-47C2-94B9-A9B8FEAFA781}">
      <dgm:prSet phldrT="[Texte]"/>
      <dgm:spPr>
        <a:solidFill>
          <a:schemeClr val="bg1">
            <a:lumMod val="85000"/>
          </a:schemeClr>
        </a:solidFill>
      </dgm:spPr>
      <dgm:t>
        <a:bodyPr/>
        <a:lstStyle/>
        <a:p>
          <a:r>
            <a:rPr lang="fr-FR" dirty="0"/>
            <a:t>Définir </a:t>
          </a:r>
        </a:p>
      </dgm:t>
    </dgm:pt>
    <dgm:pt modelId="{33B38BAE-0488-4499-9425-56508CAAA159}" type="parTrans" cxnId="{F60D9062-2BD6-4ABE-B148-F985091A3820}">
      <dgm:prSet/>
      <dgm:spPr/>
      <dgm:t>
        <a:bodyPr/>
        <a:lstStyle/>
        <a:p>
          <a:endParaRPr lang="fr-FR"/>
        </a:p>
      </dgm:t>
    </dgm:pt>
    <dgm:pt modelId="{46092FD5-4F79-4C67-8FFE-8B364FD3C5F8}" type="sibTrans" cxnId="{F60D9062-2BD6-4ABE-B148-F985091A3820}">
      <dgm:prSet/>
      <dgm:spPr/>
      <dgm:t>
        <a:bodyPr/>
        <a:lstStyle/>
        <a:p>
          <a:endParaRPr lang="fr-FR"/>
        </a:p>
      </dgm:t>
    </dgm:pt>
    <dgm:pt modelId="{A672E96C-AEE6-4B35-B6F5-27D0224AA8EA}">
      <dgm:prSet phldrT="[Texte]"/>
      <dgm:spPr>
        <a:solidFill>
          <a:schemeClr val="bg1">
            <a:lumMod val="85000"/>
          </a:schemeClr>
        </a:solidFill>
      </dgm:spPr>
      <dgm:t>
        <a:bodyPr/>
        <a:lstStyle/>
        <a:p>
          <a:r>
            <a:rPr lang="fr-FR" dirty="0"/>
            <a:t>Améliorer</a:t>
          </a:r>
        </a:p>
      </dgm:t>
    </dgm:pt>
    <dgm:pt modelId="{CDAAA894-C71F-4991-81B6-C7D2E0D35E75}" type="parTrans" cxnId="{0B880EF0-032D-4BF5-9C60-59665402303D}">
      <dgm:prSet/>
      <dgm:spPr/>
      <dgm:t>
        <a:bodyPr/>
        <a:lstStyle/>
        <a:p>
          <a:endParaRPr lang="fr-FR"/>
        </a:p>
      </dgm:t>
    </dgm:pt>
    <dgm:pt modelId="{3EDADA66-01DA-4029-9678-43D65F21276A}" type="sibTrans" cxnId="{0B880EF0-032D-4BF5-9C60-59665402303D}">
      <dgm:prSet/>
      <dgm:spPr/>
      <dgm:t>
        <a:bodyPr/>
        <a:lstStyle/>
        <a:p>
          <a:endParaRPr lang="fr-FR"/>
        </a:p>
      </dgm:t>
    </dgm:pt>
    <dgm:pt modelId="{16435075-7D83-4E9B-9A56-FEF68D35DC62}">
      <dgm:prSet phldrT="[Texte]"/>
      <dgm:spPr>
        <a:solidFill>
          <a:schemeClr val="bg1">
            <a:lumMod val="85000"/>
          </a:schemeClr>
        </a:solidFill>
      </dgm:spPr>
      <dgm:t>
        <a:bodyPr/>
        <a:lstStyle/>
        <a:p>
          <a:r>
            <a:rPr lang="fr-FR" dirty="0"/>
            <a:t>Contrôler </a:t>
          </a:r>
        </a:p>
      </dgm:t>
    </dgm:pt>
    <dgm:pt modelId="{646D9BD8-0503-4D58-A69A-12CE80EA580A}" type="parTrans" cxnId="{FED148DB-5B24-4977-8E1F-B90519225057}">
      <dgm:prSet/>
      <dgm:spPr/>
      <dgm:t>
        <a:bodyPr/>
        <a:lstStyle/>
        <a:p>
          <a:endParaRPr lang="fr-FR"/>
        </a:p>
      </dgm:t>
    </dgm:pt>
    <dgm:pt modelId="{16EC7A42-CE9A-4137-B798-D2E29B86B8CB}" type="sibTrans" cxnId="{FED148DB-5B24-4977-8E1F-B90519225057}">
      <dgm:prSet/>
      <dgm:spPr/>
      <dgm:t>
        <a:bodyPr/>
        <a:lstStyle/>
        <a:p>
          <a:endParaRPr lang="fr-FR"/>
        </a:p>
      </dgm:t>
    </dgm:pt>
    <dgm:pt modelId="{6B8741F4-341E-4880-A277-3E5D6F8F7A34}">
      <dgm:prSet phldrT="[Texte]"/>
      <dgm:spPr>
        <a:solidFill>
          <a:schemeClr val="bg1">
            <a:lumMod val="85000"/>
          </a:schemeClr>
        </a:solidFill>
      </dgm:spPr>
      <dgm:t>
        <a:bodyPr/>
        <a:lstStyle/>
        <a:p>
          <a:r>
            <a:rPr lang="fr-FR" dirty="0"/>
            <a:t>Mesurer</a:t>
          </a:r>
        </a:p>
      </dgm:t>
    </dgm:pt>
    <dgm:pt modelId="{CA70AE5F-EDE5-4910-97BD-D3D9071197C9}" type="parTrans" cxnId="{6E56B85C-CBD9-4123-B604-D53C0314545F}">
      <dgm:prSet/>
      <dgm:spPr/>
      <dgm:t>
        <a:bodyPr/>
        <a:lstStyle/>
        <a:p>
          <a:endParaRPr lang="fr-FR"/>
        </a:p>
      </dgm:t>
    </dgm:pt>
    <dgm:pt modelId="{684AA3D1-4DF9-4D65-9BB5-7D3DAEC39996}" type="sibTrans" cxnId="{6E56B85C-CBD9-4123-B604-D53C0314545F}">
      <dgm:prSet/>
      <dgm:spPr/>
      <dgm:t>
        <a:bodyPr/>
        <a:lstStyle/>
        <a:p>
          <a:endParaRPr lang="fr-FR"/>
        </a:p>
      </dgm:t>
    </dgm:pt>
    <dgm:pt modelId="{A3DA8AE6-0A31-4B8E-A7D9-7B973A77882A}">
      <dgm:prSet phldrT="[Texte]"/>
      <dgm:spPr>
        <a:solidFill>
          <a:schemeClr val="accent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fr-FR" dirty="0"/>
            <a:t>Analyser</a:t>
          </a:r>
        </a:p>
      </dgm:t>
    </dgm:pt>
    <dgm:pt modelId="{BE8265C6-BBFB-4D0B-8F73-2A8AFBF7F19B}" type="parTrans" cxnId="{CE71DF2B-4423-4755-9166-4851DC3673D5}">
      <dgm:prSet/>
      <dgm:spPr/>
      <dgm:t>
        <a:bodyPr/>
        <a:lstStyle/>
        <a:p>
          <a:endParaRPr lang="fr-FR"/>
        </a:p>
      </dgm:t>
    </dgm:pt>
    <dgm:pt modelId="{065DEC1D-1A51-49EA-979D-6EEFC058357D}" type="sibTrans" cxnId="{CE71DF2B-4423-4755-9166-4851DC3673D5}">
      <dgm:prSet/>
      <dgm:spPr/>
      <dgm:t>
        <a:bodyPr/>
        <a:lstStyle/>
        <a:p>
          <a:endParaRPr lang="fr-FR"/>
        </a:p>
      </dgm:t>
    </dgm:pt>
    <dgm:pt modelId="{1C8524D9-7E0D-4576-83E9-16F4AF18B22F}" type="pres">
      <dgm:prSet presAssocID="{B7811A84-FAA3-4181-919C-16300F13F9B7}" presName="Name0" presStyleCnt="0">
        <dgm:presLayoutVars>
          <dgm:dir/>
          <dgm:animLvl val="lvl"/>
          <dgm:resizeHandles val="exact"/>
        </dgm:presLayoutVars>
      </dgm:prSet>
      <dgm:spPr/>
    </dgm:pt>
    <dgm:pt modelId="{C492E8FA-CD51-403A-BCBD-763D287B7896}" type="pres">
      <dgm:prSet presAssocID="{0A6DA5BE-71E1-47C2-94B9-A9B8FEAFA781}" presName="parTxOnly" presStyleLbl="node1" presStyleIdx="0" presStyleCnt="5">
        <dgm:presLayoutVars>
          <dgm:chMax val="0"/>
          <dgm:chPref val="0"/>
          <dgm:bulletEnabled val="1"/>
        </dgm:presLayoutVars>
      </dgm:prSet>
      <dgm:spPr/>
      <dgm:t>
        <a:bodyPr/>
        <a:lstStyle/>
        <a:p>
          <a:endParaRPr lang="fr-FR"/>
        </a:p>
      </dgm:t>
    </dgm:pt>
    <dgm:pt modelId="{48E28F2D-A733-4940-96DD-605FAC8AE05F}" type="pres">
      <dgm:prSet presAssocID="{46092FD5-4F79-4C67-8FFE-8B364FD3C5F8}" presName="parTxOnlySpace" presStyleCnt="0"/>
      <dgm:spPr/>
    </dgm:pt>
    <dgm:pt modelId="{9C2143FB-5429-4E51-9671-81FA01E4322E}" type="pres">
      <dgm:prSet presAssocID="{6B8741F4-341E-4880-A277-3E5D6F8F7A34}" presName="parTxOnly" presStyleLbl="node1" presStyleIdx="1" presStyleCnt="5">
        <dgm:presLayoutVars>
          <dgm:chMax val="0"/>
          <dgm:chPref val="0"/>
          <dgm:bulletEnabled val="1"/>
        </dgm:presLayoutVars>
      </dgm:prSet>
      <dgm:spPr/>
      <dgm:t>
        <a:bodyPr/>
        <a:lstStyle/>
        <a:p>
          <a:endParaRPr lang="fr-FR"/>
        </a:p>
      </dgm:t>
    </dgm:pt>
    <dgm:pt modelId="{0C13379E-2791-4434-B451-17C7750F142D}" type="pres">
      <dgm:prSet presAssocID="{684AA3D1-4DF9-4D65-9BB5-7D3DAEC39996}" presName="parTxOnlySpace" presStyleCnt="0"/>
      <dgm:spPr/>
    </dgm:pt>
    <dgm:pt modelId="{49C680D9-E6A8-4958-B128-A7A717F819C5}" type="pres">
      <dgm:prSet presAssocID="{A3DA8AE6-0A31-4B8E-A7D9-7B973A77882A}" presName="parTxOnly" presStyleLbl="node1" presStyleIdx="2" presStyleCnt="5">
        <dgm:presLayoutVars>
          <dgm:chMax val="0"/>
          <dgm:chPref val="0"/>
          <dgm:bulletEnabled val="1"/>
        </dgm:presLayoutVars>
      </dgm:prSet>
      <dgm:spPr/>
      <dgm:t>
        <a:bodyPr/>
        <a:lstStyle/>
        <a:p>
          <a:endParaRPr lang="fr-FR"/>
        </a:p>
      </dgm:t>
    </dgm:pt>
    <dgm:pt modelId="{3886800F-4CF6-426B-8416-47E885548BAC}" type="pres">
      <dgm:prSet presAssocID="{065DEC1D-1A51-49EA-979D-6EEFC058357D}" presName="parTxOnlySpace" presStyleCnt="0"/>
      <dgm:spPr/>
    </dgm:pt>
    <dgm:pt modelId="{5C3CFBF8-1F1F-4EC8-8224-6415AFEFA1FC}" type="pres">
      <dgm:prSet presAssocID="{A672E96C-AEE6-4B35-B6F5-27D0224AA8EA}" presName="parTxOnly" presStyleLbl="node1" presStyleIdx="3" presStyleCnt="5">
        <dgm:presLayoutVars>
          <dgm:chMax val="0"/>
          <dgm:chPref val="0"/>
          <dgm:bulletEnabled val="1"/>
        </dgm:presLayoutVars>
      </dgm:prSet>
      <dgm:spPr/>
      <dgm:t>
        <a:bodyPr/>
        <a:lstStyle/>
        <a:p>
          <a:endParaRPr lang="fr-FR"/>
        </a:p>
      </dgm:t>
    </dgm:pt>
    <dgm:pt modelId="{429CAEE5-5AF6-4469-9F97-9978A11ACAB1}" type="pres">
      <dgm:prSet presAssocID="{3EDADA66-01DA-4029-9678-43D65F21276A}" presName="parTxOnlySpace" presStyleCnt="0"/>
      <dgm:spPr/>
    </dgm:pt>
    <dgm:pt modelId="{B0647CFC-5422-4157-9D59-00330D8CC258}" type="pres">
      <dgm:prSet presAssocID="{16435075-7D83-4E9B-9A56-FEF68D35DC62}" presName="parTxOnly" presStyleLbl="node1" presStyleIdx="4" presStyleCnt="5">
        <dgm:presLayoutVars>
          <dgm:chMax val="0"/>
          <dgm:chPref val="0"/>
          <dgm:bulletEnabled val="1"/>
        </dgm:presLayoutVars>
      </dgm:prSet>
      <dgm:spPr/>
      <dgm:t>
        <a:bodyPr/>
        <a:lstStyle/>
        <a:p>
          <a:endParaRPr lang="fr-FR"/>
        </a:p>
      </dgm:t>
    </dgm:pt>
  </dgm:ptLst>
  <dgm:cxnLst>
    <dgm:cxn modelId="{F60D9062-2BD6-4ABE-B148-F985091A3820}" srcId="{B7811A84-FAA3-4181-919C-16300F13F9B7}" destId="{0A6DA5BE-71E1-47C2-94B9-A9B8FEAFA781}" srcOrd="0" destOrd="0" parTransId="{33B38BAE-0488-4499-9425-56508CAAA159}" sibTransId="{46092FD5-4F79-4C67-8FFE-8B364FD3C5F8}"/>
    <dgm:cxn modelId="{516C18E0-138F-4B8B-A9AD-806C69CFBF06}" type="presOf" srcId="{B7811A84-FAA3-4181-919C-16300F13F9B7}" destId="{1C8524D9-7E0D-4576-83E9-16F4AF18B22F}" srcOrd="0" destOrd="0" presId="urn:microsoft.com/office/officeart/2005/8/layout/chevron1"/>
    <dgm:cxn modelId="{99911788-711B-49B2-94D5-5E6DE288191C}" type="presOf" srcId="{A3DA8AE6-0A31-4B8E-A7D9-7B973A77882A}" destId="{49C680D9-E6A8-4958-B128-A7A717F819C5}" srcOrd="0" destOrd="0" presId="urn:microsoft.com/office/officeart/2005/8/layout/chevron1"/>
    <dgm:cxn modelId="{6E56B85C-CBD9-4123-B604-D53C0314545F}" srcId="{B7811A84-FAA3-4181-919C-16300F13F9B7}" destId="{6B8741F4-341E-4880-A277-3E5D6F8F7A34}" srcOrd="1" destOrd="0" parTransId="{CA70AE5F-EDE5-4910-97BD-D3D9071197C9}" sibTransId="{684AA3D1-4DF9-4D65-9BB5-7D3DAEC39996}"/>
    <dgm:cxn modelId="{4502DFBB-BDDE-41BE-AAAA-777637752516}" type="presOf" srcId="{6B8741F4-341E-4880-A277-3E5D6F8F7A34}" destId="{9C2143FB-5429-4E51-9671-81FA01E4322E}" srcOrd="0" destOrd="0" presId="urn:microsoft.com/office/officeart/2005/8/layout/chevron1"/>
    <dgm:cxn modelId="{497FD2D4-B13A-491C-942C-9FADF4F9C9F3}" type="presOf" srcId="{0A6DA5BE-71E1-47C2-94B9-A9B8FEAFA781}" destId="{C492E8FA-CD51-403A-BCBD-763D287B7896}" srcOrd="0" destOrd="0" presId="urn:microsoft.com/office/officeart/2005/8/layout/chevron1"/>
    <dgm:cxn modelId="{0B880EF0-032D-4BF5-9C60-59665402303D}" srcId="{B7811A84-FAA3-4181-919C-16300F13F9B7}" destId="{A672E96C-AEE6-4B35-B6F5-27D0224AA8EA}" srcOrd="3" destOrd="0" parTransId="{CDAAA894-C71F-4991-81B6-C7D2E0D35E75}" sibTransId="{3EDADA66-01DA-4029-9678-43D65F21276A}"/>
    <dgm:cxn modelId="{12AEC832-5A01-4651-9BBA-F36397798C7D}" type="presOf" srcId="{16435075-7D83-4E9B-9A56-FEF68D35DC62}" destId="{B0647CFC-5422-4157-9D59-00330D8CC258}" srcOrd="0" destOrd="0" presId="urn:microsoft.com/office/officeart/2005/8/layout/chevron1"/>
    <dgm:cxn modelId="{CE71DF2B-4423-4755-9166-4851DC3673D5}" srcId="{B7811A84-FAA3-4181-919C-16300F13F9B7}" destId="{A3DA8AE6-0A31-4B8E-A7D9-7B973A77882A}" srcOrd="2" destOrd="0" parTransId="{BE8265C6-BBFB-4D0B-8F73-2A8AFBF7F19B}" sibTransId="{065DEC1D-1A51-49EA-979D-6EEFC058357D}"/>
    <dgm:cxn modelId="{FED148DB-5B24-4977-8E1F-B90519225057}" srcId="{B7811A84-FAA3-4181-919C-16300F13F9B7}" destId="{16435075-7D83-4E9B-9A56-FEF68D35DC62}" srcOrd="4" destOrd="0" parTransId="{646D9BD8-0503-4D58-A69A-12CE80EA580A}" sibTransId="{16EC7A42-CE9A-4137-B798-D2E29B86B8CB}"/>
    <dgm:cxn modelId="{235CBE77-B385-4D12-92D9-45E1A70117BE}" type="presOf" srcId="{A672E96C-AEE6-4B35-B6F5-27D0224AA8EA}" destId="{5C3CFBF8-1F1F-4EC8-8224-6415AFEFA1FC}" srcOrd="0" destOrd="0" presId="urn:microsoft.com/office/officeart/2005/8/layout/chevron1"/>
    <dgm:cxn modelId="{FECA7D0E-2CBB-448C-930A-A539459C5E35}" type="presParOf" srcId="{1C8524D9-7E0D-4576-83E9-16F4AF18B22F}" destId="{C492E8FA-CD51-403A-BCBD-763D287B7896}" srcOrd="0" destOrd="0" presId="urn:microsoft.com/office/officeart/2005/8/layout/chevron1"/>
    <dgm:cxn modelId="{052E5284-8E9D-458C-B930-9029E8564431}" type="presParOf" srcId="{1C8524D9-7E0D-4576-83E9-16F4AF18B22F}" destId="{48E28F2D-A733-4940-96DD-605FAC8AE05F}" srcOrd="1" destOrd="0" presId="urn:microsoft.com/office/officeart/2005/8/layout/chevron1"/>
    <dgm:cxn modelId="{5F9ADB43-DC8E-4002-BEAE-45737B3547A1}" type="presParOf" srcId="{1C8524D9-7E0D-4576-83E9-16F4AF18B22F}" destId="{9C2143FB-5429-4E51-9671-81FA01E4322E}" srcOrd="2" destOrd="0" presId="urn:microsoft.com/office/officeart/2005/8/layout/chevron1"/>
    <dgm:cxn modelId="{08393D23-A228-4B52-A953-8689C9EB3C9A}" type="presParOf" srcId="{1C8524D9-7E0D-4576-83E9-16F4AF18B22F}" destId="{0C13379E-2791-4434-B451-17C7750F142D}" srcOrd="3" destOrd="0" presId="urn:microsoft.com/office/officeart/2005/8/layout/chevron1"/>
    <dgm:cxn modelId="{F1DB9C67-B0A2-46BA-B55D-0B7076F532CA}" type="presParOf" srcId="{1C8524D9-7E0D-4576-83E9-16F4AF18B22F}" destId="{49C680D9-E6A8-4958-B128-A7A717F819C5}" srcOrd="4" destOrd="0" presId="urn:microsoft.com/office/officeart/2005/8/layout/chevron1"/>
    <dgm:cxn modelId="{52991DEF-376D-44F8-807A-C5C610289BAA}" type="presParOf" srcId="{1C8524D9-7E0D-4576-83E9-16F4AF18B22F}" destId="{3886800F-4CF6-426B-8416-47E885548BAC}" srcOrd="5" destOrd="0" presId="urn:microsoft.com/office/officeart/2005/8/layout/chevron1"/>
    <dgm:cxn modelId="{480ED1A0-29A1-4B7D-870D-ABB77EFF3B45}" type="presParOf" srcId="{1C8524D9-7E0D-4576-83E9-16F4AF18B22F}" destId="{5C3CFBF8-1F1F-4EC8-8224-6415AFEFA1FC}" srcOrd="6" destOrd="0" presId="urn:microsoft.com/office/officeart/2005/8/layout/chevron1"/>
    <dgm:cxn modelId="{DDBB3994-C217-4AC7-BB7C-374CA66BCBFA}" type="presParOf" srcId="{1C8524D9-7E0D-4576-83E9-16F4AF18B22F}" destId="{429CAEE5-5AF6-4469-9F97-9978A11ACAB1}" srcOrd="7" destOrd="0" presId="urn:microsoft.com/office/officeart/2005/8/layout/chevron1"/>
    <dgm:cxn modelId="{80411994-55FE-4814-A0D4-5D85137D6559}" type="presParOf" srcId="{1C8524D9-7E0D-4576-83E9-16F4AF18B22F}" destId="{B0647CFC-5422-4157-9D59-00330D8CC258}" srcOrd="8"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7811A84-FAA3-4181-919C-16300F13F9B7}" type="doc">
      <dgm:prSet loTypeId="urn:microsoft.com/office/officeart/2005/8/layout/chevron1" loCatId="process" qsTypeId="urn:microsoft.com/office/officeart/2005/8/quickstyle/3d2" qsCatId="3D" csTypeId="urn:microsoft.com/office/officeart/2005/8/colors/accent0_2" csCatId="mainScheme" phldr="1"/>
      <dgm:spPr/>
    </dgm:pt>
    <dgm:pt modelId="{0A6DA5BE-71E1-47C2-94B9-A9B8FEAFA781}">
      <dgm:prSet phldrT="[Texte]"/>
      <dgm:spPr>
        <a:solidFill>
          <a:schemeClr val="bg1">
            <a:lumMod val="85000"/>
          </a:schemeClr>
        </a:solidFill>
      </dgm:spPr>
      <dgm:t>
        <a:bodyPr/>
        <a:lstStyle/>
        <a:p>
          <a:r>
            <a:rPr lang="fr-FR" dirty="0"/>
            <a:t>Définir </a:t>
          </a:r>
        </a:p>
      </dgm:t>
    </dgm:pt>
    <dgm:pt modelId="{33B38BAE-0488-4499-9425-56508CAAA159}" type="parTrans" cxnId="{F60D9062-2BD6-4ABE-B148-F985091A3820}">
      <dgm:prSet/>
      <dgm:spPr/>
      <dgm:t>
        <a:bodyPr/>
        <a:lstStyle/>
        <a:p>
          <a:endParaRPr lang="fr-FR"/>
        </a:p>
      </dgm:t>
    </dgm:pt>
    <dgm:pt modelId="{46092FD5-4F79-4C67-8FFE-8B364FD3C5F8}" type="sibTrans" cxnId="{F60D9062-2BD6-4ABE-B148-F985091A3820}">
      <dgm:prSet/>
      <dgm:spPr/>
      <dgm:t>
        <a:bodyPr/>
        <a:lstStyle/>
        <a:p>
          <a:endParaRPr lang="fr-FR"/>
        </a:p>
      </dgm:t>
    </dgm:pt>
    <dgm:pt modelId="{A672E96C-AEE6-4B35-B6F5-27D0224AA8EA}">
      <dgm:prSet phldrT="[Texte]"/>
      <dgm:spPr>
        <a:solidFill>
          <a:schemeClr val="bg1">
            <a:lumMod val="85000"/>
          </a:schemeClr>
        </a:solidFill>
      </dgm:spPr>
      <dgm:t>
        <a:bodyPr/>
        <a:lstStyle/>
        <a:p>
          <a:r>
            <a:rPr lang="fr-FR" dirty="0"/>
            <a:t>Améliorer</a:t>
          </a:r>
        </a:p>
      </dgm:t>
    </dgm:pt>
    <dgm:pt modelId="{CDAAA894-C71F-4991-81B6-C7D2E0D35E75}" type="parTrans" cxnId="{0B880EF0-032D-4BF5-9C60-59665402303D}">
      <dgm:prSet/>
      <dgm:spPr/>
      <dgm:t>
        <a:bodyPr/>
        <a:lstStyle/>
        <a:p>
          <a:endParaRPr lang="fr-FR"/>
        </a:p>
      </dgm:t>
    </dgm:pt>
    <dgm:pt modelId="{3EDADA66-01DA-4029-9678-43D65F21276A}" type="sibTrans" cxnId="{0B880EF0-032D-4BF5-9C60-59665402303D}">
      <dgm:prSet/>
      <dgm:spPr/>
      <dgm:t>
        <a:bodyPr/>
        <a:lstStyle/>
        <a:p>
          <a:endParaRPr lang="fr-FR"/>
        </a:p>
      </dgm:t>
    </dgm:pt>
    <dgm:pt modelId="{16435075-7D83-4E9B-9A56-FEF68D35DC62}">
      <dgm:prSet phldrT="[Texte]"/>
      <dgm:spPr>
        <a:solidFill>
          <a:schemeClr val="bg1">
            <a:lumMod val="85000"/>
          </a:schemeClr>
        </a:solidFill>
      </dgm:spPr>
      <dgm:t>
        <a:bodyPr/>
        <a:lstStyle/>
        <a:p>
          <a:r>
            <a:rPr lang="fr-FR" dirty="0"/>
            <a:t>Contrôler </a:t>
          </a:r>
        </a:p>
      </dgm:t>
    </dgm:pt>
    <dgm:pt modelId="{646D9BD8-0503-4D58-A69A-12CE80EA580A}" type="parTrans" cxnId="{FED148DB-5B24-4977-8E1F-B90519225057}">
      <dgm:prSet/>
      <dgm:spPr/>
      <dgm:t>
        <a:bodyPr/>
        <a:lstStyle/>
        <a:p>
          <a:endParaRPr lang="fr-FR"/>
        </a:p>
      </dgm:t>
    </dgm:pt>
    <dgm:pt modelId="{16EC7A42-CE9A-4137-B798-D2E29B86B8CB}" type="sibTrans" cxnId="{FED148DB-5B24-4977-8E1F-B90519225057}">
      <dgm:prSet/>
      <dgm:spPr/>
      <dgm:t>
        <a:bodyPr/>
        <a:lstStyle/>
        <a:p>
          <a:endParaRPr lang="fr-FR"/>
        </a:p>
      </dgm:t>
    </dgm:pt>
    <dgm:pt modelId="{6B8741F4-341E-4880-A277-3E5D6F8F7A34}">
      <dgm:prSet phldrT="[Texte]"/>
      <dgm:spPr>
        <a:solidFill>
          <a:schemeClr val="bg1">
            <a:lumMod val="85000"/>
          </a:schemeClr>
        </a:solidFill>
      </dgm:spPr>
      <dgm:t>
        <a:bodyPr/>
        <a:lstStyle/>
        <a:p>
          <a:r>
            <a:rPr lang="fr-FR" dirty="0"/>
            <a:t>Mesurer</a:t>
          </a:r>
        </a:p>
      </dgm:t>
    </dgm:pt>
    <dgm:pt modelId="{CA70AE5F-EDE5-4910-97BD-D3D9071197C9}" type="parTrans" cxnId="{6E56B85C-CBD9-4123-B604-D53C0314545F}">
      <dgm:prSet/>
      <dgm:spPr/>
      <dgm:t>
        <a:bodyPr/>
        <a:lstStyle/>
        <a:p>
          <a:endParaRPr lang="fr-FR"/>
        </a:p>
      </dgm:t>
    </dgm:pt>
    <dgm:pt modelId="{684AA3D1-4DF9-4D65-9BB5-7D3DAEC39996}" type="sibTrans" cxnId="{6E56B85C-CBD9-4123-B604-D53C0314545F}">
      <dgm:prSet/>
      <dgm:spPr/>
      <dgm:t>
        <a:bodyPr/>
        <a:lstStyle/>
        <a:p>
          <a:endParaRPr lang="fr-FR"/>
        </a:p>
      </dgm:t>
    </dgm:pt>
    <dgm:pt modelId="{A3DA8AE6-0A31-4B8E-A7D9-7B973A77882A}">
      <dgm:prSet phldrT="[Texte]"/>
      <dgm:spPr>
        <a:solidFill>
          <a:schemeClr val="accent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fr-FR" dirty="0"/>
            <a:t>Analyser</a:t>
          </a:r>
        </a:p>
      </dgm:t>
    </dgm:pt>
    <dgm:pt modelId="{BE8265C6-BBFB-4D0B-8F73-2A8AFBF7F19B}" type="parTrans" cxnId="{CE71DF2B-4423-4755-9166-4851DC3673D5}">
      <dgm:prSet/>
      <dgm:spPr/>
      <dgm:t>
        <a:bodyPr/>
        <a:lstStyle/>
        <a:p>
          <a:endParaRPr lang="fr-FR"/>
        </a:p>
      </dgm:t>
    </dgm:pt>
    <dgm:pt modelId="{065DEC1D-1A51-49EA-979D-6EEFC058357D}" type="sibTrans" cxnId="{CE71DF2B-4423-4755-9166-4851DC3673D5}">
      <dgm:prSet/>
      <dgm:spPr/>
      <dgm:t>
        <a:bodyPr/>
        <a:lstStyle/>
        <a:p>
          <a:endParaRPr lang="fr-FR"/>
        </a:p>
      </dgm:t>
    </dgm:pt>
    <dgm:pt modelId="{1C8524D9-7E0D-4576-83E9-16F4AF18B22F}" type="pres">
      <dgm:prSet presAssocID="{B7811A84-FAA3-4181-919C-16300F13F9B7}" presName="Name0" presStyleCnt="0">
        <dgm:presLayoutVars>
          <dgm:dir/>
          <dgm:animLvl val="lvl"/>
          <dgm:resizeHandles val="exact"/>
        </dgm:presLayoutVars>
      </dgm:prSet>
      <dgm:spPr/>
    </dgm:pt>
    <dgm:pt modelId="{C492E8FA-CD51-403A-BCBD-763D287B7896}" type="pres">
      <dgm:prSet presAssocID="{0A6DA5BE-71E1-47C2-94B9-A9B8FEAFA781}" presName="parTxOnly" presStyleLbl="node1" presStyleIdx="0" presStyleCnt="5">
        <dgm:presLayoutVars>
          <dgm:chMax val="0"/>
          <dgm:chPref val="0"/>
          <dgm:bulletEnabled val="1"/>
        </dgm:presLayoutVars>
      </dgm:prSet>
      <dgm:spPr/>
      <dgm:t>
        <a:bodyPr/>
        <a:lstStyle/>
        <a:p>
          <a:endParaRPr lang="fr-FR"/>
        </a:p>
      </dgm:t>
    </dgm:pt>
    <dgm:pt modelId="{48E28F2D-A733-4940-96DD-605FAC8AE05F}" type="pres">
      <dgm:prSet presAssocID="{46092FD5-4F79-4C67-8FFE-8B364FD3C5F8}" presName="parTxOnlySpace" presStyleCnt="0"/>
      <dgm:spPr/>
    </dgm:pt>
    <dgm:pt modelId="{9C2143FB-5429-4E51-9671-81FA01E4322E}" type="pres">
      <dgm:prSet presAssocID="{6B8741F4-341E-4880-A277-3E5D6F8F7A34}" presName="parTxOnly" presStyleLbl="node1" presStyleIdx="1" presStyleCnt="5">
        <dgm:presLayoutVars>
          <dgm:chMax val="0"/>
          <dgm:chPref val="0"/>
          <dgm:bulletEnabled val="1"/>
        </dgm:presLayoutVars>
      </dgm:prSet>
      <dgm:spPr/>
      <dgm:t>
        <a:bodyPr/>
        <a:lstStyle/>
        <a:p>
          <a:endParaRPr lang="fr-FR"/>
        </a:p>
      </dgm:t>
    </dgm:pt>
    <dgm:pt modelId="{0C13379E-2791-4434-B451-17C7750F142D}" type="pres">
      <dgm:prSet presAssocID="{684AA3D1-4DF9-4D65-9BB5-7D3DAEC39996}" presName="parTxOnlySpace" presStyleCnt="0"/>
      <dgm:spPr/>
    </dgm:pt>
    <dgm:pt modelId="{49C680D9-E6A8-4958-B128-A7A717F819C5}" type="pres">
      <dgm:prSet presAssocID="{A3DA8AE6-0A31-4B8E-A7D9-7B973A77882A}" presName="parTxOnly" presStyleLbl="node1" presStyleIdx="2" presStyleCnt="5">
        <dgm:presLayoutVars>
          <dgm:chMax val="0"/>
          <dgm:chPref val="0"/>
          <dgm:bulletEnabled val="1"/>
        </dgm:presLayoutVars>
      </dgm:prSet>
      <dgm:spPr/>
      <dgm:t>
        <a:bodyPr/>
        <a:lstStyle/>
        <a:p>
          <a:endParaRPr lang="fr-FR"/>
        </a:p>
      </dgm:t>
    </dgm:pt>
    <dgm:pt modelId="{3886800F-4CF6-426B-8416-47E885548BAC}" type="pres">
      <dgm:prSet presAssocID="{065DEC1D-1A51-49EA-979D-6EEFC058357D}" presName="parTxOnlySpace" presStyleCnt="0"/>
      <dgm:spPr/>
    </dgm:pt>
    <dgm:pt modelId="{5C3CFBF8-1F1F-4EC8-8224-6415AFEFA1FC}" type="pres">
      <dgm:prSet presAssocID="{A672E96C-AEE6-4B35-B6F5-27D0224AA8EA}" presName="parTxOnly" presStyleLbl="node1" presStyleIdx="3" presStyleCnt="5">
        <dgm:presLayoutVars>
          <dgm:chMax val="0"/>
          <dgm:chPref val="0"/>
          <dgm:bulletEnabled val="1"/>
        </dgm:presLayoutVars>
      </dgm:prSet>
      <dgm:spPr/>
      <dgm:t>
        <a:bodyPr/>
        <a:lstStyle/>
        <a:p>
          <a:endParaRPr lang="fr-FR"/>
        </a:p>
      </dgm:t>
    </dgm:pt>
    <dgm:pt modelId="{429CAEE5-5AF6-4469-9F97-9978A11ACAB1}" type="pres">
      <dgm:prSet presAssocID="{3EDADA66-01DA-4029-9678-43D65F21276A}" presName="parTxOnlySpace" presStyleCnt="0"/>
      <dgm:spPr/>
    </dgm:pt>
    <dgm:pt modelId="{B0647CFC-5422-4157-9D59-00330D8CC258}" type="pres">
      <dgm:prSet presAssocID="{16435075-7D83-4E9B-9A56-FEF68D35DC62}" presName="parTxOnly" presStyleLbl="node1" presStyleIdx="4" presStyleCnt="5">
        <dgm:presLayoutVars>
          <dgm:chMax val="0"/>
          <dgm:chPref val="0"/>
          <dgm:bulletEnabled val="1"/>
        </dgm:presLayoutVars>
      </dgm:prSet>
      <dgm:spPr/>
      <dgm:t>
        <a:bodyPr/>
        <a:lstStyle/>
        <a:p>
          <a:endParaRPr lang="fr-FR"/>
        </a:p>
      </dgm:t>
    </dgm:pt>
  </dgm:ptLst>
  <dgm:cxnLst>
    <dgm:cxn modelId="{347DBD1D-65BC-40E0-ABC7-27AE40DFC6BB}" type="presOf" srcId="{6B8741F4-341E-4880-A277-3E5D6F8F7A34}" destId="{9C2143FB-5429-4E51-9671-81FA01E4322E}" srcOrd="0" destOrd="0" presId="urn:microsoft.com/office/officeart/2005/8/layout/chevron1"/>
    <dgm:cxn modelId="{CB3E9EAB-B950-4752-94C6-286FC77C9D2B}" type="presOf" srcId="{A672E96C-AEE6-4B35-B6F5-27D0224AA8EA}" destId="{5C3CFBF8-1F1F-4EC8-8224-6415AFEFA1FC}" srcOrd="0" destOrd="0" presId="urn:microsoft.com/office/officeart/2005/8/layout/chevron1"/>
    <dgm:cxn modelId="{762BE767-5868-440C-A9E1-9CA42B3146E3}" type="presOf" srcId="{A3DA8AE6-0A31-4B8E-A7D9-7B973A77882A}" destId="{49C680D9-E6A8-4958-B128-A7A717F819C5}" srcOrd="0" destOrd="0" presId="urn:microsoft.com/office/officeart/2005/8/layout/chevron1"/>
    <dgm:cxn modelId="{E9E5C973-B901-455B-9D32-57360DDAAB49}" type="presOf" srcId="{16435075-7D83-4E9B-9A56-FEF68D35DC62}" destId="{B0647CFC-5422-4157-9D59-00330D8CC258}" srcOrd="0" destOrd="0" presId="urn:microsoft.com/office/officeart/2005/8/layout/chevron1"/>
    <dgm:cxn modelId="{F60D9062-2BD6-4ABE-B148-F985091A3820}" srcId="{B7811A84-FAA3-4181-919C-16300F13F9B7}" destId="{0A6DA5BE-71E1-47C2-94B9-A9B8FEAFA781}" srcOrd="0" destOrd="0" parTransId="{33B38BAE-0488-4499-9425-56508CAAA159}" sibTransId="{46092FD5-4F79-4C67-8FFE-8B364FD3C5F8}"/>
    <dgm:cxn modelId="{6E56B85C-CBD9-4123-B604-D53C0314545F}" srcId="{B7811A84-FAA3-4181-919C-16300F13F9B7}" destId="{6B8741F4-341E-4880-A277-3E5D6F8F7A34}" srcOrd="1" destOrd="0" parTransId="{CA70AE5F-EDE5-4910-97BD-D3D9071197C9}" sibTransId="{684AA3D1-4DF9-4D65-9BB5-7D3DAEC39996}"/>
    <dgm:cxn modelId="{FED148DB-5B24-4977-8E1F-B90519225057}" srcId="{B7811A84-FAA3-4181-919C-16300F13F9B7}" destId="{16435075-7D83-4E9B-9A56-FEF68D35DC62}" srcOrd="4" destOrd="0" parTransId="{646D9BD8-0503-4D58-A69A-12CE80EA580A}" sibTransId="{16EC7A42-CE9A-4137-B798-D2E29B86B8CB}"/>
    <dgm:cxn modelId="{CE71DF2B-4423-4755-9166-4851DC3673D5}" srcId="{B7811A84-FAA3-4181-919C-16300F13F9B7}" destId="{A3DA8AE6-0A31-4B8E-A7D9-7B973A77882A}" srcOrd="2" destOrd="0" parTransId="{BE8265C6-BBFB-4D0B-8F73-2A8AFBF7F19B}" sibTransId="{065DEC1D-1A51-49EA-979D-6EEFC058357D}"/>
    <dgm:cxn modelId="{3015A4DC-6A7F-469B-A640-84BD4F140EA8}" type="presOf" srcId="{0A6DA5BE-71E1-47C2-94B9-A9B8FEAFA781}" destId="{C492E8FA-CD51-403A-BCBD-763D287B7896}" srcOrd="0" destOrd="0" presId="urn:microsoft.com/office/officeart/2005/8/layout/chevron1"/>
    <dgm:cxn modelId="{DB8E898D-4975-4481-B7D7-0DC749AFBC83}" type="presOf" srcId="{B7811A84-FAA3-4181-919C-16300F13F9B7}" destId="{1C8524D9-7E0D-4576-83E9-16F4AF18B22F}" srcOrd="0" destOrd="0" presId="urn:microsoft.com/office/officeart/2005/8/layout/chevron1"/>
    <dgm:cxn modelId="{0B880EF0-032D-4BF5-9C60-59665402303D}" srcId="{B7811A84-FAA3-4181-919C-16300F13F9B7}" destId="{A672E96C-AEE6-4B35-B6F5-27D0224AA8EA}" srcOrd="3" destOrd="0" parTransId="{CDAAA894-C71F-4991-81B6-C7D2E0D35E75}" sibTransId="{3EDADA66-01DA-4029-9678-43D65F21276A}"/>
    <dgm:cxn modelId="{DC155BD6-813D-4CEA-92BC-2AEA9910D6F7}" type="presParOf" srcId="{1C8524D9-7E0D-4576-83E9-16F4AF18B22F}" destId="{C492E8FA-CD51-403A-BCBD-763D287B7896}" srcOrd="0" destOrd="0" presId="urn:microsoft.com/office/officeart/2005/8/layout/chevron1"/>
    <dgm:cxn modelId="{C42E4FB6-8ACD-452A-A481-142B4A2CB24D}" type="presParOf" srcId="{1C8524D9-7E0D-4576-83E9-16F4AF18B22F}" destId="{48E28F2D-A733-4940-96DD-605FAC8AE05F}" srcOrd="1" destOrd="0" presId="urn:microsoft.com/office/officeart/2005/8/layout/chevron1"/>
    <dgm:cxn modelId="{01A5F049-AA8D-474D-94C5-86A1946D6740}" type="presParOf" srcId="{1C8524D9-7E0D-4576-83E9-16F4AF18B22F}" destId="{9C2143FB-5429-4E51-9671-81FA01E4322E}" srcOrd="2" destOrd="0" presId="urn:microsoft.com/office/officeart/2005/8/layout/chevron1"/>
    <dgm:cxn modelId="{16D464B8-8177-4493-A88E-79093B15C89A}" type="presParOf" srcId="{1C8524D9-7E0D-4576-83E9-16F4AF18B22F}" destId="{0C13379E-2791-4434-B451-17C7750F142D}" srcOrd="3" destOrd="0" presId="urn:microsoft.com/office/officeart/2005/8/layout/chevron1"/>
    <dgm:cxn modelId="{0B67BC47-9AC1-467D-BCCB-C8EA04CD5B7B}" type="presParOf" srcId="{1C8524D9-7E0D-4576-83E9-16F4AF18B22F}" destId="{49C680D9-E6A8-4958-B128-A7A717F819C5}" srcOrd="4" destOrd="0" presId="urn:microsoft.com/office/officeart/2005/8/layout/chevron1"/>
    <dgm:cxn modelId="{F289CF11-B30C-453A-A460-AF8F099517ED}" type="presParOf" srcId="{1C8524D9-7E0D-4576-83E9-16F4AF18B22F}" destId="{3886800F-4CF6-426B-8416-47E885548BAC}" srcOrd="5" destOrd="0" presId="urn:microsoft.com/office/officeart/2005/8/layout/chevron1"/>
    <dgm:cxn modelId="{A6178397-828E-4EA6-A09B-BB0C670F4E4E}" type="presParOf" srcId="{1C8524D9-7E0D-4576-83E9-16F4AF18B22F}" destId="{5C3CFBF8-1F1F-4EC8-8224-6415AFEFA1FC}" srcOrd="6" destOrd="0" presId="urn:microsoft.com/office/officeart/2005/8/layout/chevron1"/>
    <dgm:cxn modelId="{B004C274-2CBB-4035-894A-48A081182A3A}" type="presParOf" srcId="{1C8524D9-7E0D-4576-83E9-16F4AF18B22F}" destId="{429CAEE5-5AF6-4469-9F97-9978A11ACAB1}" srcOrd="7" destOrd="0" presId="urn:microsoft.com/office/officeart/2005/8/layout/chevron1"/>
    <dgm:cxn modelId="{FC63262F-2535-4AF6-AB43-B014934D6973}" type="presParOf" srcId="{1C8524D9-7E0D-4576-83E9-16F4AF18B22F}" destId="{B0647CFC-5422-4157-9D59-00330D8CC258}" srcOrd="8"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7811A84-FAA3-4181-919C-16300F13F9B7}" type="doc">
      <dgm:prSet loTypeId="urn:microsoft.com/office/officeart/2005/8/layout/chevron1" loCatId="process" qsTypeId="urn:microsoft.com/office/officeart/2005/8/quickstyle/3d2" qsCatId="3D" csTypeId="urn:microsoft.com/office/officeart/2005/8/colors/accent0_2" csCatId="mainScheme" phldr="1"/>
      <dgm:spPr/>
    </dgm:pt>
    <dgm:pt modelId="{0A6DA5BE-71E1-47C2-94B9-A9B8FEAFA781}">
      <dgm:prSet phldrT="[Texte]"/>
      <dgm:spPr>
        <a:solidFill>
          <a:schemeClr val="bg1">
            <a:lumMod val="85000"/>
          </a:schemeClr>
        </a:solidFill>
      </dgm:spPr>
      <dgm:t>
        <a:bodyPr/>
        <a:lstStyle/>
        <a:p>
          <a:r>
            <a:rPr lang="fr-FR" dirty="0"/>
            <a:t>Définir </a:t>
          </a:r>
        </a:p>
      </dgm:t>
    </dgm:pt>
    <dgm:pt modelId="{33B38BAE-0488-4499-9425-56508CAAA159}" type="parTrans" cxnId="{F60D9062-2BD6-4ABE-B148-F985091A3820}">
      <dgm:prSet/>
      <dgm:spPr/>
      <dgm:t>
        <a:bodyPr/>
        <a:lstStyle/>
        <a:p>
          <a:endParaRPr lang="fr-FR"/>
        </a:p>
      </dgm:t>
    </dgm:pt>
    <dgm:pt modelId="{46092FD5-4F79-4C67-8FFE-8B364FD3C5F8}" type="sibTrans" cxnId="{F60D9062-2BD6-4ABE-B148-F985091A3820}">
      <dgm:prSet/>
      <dgm:spPr/>
      <dgm:t>
        <a:bodyPr/>
        <a:lstStyle/>
        <a:p>
          <a:endParaRPr lang="fr-FR"/>
        </a:p>
      </dgm:t>
    </dgm:pt>
    <dgm:pt modelId="{A672E96C-AEE6-4B35-B6F5-27D0224AA8EA}">
      <dgm:prSet phldrT="[Texte]"/>
      <dgm:spPr>
        <a:solidFill>
          <a:schemeClr val="bg1">
            <a:lumMod val="85000"/>
          </a:schemeClr>
        </a:solidFill>
      </dgm:spPr>
      <dgm:t>
        <a:bodyPr/>
        <a:lstStyle/>
        <a:p>
          <a:r>
            <a:rPr lang="fr-FR" dirty="0"/>
            <a:t>Améliorer</a:t>
          </a:r>
        </a:p>
      </dgm:t>
    </dgm:pt>
    <dgm:pt modelId="{CDAAA894-C71F-4991-81B6-C7D2E0D35E75}" type="parTrans" cxnId="{0B880EF0-032D-4BF5-9C60-59665402303D}">
      <dgm:prSet/>
      <dgm:spPr/>
      <dgm:t>
        <a:bodyPr/>
        <a:lstStyle/>
        <a:p>
          <a:endParaRPr lang="fr-FR"/>
        </a:p>
      </dgm:t>
    </dgm:pt>
    <dgm:pt modelId="{3EDADA66-01DA-4029-9678-43D65F21276A}" type="sibTrans" cxnId="{0B880EF0-032D-4BF5-9C60-59665402303D}">
      <dgm:prSet/>
      <dgm:spPr/>
      <dgm:t>
        <a:bodyPr/>
        <a:lstStyle/>
        <a:p>
          <a:endParaRPr lang="fr-FR"/>
        </a:p>
      </dgm:t>
    </dgm:pt>
    <dgm:pt modelId="{16435075-7D83-4E9B-9A56-FEF68D35DC62}">
      <dgm:prSet phldrT="[Texte]"/>
      <dgm:spPr>
        <a:solidFill>
          <a:schemeClr val="bg1">
            <a:lumMod val="85000"/>
          </a:schemeClr>
        </a:solidFill>
      </dgm:spPr>
      <dgm:t>
        <a:bodyPr/>
        <a:lstStyle/>
        <a:p>
          <a:r>
            <a:rPr lang="fr-FR" dirty="0"/>
            <a:t>Contrôler </a:t>
          </a:r>
        </a:p>
      </dgm:t>
    </dgm:pt>
    <dgm:pt modelId="{646D9BD8-0503-4D58-A69A-12CE80EA580A}" type="parTrans" cxnId="{FED148DB-5B24-4977-8E1F-B90519225057}">
      <dgm:prSet/>
      <dgm:spPr/>
      <dgm:t>
        <a:bodyPr/>
        <a:lstStyle/>
        <a:p>
          <a:endParaRPr lang="fr-FR"/>
        </a:p>
      </dgm:t>
    </dgm:pt>
    <dgm:pt modelId="{16EC7A42-CE9A-4137-B798-D2E29B86B8CB}" type="sibTrans" cxnId="{FED148DB-5B24-4977-8E1F-B90519225057}">
      <dgm:prSet/>
      <dgm:spPr/>
      <dgm:t>
        <a:bodyPr/>
        <a:lstStyle/>
        <a:p>
          <a:endParaRPr lang="fr-FR"/>
        </a:p>
      </dgm:t>
    </dgm:pt>
    <dgm:pt modelId="{6B8741F4-341E-4880-A277-3E5D6F8F7A34}">
      <dgm:prSet phldrT="[Texte]"/>
      <dgm:spPr>
        <a:solidFill>
          <a:schemeClr val="bg1">
            <a:lumMod val="85000"/>
          </a:schemeClr>
        </a:solidFill>
      </dgm:spPr>
      <dgm:t>
        <a:bodyPr/>
        <a:lstStyle/>
        <a:p>
          <a:r>
            <a:rPr lang="fr-FR" dirty="0"/>
            <a:t>Mesurer</a:t>
          </a:r>
        </a:p>
      </dgm:t>
    </dgm:pt>
    <dgm:pt modelId="{CA70AE5F-EDE5-4910-97BD-D3D9071197C9}" type="parTrans" cxnId="{6E56B85C-CBD9-4123-B604-D53C0314545F}">
      <dgm:prSet/>
      <dgm:spPr/>
      <dgm:t>
        <a:bodyPr/>
        <a:lstStyle/>
        <a:p>
          <a:endParaRPr lang="fr-FR"/>
        </a:p>
      </dgm:t>
    </dgm:pt>
    <dgm:pt modelId="{684AA3D1-4DF9-4D65-9BB5-7D3DAEC39996}" type="sibTrans" cxnId="{6E56B85C-CBD9-4123-B604-D53C0314545F}">
      <dgm:prSet/>
      <dgm:spPr/>
      <dgm:t>
        <a:bodyPr/>
        <a:lstStyle/>
        <a:p>
          <a:endParaRPr lang="fr-FR"/>
        </a:p>
      </dgm:t>
    </dgm:pt>
    <dgm:pt modelId="{A3DA8AE6-0A31-4B8E-A7D9-7B973A77882A}">
      <dgm:prSet phldrT="[Texte]"/>
      <dgm:spPr>
        <a:solidFill>
          <a:schemeClr val="accent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fr-FR" dirty="0"/>
            <a:t>Analyser</a:t>
          </a:r>
        </a:p>
      </dgm:t>
    </dgm:pt>
    <dgm:pt modelId="{BE8265C6-BBFB-4D0B-8F73-2A8AFBF7F19B}" type="parTrans" cxnId="{CE71DF2B-4423-4755-9166-4851DC3673D5}">
      <dgm:prSet/>
      <dgm:spPr/>
      <dgm:t>
        <a:bodyPr/>
        <a:lstStyle/>
        <a:p>
          <a:endParaRPr lang="fr-FR"/>
        </a:p>
      </dgm:t>
    </dgm:pt>
    <dgm:pt modelId="{065DEC1D-1A51-49EA-979D-6EEFC058357D}" type="sibTrans" cxnId="{CE71DF2B-4423-4755-9166-4851DC3673D5}">
      <dgm:prSet/>
      <dgm:spPr/>
      <dgm:t>
        <a:bodyPr/>
        <a:lstStyle/>
        <a:p>
          <a:endParaRPr lang="fr-FR"/>
        </a:p>
      </dgm:t>
    </dgm:pt>
    <dgm:pt modelId="{1C8524D9-7E0D-4576-83E9-16F4AF18B22F}" type="pres">
      <dgm:prSet presAssocID="{B7811A84-FAA3-4181-919C-16300F13F9B7}" presName="Name0" presStyleCnt="0">
        <dgm:presLayoutVars>
          <dgm:dir/>
          <dgm:animLvl val="lvl"/>
          <dgm:resizeHandles val="exact"/>
        </dgm:presLayoutVars>
      </dgm:prSet>
      <dgm:spPr/>
    </dgm:pt>
    <dgm:pt modelId="{C492E8FA-CD51-403A-BCBD-763D287B7896}" type="pres">
      <dgm:prSet presAssocID="{0A6DA5BE-71E1-47C2-94B9-A9B8FEAFA781}" presName="parTxOnly" presStyleLbl="node1" presStyleIdx="0" presStyleCnt="5">
        <dgm:presLayoutVars>
          <dgm:chMax val="0"/>
          <dgm:chPref val="0"/>
          <dgm:bulletEnabled val="1"/>
        </dgm:presLayoutVars>
      </dgm:prSet>
      <dgm:spPr/>
      <dgm:t>
        <a:bodyPr/>
        <a:lstStyle/>
        <a:p>
          <a:endParaRPr lang="fr-FR"/>
        </a:p>
      </dgm:t>
    </dgm:pt>
    <dgm:pt modelId="{48E28F2D-A733-4940-96DD-605FAC8AE05F}" type="pres">
      <dgm:prSet presAssocID="{46092FD5-4F79-4C67-8FFE-8B364FD3C5F8}" presName="parTxOnlySpace" presStyleCnt="0"/>
      <dgm:spPr/>
    </dgm:pt>
    <dgm:pt modelId="{9C2143FB-5429-4E51-9671-81FA01E4322E}" type="pres">
      <dgm:prSet presAssocID="{6B8741F4-341E-4880-A277-3E5D6F8F7A34}" presName="parTxOnly" presStyleLbl="node1" presStyleIdx="1" presStyleCnt="5">
        <dgm:presLayoutVars>
          <dgm:chMax val="0"/>
          <dgm:chPref val="0"/>
          <dgm:bulletEnabled val="1"/>
        </dgm:presLayoutVars>
      </dgm:prSet>
      <dgm:spPr/>
      <dgm:t>
        <a:bodyPr/>
        <a:lstStyle/>
        <a:p>
          <a:endParaRPr lang="fr-FR"/>
        </a:p>
      </dgm:t>
    </dgm:pt>
    <dgm:pt modelId="{0C13379E-2791-4434-B451-17C7750F142D}" type="pres">
      <dgm:prSet presAssocID="{684AA3D1-4DF9-4D65-9BB5-7D3DAEC39996}" presName="parTxOnlySpace" presStyleCnt="0"/>
      <dgm:spPr/>
    </dgm:pt>
    <dgm:pt modelId="{49C680D9-E6A8-4958-B128-A7A717F819C5}" type="pres">
      <dgm:prSet presAssocID="{A3DA8AE6-0A31-4B8E-A7D9-7B973A77882A}" presName="parTxOnly" presStyleLbl="node1" presStyleIdx="2" presStyleCnt="5">
        <dgm:presLayoutVars>
          <dgm:chMax val="0"/>
          <dgm:chPref val="0"/>
          <dgm:bulletEnabled val="1"/>
        </dgm:presLayoutVars>
      </dgm:prSet>
      <dgm:spPr/>
      <dgm:t>
        <a:bodyPr/>
        <a:lstStyle/>
        <a:p>
          <a:endParaRPr lang="fr-FR"/>
        </a:p>
      </dgm:t>
    </dgm:pt>
    <dgm:pt modelId="{3886800F-4CF6-426B-8416-47E885548BAC}" type="pres">
      <dgm:prSet presAssocID="{065DEC1D-1A51-49EA-979D-6EEFC058357D}" presName="parTxOnlySpace" presStyleCnt="0"/>
      <dgm:spPr/>
    </dgm:pt>
    <dgm:pt modelId="{5C3CFBF8-1F1F-4EC8-8224-6415AFEFA1FC}" type="pres">
      <dgm:prSet presAssocID="{A672E96C-AEE6-4B35-B6F5-27D0224AA8EA}" presName="parTxOnly" presStyleLbl="node1" presStyleIdx="3" presStyleCnt="5">
        <dgm:presLayoutVars>
          <dgm:chMax val="0"/>
          <dgm:chPref val="0"/>
          <dgm:bulletEnabled val="1"/>
        </dgm:presLayoutVars>
      </dgm:prSet>
      <dgm:spPr/>
      <dgm:t>
        <a:bodyPr/>
        <a:lstStyle/>
        <a:p>
          <a:endParaRPr lang="fr-FR"/>
        </a:p>
      </dgm:t>
    </dgm:pt>
    <dgm:pt modelId="{429CAEE5-5AF6-4469-9F97-9978A11ACAB1}" type="pres">
      <dgm:prSet presAssocID="{3EDADA66-01DA-4029-9678-43D65F21276A}" presName="parTxOnlySpace" presStyleCnt="0"/>
      <dgm:spPr/>
    </dgm:pt>
    <dgm:pt modelId="{B0647CFC-5422-4157-9D59-00330D8CC258}" type="pres">
      <dgm:prSet presAssocID="{16435075-7D83-4E9B-9A56-FEF68D35DC62}" presName="parTxOnly" presStyleLbl="node1" presStyleIdx="4" presStyleCnt="5">
        <dgm:presLayoutVars>
          <dgm:chMax val="0"/>
          <dgm:chPref val="0"/>
          <dgm:bulletEnabled val="1"/>
        </dgm:presLayoutVars>
      </dgm:prSet>
      <dgm:spPr/>
      <dgm:t>
        <a:bodyPr/>
        <a:lstStyle/>
        <a:p>
          <a:endParaRPr lang="fr-FR"/>
        </a:p>
      </dgm:t>
    </dgm:pt>
  </dgm:ptLst>
  <dgm:cxnLst>
    <dgm:cxn modelId="{86290C73-776F-448E-B9B5-A47C5E24CF48}" type="presOf" srcId="{A672E96C-AEE6-4B35-B6F5-27D0224AA8EA}" destId="{5C3CFBF8-1F1F-4EC8-8224-6415AFEFA1FC}" srcOrd="0" destOrd="0" presId="urn:microsoft.com/office/officeart/2005/8/layout/chevron1"/>
    <dgm:cxn modelId="{F60D9062-2BD6-4ABE-B148-F985091A3820}" srcId="{B7811A84-FAA3-4181-919C-16300F13F9B7}" destId="{0A6DA5BE-71E1-47C2-94B9-A9B8FEAFA781}" srcOrd="0" destOrd="0" parTransId="{33B38BAE-0488-4499-9425-56508CAAA159}" sibTransId="{46092FD5-4F79-4C67-8FFE-8B364FD3C5F8}"/>
    <dgm:cxn modelId="{E3917763-B063-422D-8819-3A1831C3CB76}" type="presOf" srcId="{16435075-7D83-4E9B-9A56-FEF68D35DC62}" destId="{B0647CFC-5422-4157-9D59-00330D8CC258}" srcOrd="0" destOrd="0" presId="urn:microsoft.com/office/officeart/2005/8/layout/chevron1"/>
    <dgm:cxn modelId="{6E56B85C-CBD9-4123-B604-D53C0314545F}" srcId="{B7811A84-FAA3-4181-919C-16300F13F9B7}" destId="{6B8741F4-341E-4880-A277-3E5D6F8F7A34}" srcOrd="1" destOrd="0" parTransId="{CA70AE5F-EDE5-4910-97BD-D3D9071197C9}" sibTransId="{684AA3D1-4DF9-4D65-9BB5-7D3DAEC39996}"/>
    <dgm:cxn modelId="{E3F14080-3B34-4894-9247-7FC0EAD1F364}" type="presOf" srcId="{B7811A84-FAA3-4181-919C-16300F13F9B7}" destId="{1C8524D9-7E0D-4576-83E9-16F4AF18B22F}" srcOrd="0" destOrd="0" presId="urn:microsoft.com/office/officeart/2005/8/layout/chevron1"/>
    <dgm:cxn modelId="{6A773DFA-34A6-47AE-8D5F-9C5F30931E0D}" type="presOf" srcId="{6B8741F4-341E-4880-A277-3E5D6F8F7A34}" destId="{9C2143FB-5429-4E51-9671-81FA01E4322E}" srcOrd="0" destOrd="0" presId="urn:microsoft.com/office/officeart/2005/8/layout/chevron1"/>
    <dgm:cxn modelId="{0B880EF0-032D-4BF5-9C60-59665402303D}" srcId="{B7811A84-FAA3-4181-919C-16300F13F9B7}" destId="{A672E96C-AEE6-4B35-B6F5-27D0224AA8EA}" srcOrd="3" destOrd="0" parTransId="{CDAAA894-C71F-4991-81B6-C7D2E0D35E75}" sibTransId="{3EDADA66-01DA-4029-9678-43D65F21276A}"/>
    <dgm:cxn modelId="{CF2E5424-0DB2-49C0-A2BE-F4142DC0F4BC}" type="presOf" srcId="{0A6DA5BE-71E1-47C2-94B9-A9B8FEAFA781}" destId="{C492E8FA-CD51-403A-BCBD-763D287B7896}" srcOrd="0" destOrd="0" presId="urn:microsoft.com/office/officeart/2005/8/layout/chevron1"/>
    <dgm:cxn modelId="{CE71DF2B-4423-4755-9166-4851DC3673D5}" srcId="{B7811A84-FAA3-4181-919C-16300F13F9B7}" destId="{A3DA8AE6-0A31-4B8E-A7D9-7B973A77882A}" srcOrd="2" destOrd="0" parTransId="{BE8265C6-BBFB-4D0B-8F73-2A8AFBF7F19B}" sibTransId="{065DEC1D-1A51-49EA-979D-6EEFC058357D}"/>
    <dgm:cxn modelId="{FED148DB-5B24-4977-8E1F-B90519225057}" srcId="{B7811A84-FAA3-4181-919C-16300F13F9B7}" destId="{16435075-7D83-4E9B-9A56-FEF68D35DC62}" srcOrd="4" destOrd="0" parTransId="{646D9BD8-0503-4D58-A69A-12CE80EA580A}" sibTransId="{16EC7A42-CE9A-4137-B798-D2E29B86B8CB}"/>
    <dgm:cxn modelId="{460215A2-5600-47C8-AD9E-3CED33E31167}" type="presOf" srcId="{A3DA8AE6-0A31-4B8E-A7D9-7B973A77882A}" destId="{49C680D9-E6A8-4958-B128-A7A717F819C5}" srcOrd="0" destOrd="0" presId="urn:microsoft.com/office/officeart/2005/8/layout/chevron1"/>
    <dgm:cxn modelId="{74B9B156-F4D5-4BC2-A265-4A7288FC8CF6}" type="presParOf" srcId="{1C8524D9-7E0D-4576-83E9-16F4AF18B22F}" destId="{C492E8FA-CD51-403A-BCBD-763D287B7896}" srcOrd="0" destOrd="0" presId="urn:microsoft.com/office/officeart/2005/8/layout/chevron1"/>
    <dgm:cxn modelId="{1DE764D8-BF53-4672-B172-EA6E91007ED1}" type="presParOf" srcId="{1C8524D9-7E0D-4576-83E9-16F4AF18B22F}" destId="{48E28F2D-A733-4940-96DD-605FAC8AE05F}" srcOrd="1" destOrd="0" presId="urn:microsoft.com/office/officeart/2005/8/layout/chevron1"/>
    <dgm:cxn modelId="{30028596-1AC2-4E7B-A9D7-D586885DC921}" type="presParOf" srcId="{1C8524D9-7E0D-4576-83E9-16F4AF18B22F}" destId="{9C2143FB-5429-4E51-9671-81FA01E4322E}" srcOrd="2" destOrd="0" presId="urn:microsoft.com/office/officeart/2005/8/layout/chevron1"/>
    <dgm:cxn modelId="{BA350D17-9107-4F59-9EE0-79A89F5997DB}" type="presParOf" srcId="{1C8524D9-7E0D-4576-83E9-16F4AF18B22F}" destId="{0C13379E-2791-4434-B451-17C7750F142D}" srcOrd="3" destOrd="0" presId="urn:microsoft.com/office/officeart/2005/8/layout/chevron1"/>
    <dgm:cxn modelId="{E0914AD8-CFD9-4913-9ADD-54DC3124EBD7}" type="presParOf" srcId="{1C8524D9-7E0D-4576-83E9-16F4AF18B22F}" destId="{49C680D9-E6A8-4958-B128-A7A717F819C5}" srcOrd="4" destOrd="0" presId="urn:microsoft.com/office/officeart/2005/8/layout/chevron1"/>
    <dgm:cxn modelId="{75F7B8ED-5123-4CCE-A588-99E532E37CB1}" type="presParOf" srcId="{1C8524D9-7E0D-4576-83E9-16F4AF18B22F}" destId="{3886800F-4CF6-426B-8416-47E885548BAC}" srcOrd="5" destOrd="0" presId="urn:microsoft.com/office/officeart/2005/8/layout/chevron1"/>
    <dgm:cxn modelId="{426154FF-B04E-4B9C-94C4-32C3CF797540}" type="presParOf" srcId="{1C8524D9-7E0D-4576-83E9-16F4AF18B22F}" destId="{5C3CFBF8-1F1F-4EC8-8224-6415AFEFA1FC}" srcOrd="6" destOrd="0" presId="urn:microsoft.com/office/officeart/2005/8/layout/chevron1"/>
    <dgm:cxn modelId="{0495EBD1-CA47-4A76-BCB7-F9777C5EED9D}" type="presParOf" srcId="{1C8524D9-7E0D-4576-83E9-16F4AF18B22F}" destId="{429CAEE5-5AF6-4469-9F97-9978A11ACAB1}" srcOrd="7" destOrd="0" presId="urn:microsoft.com/office/officeart/2005/8/layout/chevron1"/>
    <dgm:cxn modelId="{CD8C2CB8-D32E-4718-8E71-932FF74284B0}" type="presParOf" srcId="{1C8524D9-7E0D-4576-83E9-16F4AF18B22F}" destId="{B0647CFC-5422-4157-9D59-00330D8CC258}" srcOrd="8"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7811A84-FAA3-4181-919C-16300F13F9B7}" type="doc">
      <dgm:prSet loTypeId="urn:microsoft.com/office/officeart/2005/8/layout/chevron1" loCatId="process" qsTypeId="urn:microsoft.com/office/officeart/2005/8/quickstyle/3d2" qsCatId="3D" csTypeId="urn:microsoft.com/office/officeart/2005/8/colors/accent0_2" csCatId="mainScheme" phldr="1"/>
      <dgm:spPr/>
    </dgm:pt>
    <dgm:pt modelId="{0A6DA5BE-71E1-47C2-94B9-A9B8FEAFA781}">
      <dgm:prSet phldrT="[Texte]"/>
      <dgm:spPr>
        <a:solidFill>
          <a:schemeClr val="bg1">
            <a:lumMod val="85000"/>
          </a:schemeClr>
        </a:solidFill>
      </dgm:spPr>
      <dgm:t>
        <a:bodyPr/>
        <a:lstStyle/>
        <a:p>
          <a:r>
            <a:rPr lang="fr-FR" dirty="0"/>
            <a:t>Définir </a:t>
          </a:r>
        </a:p>
      </dgm:t>
    </dgm:pt>
    <dgm:pt modelId="{33B38BAE-0488-4499-9425-56508CAAA159}" type="parTrans" cxnId="{F60D9062-2BD6-4ABE-B148-F985091A3820}">
      <dgm:prSet/>
      <dgm:spPr/>
      <dgm:t>
        <a:bodyPr/>
        <a:lstStyle/>
        <a:p>
          <a:endParaRPr lang="fr-FR"/>
        </a:p>
      </dgm:t>
    </dgm:pt>
    <dgm:pt modelId="{46092FD5-4F79-4C67-8FFE-8B364FD3C5F8}" type="sibTrans" cxnId="{F60D9062-2BD6-4ABE-B148-F985091A3820}">
      <dgm:prSet/>
      <dgm:spPr/>
      <dgm:t>
        <a:bodyPr/>
        <a:lstStyle/>
        <a:p>
          <a:endParaRPr lang="fr-FR"/>
        </a:p>
      </dgm:t>
    </dgm:pt>
    <dgm:pt modelId="{A672E96C-AEE6-4B35-B6F5-27D0224AA8EA}">
      <dgm:prSet phldrT="[Texte]"/>
      <dgm:spPr>
        <a:solidFill>
          <a:schemeClr val="bg1">
            <a:lumMod val="85000"/>
          </a:schemeClr>
        </a:solidFill>
      </dgm:spPr>
      <dgm:t>
        <a:bodyPr/>
        <a:lstStyle/>
        <a:p>
          <a:r>
            <a:rPr lang="fr-FR" dirty="0"/>
            <a:t>Améliorer</a:t>
          </a:r>
        </a:p>
      </dgm:t>
    </dgm:pt>
    <dgm:pt modelId="{CDAAA894-C71F-4991-81B6-C7D2E0D35E75}" type="parTrans" cxnId="{0B880EF0-032D-4BF5-9C60-59665402303D}">
      <dgm:prSet/>
      <dgm:spPr/>
      <dgm:t>
        <a:bodyPr/>
        <a:lstStyle/>
        <a:p>
          <a:endParaRPr lang="fr-FR"/>
        </a:p>
      </dgm:t>
    </dgm:pt>
    <dgm:pt modelId="{3EDADA66-01DA-4029-9678-43D65F21276A}" type="sibTrans" cxnId="{0B880EF0-032D-4BF5-9C60-59665402303D}">
      <dgm:prSet/>
      <dgm:spPr/>
      <dgm:t>
        <a:bodyPr/>
        <a:lstStyle/>
        <a:p>
          <a:endParaRPr lang="fr-FR"/>
        </a:p>
      </dgm:t>
    </dgm:pt>
    <dgm:pt modelId="{16435075-7D83-4E9B-9A56-FEF68D35DC62}">
      <dgm:prSet phldrT="[Texte]"/>
      <dgm:spPr>
        <a:solidFill>
          <a:schemeClr val="bg1">
            <a:lumMod val="85000"/>
          </a:schemeClr>
        </a:solidFill>
      </dgm:spPr>
      <dgm:t>
        <a:bodyPr/>
        <a:lstStyle/>
        <a:p>
          <a:r>
            <a:rPr lang="fr-FR" dirty="0"/>
            <a:t>Contrôler </a:t>
          </a:r>
        </a:p>
      </dgm:t>
    </dgm:pt>
    <dgm:pt modelId="{646D9BD8-0503-4D58-A69A-12CE80EA580A}" type="parTrans" cxnId="{FED148DB-5B24-4977-8E1F-B90519225057}">
      <dgm:prSet/>
      <dgm:spPr/>
      <dgm:t>
        <a:bodyPr/>
        <a:lstStyle/>
        <a:p>
          <a:endParaRPr lang="fr-FR"/>
        </a:p>
      </dgm:t>
    </dgm:pt>
    <dgm:pt modelId="{16EC7A42-CE9A-4137-B798-D2E29B86B8CB}" type="sibTrans" cxnId="{FED148DB-5B24-4977-8E1F-B90519225057}">
      <dgm:prSet/>
      <dgm:spPr/>
      <dgm:t>
        <a:bodyPr/>
        <a:lstStyle/>
        <a:p>
          <a:endParaRPr lang="fr-FR"/>
        </a:p>
      </dgm:t>
    </dgm:pt>
    <dgm:pt modelId="{6B8741F4-341E-4880-A277-3E5D6F8F7A34}">
      <dgm:prSet phldrT="[Texte]"/>
      <dgm:spPr>
        <a:solidFill>
          <a:schemeClr val="bg1">
            <a:lumMod val="85000"/>
          </a:schemeClr>
        </a:solidFill>
      </dgm:spPr>
      <dgm:t>
        <a:bodyPr/>
        <a:lstStyle/>
        <a:p>
          <a:r>
            <a:rPr lang="fr-FR" dirty="0"/>
            <a:t>Mesurer</a:t>
          </a:r>
        </a:p>
      </dgm:t>
    </dgm:pt>
    <dgm:pt modelId="{CA70AE5F-EDE5-4910-97BD-D3D9071197C9}" type="parTrans" cxnId="{6E56B85C-CBD9-4123-B604-D53C0314545F}">
      <dgm:prSet/>
      <dgm:spPr/>
      <dgm:t>
        <a:bodyPr/>
        <a:lstStyle/>
        <a:p>
          <a:endParaRPr lang="fr-FR"/>
        </a:p>
      </dgm:t>
    </dgm:pt>
    <dgm:pt modelId="{684AA3D1-4DF9-4D65-9BB5-7D3DAEC39996}" type="sibTrans" cxnId="{6E56B85C-CBD9-4123-B604-D53C0314545F}">
      <dgm:prSet/>
      <dgm:spPr/>
      <dgm:t>
        <a:bodyPr/>
        <a:lstStyle/>
        <a:p>
          <a:endParaRPr lang="fr-FR"/>
        </a:p>
      </dgm:t>
    </dgm:pt>
    <dgm:pt modelId="{A3DA8AE6-0A31-4B8E-A7D9-7B973A77882A}">
      <dgm:prSet phldrT="[Texte]"/>
      <dgm:spPr>
        <a:solidFill>
          <a:schemeClr val="accent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fr-FR" dirty="0"/>
            <a:t>Analyser</a:t>
          </a:r>
        </a:p>
      </dgm:t>
    </dgm:pt>
    <dgm:pt modelId="{BE8265C6-BBFB-4D0B-8F73-2A8AFBF7F19B}" type="parTrans" cxnId="{CE71DF2B-4423-4755-9166-4851DC3673D5}">
      <dgm:prSet/>
      <dgm:spPr/>
      <dgm:t>
        <a:bodyPr/>
        <a:lstStyle/>
        <a:p>
          <a:endParaRPr lang="fr-FR"/>
        </a:p>
      </dgm:t>
    </dgm:pt>
    <dgm:pt modelId="{065DEC1D-1A51-49EA-979D-6EEFC058357D}" type="sibTrans" cxnId="{CE71DF2B-4423-4755-9166-4851DC3673D5}">
      <dgm:prSet/>
      <dgm:spPr/>
      <dgm:t>
        <a:bodyPr/>
        <a:lstStyle/>
        <a:p>
          <a:endParaRPr lang="fr-FR"/>
        </a:p>
      </dgm:t>
    </dgm:pt>
    <dgm:pt modelId="{1C8524D9-7E0D-4576-83E9-16F4AF18B22F}" type="pres">
      <dgm:prSet presAssocID="{B7811A84-FAA3-4181-919C-16300F13F9B7}" presName="Name0" presStyleCnt="0">
        <dgm:presLayoutVars>
          <dgm:dir/>
          <dgm:animLvl val="lvl"/>
          <dgm:resizeHandles val="exact"/>
        </dgm:presLayoutVars>
      </dgm:prSet>
      <dgm:spPr/>
    </dgm:pt>
    <dgm:pt modelId="{C492E8FA-CD51-403A-BCBD-763D287B7896}" type="pres">
      <dgm:prSet presAssocID="{0A6DA5BE-71E1-47C2-94B9-A9B8FEAFA781}" presName="parTxOnly" presStyleLbl="node1" presStyleIdx="0" presStyleCnt="5">
        <dgm:presLayoutVars>
          <dgm:chMax val="0"/>
          <dgm:chPref val="0"/>
          <dgm:bulletEnabled val="1"/>
        </dgm:presLayoutVars>
      </dgm:prSet>
      <dgm:spPr/>
      <dgm:t>
        <a:bodyPr/>
        <a:lstStyle/>
        <a:p>
          <a:endParaRPr lang="fr-FR"/>
        </a:p>
      </dgm:t>
    </dgm:pt>
    <dgm:pt modelId="{48E28F2D-A733-4940-96DD-605FAC8AE05F}" type="pres">
      <dgm:prSet presAssocID="{46092FD5-4F79-4C67-8FFE-8B364FD3C5F8}" presName="parTxOnlySpace" presStyleCnt="0"/>
      <dgm:spPr/>
    </dgm:pt>
    <dgm:pt modelId="{9C2143FB-5429-4E51-9671-81FA01E4322E}" type="pres">
      <dgm:prSet presAssocID="{6B8741F4-341E-4880-A277-3E5D6F8F7A34}" presName="parTxOnly" presStyleLbl="node1" presStyleIdx="1" presStyleCnt="5">
        <dgm:presLayoutVars>
          <dgm:chMax val="0"/>
          <dgm:chPref val="0"/>
          <dgm:bulletEnabled val="1"/>
        </dgm:presLayoutVars>
      </dgm:prSet>
      <dgm:spPr/>
      <dgm:t>
        <a:bodyPr/>
        <a:lstStyle/>
        <a:p>
          <a:endParaRPr lang="fr-FR"/>
        </a:p>
      </dgm:t>
    </dgm:pt>
    <dgm:pt modelId="{0C13379E-2791-4434-B451-17C7750F142D}" type="pres">
      <dgm:prSet presAssocID="{684AA3D1-4DF9-4D65-9BB5-7D3DAEC39996}" presName="parTxOnlySpace" presStyleCnt="0"/>
      <dgm:spPr/>
    </dgm:pt>
    <dgm:pt modelId="{49C680D9-E6A8-4958-B128-A7A717F819C5}" type="pres">
      <dgm:prSet presAssocID="{A3DA8AE6-0A31-4B8E-A7D9-7B973A77882A}" presName="parTxOnly" presStyleLbl="node1" presStyleIdx="2" presStyleCnt="5">
        <dgm:presLayoutVars>
          <dgm:chMax val="0"/>
          <dgm:chPref val="0"/>
          <dgm:bulletEnabled val="1"/>
        </dgm:presLayoutVars>
      </dgm:prSet>
      <dgm:spPr/>
      <dgm:t>
        <a:bodyPr/>
        <a:lstStyle/>
        <a:p>
          <a:endParaRPr lang="fr-FR"/>
        </a:p>
      </dgm:t>
    </dgm:pt>
    <dgm:pt modelId="{3886800F-4CF6-426B-8416-47E885548BAC}" type="pres">
      <dgm:prSet presAssocID="{065DEC1D-1A51-49EA-979D-6EEFC058357D}" presName="parTxOnlySpace" presStyleCnt="0"/>
      <dgm:spPr/>
    </dgm:pt>
    <dgm:pt modelId="{5C3CFBF8-1F1F-4EC8-8224-6415AFEFA1FC}" type="pres">
      <dgm:prSet presAssocID="{A672E96C-AEE6-4B35-B6F5-27D0224AA8EA}" presName="parTxOnly" presStyleLbl="node1" presStyleIdx="3" presStyleCnt="5">
        <dgm:presLayoutVars>
          <dgm:chMax val="0"/>
          <dgm:chPref val="0"/>
          <dgm:bulletEnabled val="1"/>
        </dgm:presLayoutVars>
      </dgm:prSet>
      <dgm:spPr/>
      <dgm:t>
        <a:bodyPr/>
        <a:lstStyle/>
        <a:p>
          <a:endParaRPr lang="fr-FR"/>
        </a:p>
      </dgm:t>
    </dgm:pt>
    <dgm:pt modelId="{429CAEE5-5AF6-4469-9F97-9978A11ACAB1}" type="pres">
      <dgm:prSet presAssocID="{3EDADA66-01DA-4029-9678-43D65F21276A}" presName="parTxOnlySpace" presStyleCnt="0"/>
      <dgm:spPr/>
    </dgm:pt>
    <dgm:pt modelId="{B0647CFC-5422-4157-9D59-00330D8CC258}" type="pres">
      <dgm:prSet presAssocID="{16435075-7D83-4E9B-9A56-FEF68D35DC62}" presName="parTxOnly" presStyleLbl="node1" presStyleIdx="4" presStyleCnt="5">
        <dgm:presLayoutVars>
          <dgm:chMax val="0"/>
          <dgm:chPref val="0"/>
          <dgm:bulletEnabled val="1"/>
        </dgm:presLayoutVars>
      </dgm:prSet>
      <dgm:spPr/>
      <dgm:t>
        <a:bodyPr/>
        <a:lstStyle/>
        <a:p>
          <a:endParaRPr lang="fr-FR"/>
        </a:p>
      </dgm:t>
    </dgm:pt>
  </dgm:ptLst>
  <dgm:cxnLst>
    <dgm:cxn modelId="{F60D9062-2BD6-4ABE-B148-F985091A3820}" srcId="{B7811A84-FAA3-4181-919C-16300F13F9B7}" destId="{0A6DA5BE-71E1-47C2-94B9-A9B8FEAFA781}" srcOrd="0" destOrd="0" parTransId="{33B38BAE-0488-4499-9425-56508CAAA159}" sibTransId="{46092FD5-4F79-4C67-8FFE-8B364FD3C5F8}"/>
    <dgm:cxn modelId="{6E56B85C-CBD9-4123-B604-D53C0314545F}" srcId="{B7811A84-FAA3-4181-919C-16300F13F9B7}" destId="{6B8741F4-341E-4880-A277-3E5D6F8F7A34}" srcOrd="1" destOrd="0" parTransId="{CA70AE5F-EDE5-4910-97BD-D3D9071197C9}" sibTransId="{684AA3D1-4DF9-4D65-9BB5-7D3DAEC39996}"/>
    <dgm:cxn modelId="{2F86A60E-02E7-43AF-BAD7-6D90D8E61ED4}" type="presOf" srcId="{A3DA8AE6-0A31-4B8E-A7D9-7B973A77882A}" destId="{49C680D9-E6A8-4958-B128-A7A717F819C5}" srcOrd="0" destOrd="0" presId="urn:microsoft.com/office/officeart/2005/8/layout/chevron1"/>
    <dgm:cxn modelId="{914FB008-2CE7-4D26-B509-8AF7AF05AEEF}" type="presOf" srcId="{A672E96C-AEE6-4B35-B6F5-27D0224AA8EA}" destId="{5C3CFBF8-1F1F-4EC8-8224-6415AFEFA1FC}" srcOrd="0" destOrd="0" presId="urn:microsoft.com/office/officeart/2005/8/layout/chevron1"/>
    <dgm:cxn modelId="{0B880EF0-032D-4BF5-9C60-59665402303D}" srcId="{B7811A84-FAA3-4181-919C-16300F13F9B7}" destId="{A672E96C-AEE6-4B35-B6F5-27D0224AA8EA}" srcOrd="3" destOrd="0" parTransId="{CDAAA894-C71F-4991-81B6-C7D2E0D35E75}" sibTransId="{3EDADA66-01DA-4029-9678-43D65F21276A}"/>
    <dgm:cxn modelId="{6AC46BDF-8725-4CC8-9CE0-98B8C4245C92}" type="presOf" srcId="{16435075-7D83-4E9B-9A56-FEF68D35DC62}" destId="{B0647CFC-5422-4157-9D59-00330D8CC258}" srcOrd="0" destOrd="0" presId="urn:microsoft.com/office/officeart/2005/8/layout/chevron1"/>
    <dgm:cxn modelId="{CE71DF2B-4423-4755-9166-4851DC3673D5}" srcId="{B7811A84-FAA3-4181-919C-16300F13F9B7}" destId="{A3DA8AE6-0A31-4B8E-A7D9-7B973A77882A}" srcOrd="2" destOrd="0" parTransId="{BE8265C6-BBFB-4D0B-8F73-2A8AFBF7F19B}" sibTransId="{065DEC1D-1A51-49EA-979D-6EEFC058357D}"/>
    <dgm:cxn modelId="{BF35F34B-8421-4F47-B6C3-5A2248721BE4}" type="presOf" srcId="{B7811A84-FAA3-4181-919C-16300F13F9B7}" destId="{1C8524D9-7E0D-4576-83E9-16F4AF18B22F}" srcOrd="0" destOrd="0" presId="urn:microsoft.com/office/officeart/2005/8/layout/chevron1"/>
    <dgm:cxn modelId="{FED148DB-5B24-4977-8E1F-B90519225057}" srcId="{B7811A84-FAA3-4181-919C-16300F13F9B7}" destId="{16435075-7D83-4E9B-9A56-FEF68D35DC62}" srcOrd="4" destOrd="0" parTransId="{646D9BD8-0503-4D58-A69A-12CE80EA580A}" sibTransId="{16EC7A42-CE9A-4137-B798-D2E29B86B8CB}"/>
    <dgm:cxn modelId="{325F8341-933C-4FFC-B29C-485AF9F9051A}" type="presOf" srcId="{0A6DA5BE-71E1-47C2-94B9-A9B8FEAFA781}" destId="{C492E8FA-CD51-403A-BCBD-763D287B7896}" srcOrd="0" destOrd="0" presId="urn:microsoft.com/office/officeart/2005/8/layout/chevron1"/>
    <dgm:cxn modelId="{889C0FEB-9378-449C-9A51-137D65335940}" type="presOf" srcId="{6B8741F4-341E-4880-A277-3E5D6F8F7A34}" destId="{9C2143FB-5429-4E51-9671-81FA01E4322E}" srcOrd="0" destOrd="0" presId="urn:microsoft.com/office/officeart/2005/8/layout/chevron1"/>
    <dgm:cxn modelId="{559C1F4C-D8BB-4853-8E34-C6ED3DDBA049}" type="presParOf" srcId="{1C8524D9-7E0D-4576-83E9-16F4AF18B22F}" destId="{C492E8FA-CD51-403A-BCBD-763D287B7896}" srcOrd="0" destOrd="0" presId="urn:microsoft.com/office/officeart/2005/8/layout/chevron1"/>
    <dgm:cxn modelId="{E9C0FA2A-880C-4159-915F-A31EA51AF5B8}" type="presParOf" srcId="{1C8524D9-7E0D-4576-83E9-16F4AF18B22F}" destId="{48E28F2D-A733-4940-96DD-605FAC8AE05F}" srcOrd="1" destOrd="0" presId="urn:microsoft.com/office/officeart/2005/8/layout/chevron1"/>
    <dgm:cxn modelId="{1E161215-427B-4B24-A3FA-1EC5F25601C4}" type="presParOf" srcId="{1C8524D9-7E0D-4576-83E9-16F4AF18B22F}" destId="{9C2143FB-5429-4E51-9671-81FA01E4322E}" srcOrd="2" destOrd="0" presId="urn:microsoft.com/office/officeart/2005/8/layout/chevron1"/>
    <dgm:cxn modelId="{54BD41E6-8036-4913-8827-16A813A47183}" type="presParOf" srcId="{1C8524D9-7E0D-4576-83E9-16F4AF18B22F}" destId="{0C13379E-2791-4434-B451-17C7750F142D}" srcOrd="3" destOrd="0" presId="urn:microsoft.com/office/officeart/2005/8/layout/chevron1"/>
    <dgm:cxn modelId="{A26AC420-EF37-43B5-987E-914B2918D42D}" type="presParOf" srcId="{1C8524D9-7E0D-4576-83E9-16F4AF18B22F}" destId="{49C680D9-E6A8-4958-B128-A7A717F819C5}" srcOrd="4" destOrd="0" presId="urn:microsoft.com/office/officeart/2005/8/layout/chevron1"/>
    <dgm:cxn modelId="{A97C5CA2-E4BB-4735-9566-FFA7D943282C}" type="presParOf" srcId="{1C8524D9-7E0D-4576-83E9-16F4AF18B22F}" destId="{3886800F-4CF6-426B-8416-47E885548BAC}" srcOrd="5" destOrd="0" presId="urn:microsoft.com/office/officeart/2005/8/layout/chevron1"/>
    <dgm:cxn modelId="{7862FE76-802C-4E01-8531-E63197528CAC}" type="presParOf" srcId="{1C8524D9-7E0D-4576-83E9-16F4AF18B22F}" destId="{5C3CFBF8-1F1F-4EC8-8224-6415AFEFA1FC}" srcOrd="6" destOrd="0" presId="urn:microsoft.com/office/officeart/2005/8/layout/chevron1"/>
    <dgm:cxn modelId="{9367416E-B579-4003-90CC-72850A5E25F5}" type="presParOf" srcId="{1C8524D9-7E0D-4576-83E9-16F4AF18B22F}" destId="{429CAEE5-5AF6-4469-9F97-9978A11ACAB1}" srcOrd="7" destOrd="0" presId="urn:microsoft.com/office/officeart/2005/8/layout/chevron1"/>
    <dgm:cxn modelId="{E7E7B359-DCB8-4135-99A8-3A73098AB8EF}" type="presParOf" srcId="{1C8524D9-7E0D-4576-83E9-16F4AF18B22F}" destId="{B0647CFC-5422-4157-9D59-00330D8CC258}"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7811A84-FAA3-4181-919C-16300F13F9B7}" type="doc">
      <dgm:prSet loTypeId="urn:microsoft.com/office/officeart/2005/8/layout/chevron1" loCatId="process" qsTypeId="urn:microsoft.com/office/officeart/2005/8/quickstyle/3d2" qsCatId="3D" csTypeId="urn:microsoft.com/office/officeart/2005/8/colors/accent0_2" csCatId="mainScheme" phldr="1"/>
      <dgm:spPr/>
    </dgm:pt>
    <dgm:pt modelId="{0A6DA5BE-71E1-47C2-94B9-A9B8FEAFA781}">
      <dgm:prSet phldrT="[Texte]"/>
      <dgm:spPr>
        <a:solidFill>
          <a:schemeClr val="bg1">
            <a:lumMod val="85000"/>
          </a:schemeClr>
        </a:solidFill>
      </dgm:spPr>
      <dgm:t>
        <a:bodyPr/>
        <a:lstStyle/>
        <a:p>
          <a:r>
            <a:rPr lang="fr-FR" dirty="0"/>
            <a:t>Définir </a:t>
          </a:r>
        </a:p>
      </dgm:t>
    </dgm:pt>
    <dgm:pt modelId="{33B38BAE-0488-4499-9425-56508CAAA159}" type="parTrans" cxnId="{F60D9062-2BD6-4ABE-B148-F985091A3820}">
      <dgm:prSet/>
      <dgm:spPr/>
      <dgm:t>
        <a:bodyPr/>
        <a:lstStyle/>
        <a:p>
          <a:endParaRPr lang="fr-FR"/>
        </a:p>
      </dgm:t>
    </dgm:pt>
    <dgm:pt modelId="{46092FD5-4F79-4C67-8FFE-8B364FD3C5F8}" type="sibTrans" cxnId="{F60D9062-2BD6-4ABE-B148-F985091A3820}">
      <dgm:prSet/>
      <dgm:spPr/>
      <dgm:t>
        <a:bodyPr/>
        <a:lstStyle/>
        <a:p>
          <a:endParaRPr lang="fr-FR"/>
        </a:p>
      </dgm:t>
    </dgm:pt>
    <dgm:pt modelId="{A672E96C-AEE6-4B35-B6F5-27D0224AA8EA}">
      <dgm:prSet phldrT="[Texte]"/>
      <dgm:spPr>
        <a:solidFill>
          <a:schemeClr val="bg1">
            <a:lumMod val="85000"/>
          </a:schemeClr>
        </a:solidFill>
      </dgm:spPr>
      <dgm:t>
        <a:bodyPr/>
        <a:lstStyle/>
        <a:p>
          <a:r>
            <a:rPr lang="fr-FR" dirty="0"/>
            <a:t>Améliorer</a:t>
          </a:r>
        </a:p>
      </dgm:t>
    </dgm:pt>
    <dgm:pt modelId="{CDAAA894-C71F-4991-81B6-C7D2E0D35E75}" type="parTrans" cxnId="{0B880EF0-032D-4BF5-9C60-59665402303D}">
      <dgm:prSet/>
      <dgm:spPr/>
      <dgm:t>
        <a:bodyPr/>
        <a:lstStyle/>
        <a:p>
          <a:endParaRPr lang="fr-FR"/>
        </a:p>
      </dgm:t>
    </dgm:pt>
    <dgm:pt modelId="{3EDADA66-01DA-4029-9678-43D65F21276A}" type="sibTrans" cxnId="{0B880EF0-032D-4BF5-9C60-59665402303D}">
      <dgm:prSet/>
      <dgm:spPr/>
      <dgm:t>
        <a:bodyPr/>
        <a:lstStyle/>
        <a:p>
          <a:endParaRPr lang="fr-FR"/>
        </a:p>
      </dgm:t>
    </dgm:pt>
    <dgm:pt modelId="{16435075-7D83-4E9B-9A56-FEF68D35DC62}">
      <dgm:prSet phldrT="[Texte]"/>
      <dgm:spPr>
        <a:solidFill>
          <a:schemeClr val="bg1">
            <a:lumMod val="85000"/>
          </a:schemeClr>
        </a:solidFill>
      </dgm:spPr>
      <dgm:t>
        <a:bodyPr/>
        <a:lstStyle/>
        <a:p>
          <a:r>
            <a:rPr lang="fr-FR" dirty="0"/>
            <a:t>Contrôler </a:t>
          </a:r>
        </a:p>
      </dgm:t>
    </dgm:pt>
    <dgm:pt modelId="{646D9BD8-0503-4D58-A69A-12CE80EA580A}" type="parTrans" cxnId="{FED148DB-5B24-4977-8E1F-B90519225057}">
      <dgm:prSet/>
      <dgm:spPr/>
      <dgm:t>
        <a:bodyPr/>
        <a:lstStyle/>
        <a:p>
          <a:endParaRPr lang="fr-FR"/>
        </a:p>
      </dgm:t>
    </dgm:pt>
    <dgm:pt modelId="{16EC7A42-CE9A-4137-B798-D2E29B86B8CB}" type="sibTrans" cxnId="{FED148DB-5B24-4977-8E1F-B90519225057}">
      <dgm:prSet/>
      <dgm:spPr/>
      <dgm:t>
        <a:bodyPr/>
        <a:lstStyle/>
        <a:p>
          <a:endParaRPr lang="fr-FR"/>
        </a:p>
      </dgm:t>
    </dgm:pt>
    <dgm:pt modelId="{6B8741F4-341E-4880-A277-3E5D6F8F7A34}">
      <dgm:prSet phldrT="[Texte]"/>
      <dgm:spPr>
        <a:solidFill>
          <a:schemeClr val="bg1">
            <a:lumMod val="85000"/>
          </a:schemeClr>
        </a:solidFill>
      </dgm:spPr>
      <dgm:t>
        <a:bodyPr/>
        <a:lstStyle/>
        <a:p>
          <a:r>
            <a:rPr lang="fr-FR" dirty="0"/>
            <a:t>Mesurer</a:t>
          </a:r>
        </a:p>
      </dgm:t>
    </dgm:pt>
    <dgm:pt modelId="{CA70AE5F-EDE5-4910-97BD-D3D9071197C9}" type="parTrans" cxnId="{6E56B85C-CBD9-4123-B604-D53C0314545F}">
      <dgm:prSet/>
      <dgm:spPr/>
      <dgm:t>
        <a:bodyPr/>
        <a:lstStyle/>
        <a:p>
          <a:endParaRPr lang="fr-FR"/>
        </a:p>
      </dgm:t>
    </dgm:pt>
    <dgm:pt modelId="{684AA3D1-4DF9-4D65-9BB5-7D3DAEC39996}" type="sibTrans" cxnId="{6E56B85C-CBD9-4123-B604-D53C0314545F}">
      <dgm:prSet/>
      <dgm:spPr/>
      <dgm:t>
        <a:bodyPr/>
        <a:lstStyle/>
        <a:p>
          <a:endParaRPr lang="fr-FR"/>
        </a:p>
      </dgm:t>
    </dgm:pt>
    <dgm:pt modelId="{A3DA8AE6-0A31-4B8E-A7D9-7B973A77882A}">
      <dgm:prSet phldrT="[Texte]"/>
      <dgm:spPr>
        <a:solidFill>
          <a:schemeClr val="accent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fr-FR" dirty="0"/>
            <a:t>Analyser</a:t>
          </a:r>
        </a:p>
      </dgm:t>
    </dgm:pt>
    <dgm:pt modelId="{BE8265C6-BBFB-4D0B-8F73-2A8AFBF7F19B}" type="parTrans" cxnId="{CE71DF2B-4423-4755-9166-4851DC3673D5}">
      <dgm:prSet/>
      <dgm:spPr/>
      <dgm:t>
        <a:bodyPr/>
        <a:lstStyle/>
        <a:p>
          <a:endParaRPr lang="fr-FR"/>
        </a:p>
      </dgm:t>
    </dgm:pt>
    <dgm:pt modelId="{065DEC1D-1A51-49EA-979D-6EEFC058357D}" type="sibTrans" cxnId="{CE71DF2B-4423-4755-9166-4851DC3673D5}">
      <dgm:prSet/>
      <dgm:spPr/>
      <dgm:t>
        <a:bodyPr/>
        <a:lstStyle/>
        <a:p>
          <a:endParaRPr lang="fr-FR"/>
        </a:p>
      </dgm:t>
    </dgm:pt>
    <dgm:pt modelId="{1C8524D9-7E0D-4576-83E9-16F4AF18B22F}" type="pres">
      <dgm:prSet presAssocID="{B7811A84-FAA3-4181-919C-16300F13F9B7}" presName="Name0" presStyleCnt="0">
        <dgm:presLayoutVars>
          <dgm:dir/>
          <dgm:animLvl val="lvl"/>
          <dgm:resizeHandles val="exact"/>
        </dgm:presLayoutVars>
      </dgm:prSet>
      <dgm:spPr/>
    </dgm:pt>
    <dgm:pt modelId="{C492E8FA-CD51-403A-BCBD-763D287B7896}" type="pres">
      <dgm:prSet presAssocID="{0A6DA5BE-71E1-47C2-94B9-A9B8FEAFA781}" presName="parTxOnly" presStyleLbl="node1" presStyleIdx="0" presStyleCnt="5">
        <dgm:presLayoutVars>
          <dgm:chMax val="0"/>
          <dgm:chPref val="0"/>
          <dgm:bulletEnabled val="1"/>
        </dgm:presLayoutVars>
      </dgm:prSet>
      <dgm:spPr/>
      <dgm:t>
        <a:bodyPr/>
        <a:lstStyle/>
        <a:p>
          <a:endParaRPr lang="fr-FR"/>
        </a:p>
      </dgm:t>
    </dgm:pt>
    <dgm:pt modelId="{48E28F2D-A733-4940-96DD-605FAC8AE05F}" type="pres">
      <dgm:prSet presAssocID="{46092FD5-4F79-4C67-8FFE-8B364FD3C5F8}" presName="parTxOnlySpace" presStyleCnt="0"/>
      <dgm:spPr/>
    </dgm:pt>
    <dgm:pt modelId="{9C2143FB-5429-4E51-9671-81FA01E4322E}" type="pres">
      <dgm:prSet presAssocID="{6B8741F4-341E-4880-A277-3E5D6F8F7A34}" presName="parTxOnly" presStyleLbl="node1" presStyleIdx="1" presStyleCnt="5">
        <dgm:presLayoutVars>
          <dgm:chMax val="0"/>
          <dgm:chPref val="0"/>
          <dgm:bulletEnabled val="1"/>
        </dgm:presLayoutVars>
      </dgm:prSet>
      <dgm:spPr/>
      <dgm:t>
        <a:bodyPr/>
        <a:lstStyle/>
        <a:p>
          <a:endParaRPr lang="fr-FR"/>
        </a:p>
      </dgm:t>
    </dgm:pt>
    <dgm:pt modelId="{0C13379E-2791-4434-B451-17C7750F142D}" type="pres">
      <dgm:prSet presAssocID="{684AA3D1-4DF9-4D65-9BB5-7D3DAEC39996}" presName="parTxOnlySpace" presStyleCnt="0"/>
      <dgm:spPr/>
    </dgm:pt>
    <dgm:pt modelId="{49C680D9-E6A8-4958-B128-A7A717F819C5}" type="pres">
      <dgm:prSet presAssocID="{A3DA8AE6-0A31-4B8E-A7D9-7B973A77882A}" presName="parTxOnly" presStyleLbl="node1" presStyleIdx="2" presStyleCnt="5">
        <dgm:presLayoutVars>
          <dgm:chMax val="0"/>
          <dgm:chPref val="0"/>
          <dgm:bulletEnabled val="1"/>
        </dgm:presLayoutVars>
      </dgm:prSet>
      <dgm:spPr/>
      <dgm:t>
        <a:bodyPr/>
        <a:lstStyle/>
        <a:p>
          <a:endParaRPr lang="fr-FR"/>
        </a:p>
      </dgm:t>
    </dgm:pt>
    <dgm:pt modelId="{3886800F-4CF6-426B-8416-47E885548BAC}" type="pres">
      <dgm:prSet presAssocID="{065DEC1D-1A51-49EA-979D-6EEFC058357D}" presName="parTxOnlySpace" presStyleCnt="0"/>
      <dgm:spPr/>
    </dgm:pt>
    <dgm:pt modelId="{5C3CFBF8-1F1F-4EC8-8224-6415AFEFA1FC}" type="pres">
      <dgm:prSet presAssocID="{A672E96C-AEE6-4B35-B6F5-27D0224AA8EA}" presName="parTxOnly" presStyleLbl="node1" presStyleIdx="3" presStyleCnt="5">
        <dgm:presLayoutVars>
          <dgm:chMax val="0"/>
          <dgm:chPref val="0"/>
          <dgm:bulletEnabled val="1"/>
        </dgm:presLayoutVars>
      </dgm:prSet>
      <dgm:spPr/>
      <dgm:t>
        <a:bodyPr/>
        <a:lstStyle/>
        <a:p>
          <a:endParaRPr lang="fr-FR"/>
        </a:p>
      </dgm:t>
    </dgm:pt>
    <dgm:pt modelId="{429CAEE5-5AF6-4469-9F97-9978A11ACAB1}" type="pres">
      <dgm:prSet presAssocID="{3EDADA66-01DA-4029-9678-43D65F21276A}" presName="parTxOnlySpace" presStyleCnt="0"/>
      <dgm:spPr/>
    </dgm:pt>
    <dgm:pt modelId="{B0647CFC-5422-4157-9D59-00330D8CC258}" type="pres">
      <dgm:prSet presAssocID="{16435075-7D83-4E9B-9A56-FEF68D35DC62}" presName="parTxOnly" presStyleLbl="node1" presStyleIdx="4" presStyleCnt="5">
        <dgm:presLayoutVars>
          <dgm:chMax val="0"/>
          <dgm:chPref val="0"/>
          <dgm:bulletEnabled val="1"/>
        </dgm:presLayoutVars>
      </dgm:prSet>
      <dgm:spPr/>
      <dgm:t>
        <a:bodyPr/>
        <a:lstStyle/>
        <a:p>
          <a:endParaRPr lang="fr-FR"/>
        </a:p>
      </dgm:t>
    </dgm:pt>
  </dgm:ptLst>
  <dgm:cxnLst>
    <dgm:cxn modelId="{61212C25-41D5-4FDA-AEB8-C3C14E7C006B}" type="presOf" srcId="{16435075-7D83-4E9B-9A56-FEF68D35DC62}" destId="{B0647CFC-5422-4157-9D59-00330D8CC258}" srcOrd="0" destOrd="0" presId="urn:microsoft.com/office/officeart/2005/8/layout/chevron1"/>
    <dgm:cxn modelId="{064CDD89-7B7F-49DD-9DA3-0FA146DD2C99}" type="presOf" srcId="{B7811A84-FAA3-4181-919C-16300F13F9B7}" destId="{1C8524D9-7E0D-4576-83E9-16F4AF18B22F}" srcOrd="0" destOrd="0" presId="urn:microsoft.com/office/officeart/2005/8/layout/chevron1"/>
    <dgm:cxn modelId="{E0DA67C3-D0A4-4CE2-8FD6-318E8B3FDE0A}" type="presOf" srcId="{6B8741F4-341E-4880-A277-3E5D6F8F7A34}" destId="{9C2143FB-5429-4E51-9671-81FA01E4322E}" srcOrd="0" destOrd="0" presId="urn:microsoft.com/office/officeart/2005/8/layout/chevron1"/>
    <dgm:cxn modelId="{46F19B1F-DA0C-4BD5-A016-DDD91C929A7A}" type="presOf" srcId="{A672E96C-AEE6-4B35-B6F5-27D0224AA8EA}" destId="{5C3CFBF8-1F1F-4EC8-8224-6415AFEFA1FC}" srcOrd="0" destOrd="0" presId="urn:microsoft.com/office/officeart/2005/8/layout/chevron1"/>
    <dgm:cxn modelId="{F60D9062-2BD6-4ABE-B148-F985091A3820}" srcId="{B7811A84-FAA3-4181-919C-16300F13F9B7}" destId="{0A6DA5BE-71E1-47C2-94B9-A9B8FEAFA781}" srcOrd="0" destOrd="0" parTransId="{33B38BAE-0488-4499-9425-56508CAAA159}" sibTransId="{46092FD5-4F79-4C67-8FFE-8B364FD3C5F8}"/>
    <dgm:cxn modelId="{6E56B85C-CBD9-4123-B604-D53C0314545F}" srcId="{B7811A84-FAA3-4181-919C-16300F13F9B7}" destId="{6B8741F4-341E-4880-A277-3E5D6F8F7A34}" srcOrd="1" destOrd="0" parTransId="{CA70AE5F-EDE5-4910-97BD-D3D9071197C9}" sibTransId="{684AA3D1-4DF9-4D65-9BB5-7D3DAEC39996}"/>
    <dgm:cxn modelId="{83D04ABE-5507-4290-839E-FCD1ACBAC2D3}" type="presOf" srcId="{A3DA8AE6-0A31-4B8E-A7D9-7B973A77882A}" destId="{49C680D9-E6A8-4958-B128-A7A717F819C5}" srcOrd="0" destOrd="0" presId="urn:microsoft.com/office/officeart/2005/8/layout/chevron1"/>
    <dgm:cxn modelId="{FED148DB-5B24-4977-8E1F-B90519225057}" srcId="{B7811A84-FAA3-4181-919C-16300F13F9B7}" destId="{16435075-7D83-4E9B-9A56-FEF68D35DC62}" srcOrd="4" destOrd="0" parTransId="{646D9BD8-0503-4D58-A69A-12CE80EA580A}" sibTransId="{16EC7A42-CE9A-4137-B798-D2E29B86B8CB}"/>
    <dgm:cxn modelId="{CE71DF2B-4423-4755-9166-4851DC3673D5}" srcId="{B7811A84-FAA3-4181-919C-16300F13F9B7}" destId="{A3DA8AE6-0A31-4B8E-A7D9-7B973A77882A}" srcOrd="2" destOrd="0" parTransId="{BE8265C6-BBFB-4D0B-8F73-2A8AFBF7F19B}" sibTransId="{065DEC1D-1A51-49EA-979D-6EEFC058357D}"/>
    <dgm:cxn modelId="{0B880EF0-032D-4BF5-9C60-59665402303D}" srcId="{B7811A84-FAA3-4181-919C-16300F13F9B7}" destId="{A672E96C-AEE6-4B35-B6F5-27D0224AA8EA}" srcOrd="3" destOrd="0" parTransId="{CDAAA894-C71F-4991-81B6-C7D2E0D35E75}" sibTransId="{3EDADA66-01DA-4029-9678-43D65F21276A}"/>
    <dgm:cxn modelId="{8BAB8D51-5C2E-4BE3-80E8-37B1ACC8B60B}" type="presOf" srcId="{0A6DA5BE-71E1-47C2-94B9-A9B8FEAFA781}" destId="{C492E8FA-CD51-403A-BCBD-763D287B7896}" srcOrd="0" destOrd="0" presId="urn:microsoft.com/office/officeart/2005/8/layout/chevron1"/>
    <dgm:cxn modelId="{DDF00CB4-C99B-4758-A777-8D8780CA4B05}" type="presParOf" srcId="{1C8524D9-7E0D-4576-83E9-16F4AF18B22F}" destId="{C492E8FA-CD51-403A-BCBD-763D287B7896}" srcOrd="0" destOrd="0" presId="urn:microsoft.com/office/officeart/2005/8/layout/chevron1"/>
    <dgm:cxn modelId="{C6D4D3AC-40DE-4F52-B9C0-C74FE7AE23BA}" type="presParOf" srcId="{1C8524D9-7E0D-4576-83E9-16F4AF18B22F}" destId="{48E28F2D-A733-4940-96DD-605FAC8AE05F}" srcOrd="1" destOrd="0" presId="urn:microsoft.com/office/officeart/2005/8/layout/chevron1"/>
    <dgm:cxn modelId="{00C8ABE6-4809-4509-BB63-9AF0B6995E14}" type="presParOf" srcId="{1C8524D9-7E0D-4576-83E9-16F4AF18B22F}" destId="{9C2143FB-5429-4E51-9671-81FA01E4322E}" srcOrd="2" destOrd="0" presId="urn:microsoft.com/office/officeart/2005/8/layout/chevron1"/>
    <dgm:cxn modelId="{00A17457-EE07-45DE-BDBF-0465AC5E6E18}" type="presParOf" srcId="{1C8524D9-7E0D-4576-83E9-16F4AF18B22F}" destId="{0C13379E-2791-4434-B451-17C7750F142D}" srcOrd="3" destOrd="0" presId="urn:microsoft.com/office/officeart/2005/8/layout/chevron1"/>
    <dgm:cxn modelId="{002DE5E8-CC0C-48C5-8D64-38105E83B96E}" type="presParOf" srcId="{1C8524D9-7E0D-4576-83E9-16F4AF18B22F}" destId="{49C680D9-E6A8-4958-B128-A7A717F819C5}" srcOrd="4" destOrd="0" presId="urn:microsoft.com/office/officeart/2005/8/layout/chevron1"/>
    <dgm:cxn modelId="{CE983683-9350-4363-9B2E-2CC77213758E}" type="presParOf" srcId="{1C8524D9-7E0D-4576-83E9-16F4AF18B22F}" destId="{3886800F-4CF6-426B-8416-47E885548BAC}" srcOrd="5" destOrd="0" presId="urn:microsoft.com/office/officeart/2005/8/layout/chevron1"/>
    <dgm:cxn modelId="{72AED7C4-BCA8-486B-B458-D94BD870966A}" type="presParOf" srcId="{1C8524D9-7E0D-4576-83E9-16F4AF18B22F}" destId="{5C3CFBF8-1F1F-4EC8-8224-6415AFEFA1FC}" srcOrd="6" destOrd="0" presId="urn:microsoft.com/office/officeart/2005/8/layout/chevron1"/>
    <dgm:cxn modelId="{8C25E327-B7C4-449F-A88F-757919765EB2}" type="presParOf" srcId="{1C8524D9-7E0D-4576-83E9-16F4AF18B22F}" destId="{429CAEE5-5AF6-4469-9F97-9978A11ACAB1}" srcOrd="7" destOrd="0" presId="urn:microsoft.com/office/officeart/2005/8/layout/chevron1"/>
    <dgm:cxn modelId="{8EDC174C-0048-4054-A592-EBADEA81576F}" type="presParOf" srcId="{1C8524D9-7E0D-4576-83E9-16F4AF18B22F}" destId="{B0647CFC-5422-4157-9D59-00330D8CC258}"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7811A84-FAA3-4181-919C-16300F13F9B7}" type="doc">
      <dgm:prSet loTypeId="urn:microsoft.com/office/officeart/2005/8/layout/chevron1" loCatId="process" qsTypeId="urn:microsoft.com/office/officeart/2005/8/quickstyle/3d2" qsCatId="3D" csTypeId="urn:microsoft.com/office/officeart/2005/8/colors/accent0_2" csCatId="mainScheme" phldr="1"/>
      <dgm:spPr/>
    </dgm:pt>
    <dgm:pt modelId="{0A6DA5BE-71E1-47C2-94B9-A9B8FEAFA781}">
      <dgm:prSet phldrT="[Texte]"/>
      <dgm:spPr>
        <a:solidFill>
          <a:schemeClr val="bg1">
            <a:lumMod val="85000"/>
          </a:schemeClr>
        </a:solidFill>
      </dgm:spPr>
      <dgm:t>
        <a:bodyPr/>
        <a:lstStyle/>
        <a:p>
          <a:r>
            <a:rPr lang="fr-FR" dirty="0"/>
            <a:t>Définir </a:t>
          </a:r>
        </a:p>
      </dgm:t>
    </dgm:pt>
    <dgm:pt modelId="{33B38BAE-0488-4499-9425-56508CAAA159}" type="parTrans" cxnId="{F60D9062-2BD6-4ABE-B148-F985091A3820}">
      <dgm:prSet/>
      <dgm:spPr/>
      <dgm:t>
        <a:bodyPr/>
        <a:lstStyle/>
        <a:p>
          <a:endParaRPr lang="fr-FR"/>
        </a:p>
      </dgm:t>
    </dgm:pt>
    <dgm:pt modelId="{46092FD5-4F79-4C67-8FFE-8B364FD3C5F8}" type="sibTrans" cxnId="{F60D9062-2BD6-4ABE-B148-F985091A3820}">
      <dgm:prSet/>
      <dgm:spPr/>
      <dgm:t>
        <a:bodyPr/>
        <a:lstStyle/>
        <a:p>
          <a:endParaRPr lang="fr-FR"/>
        </a:p>
      </dgm:t>
    </dgm:pt>
    <dgm:pt modelId="{A672E96C-AEE6-4B35-B6F5-27D0224AA8EA}">
      <dgm:prSet phldrT="[Texte]"/>
      <dgm:spPr>
        <a:solidFill>
          <a:schemeClr val="bg1">
            <a:lumMod val="85000"/>
          </a:schemeClr>
        </a:solidFill>
      </dgm:spPr>
      <dgm:t>
        <a:bodyPr/>
        <a:lstStyle/>
        <a:p>
          <a:r>
            <a:rPr lang="fr-FR" dirty="0"/>
            <a:t>Améliorer</a:t>
          </a:r>
        </a:p>
      </dgm:t>
    </dgm:pt>
    <dgm:pt modelId="{CDAAA894-C71F-4991-81B6-C7D2E0D35E75}" type="parTrans" cxnId="{0B880EF0-032D-4BF5-9C60-59665402303D}">
      <dgm:prSet/>
      <dgm:spPr/>
      <dgm:t>
        <a:bodyPr/>
        <a:lstStyle/>
        <a:p>
          <a:endParaRPr lang="fr-FR"/>
        </a:p>
      </dgm:t>
    </dgm:pt>
    <dgm:pt modelId="{3EDADA66-01DA-4029-9678-43D65F21276A}" type="sibTrans" cxnId="{0B880EF0-032D-4BF5-9C60-59665402303D}">
      <dgm:prSet/>
      <dgm:spPr/>
      <dgm:t>
        <a:bodyPr/>
        <a:lstStyle/>
        <a:p>
          <a:endParaRPr lang="fr-FR"/>
        </a:p>
      </dgm:t>
    </dgm:pt>
    <dgm:pt modelId="{16435075-7D83-4E9B-9A56-FEF68D35DC62}">
      <dgm:prSet phldrT="[Texte]"/>
      <dgm:spPr>
        <a:solidFill>
          <a:schemeClr val="bg1">
            <a:lumMod val="85000"/>
          </a:schemeClr>
        </a:solidFill>
      </dgm:spPr>
      <dgm:t>
        <a:bodyPr/>
        <a:lstStyle/>
        <a:p>
          <a:r>
            <a:rPr lang="fr-FR" dirty="0"/>
            <a:t>Contrôler </a:t>
          </a:r>
        </a:p>
      </dgm:t>
    </dgm:pt>
    <dgm:pt modelId="{646D9BD8-0503-4D58-A69A-12CE80EA580A}" type="parTrans" cxnId="{FED148DB-5B24-4977-8E1F-B90519225057}">
      <dgm:prSet/>
      <dgm:spPr/>
      <dgm:t>
        <a:bodyPr/>
        <a:lstStyle/>
        <a:p>
          <a:endParaRPr lang="fr-FR"/>
        </a:p>
      </dgm:t>
    </dgm:pt>
    <dgm:pt modelId="{16EC7A42-CE9A-4137-B798-D2E29B86B8CB}" type="sibTrans" cxnId="{FED148DB-5B24-4977-8E1F-B90519225057}">
      <dgm:prSet/>
      <dgm:spPr/>
      <dgm:t>
        <a:bodyPr/>
        <a:lstStyle/>
        <a:p>
          <a:endParaRPr lang="fr-FR"/>
        </a:p>
      </dgm:t>
    </dgm:pt>
    <dgm:pt modelId="{6B8741F4-341E-4880-A277-3E5D6F8F7A34}">
      <dgm:prSet phldrT="[Texte]"/>
      <dgm:spPr>
        <a:solidFill>
          <a:schemeClr val="bg1">
            <a:lumMod val="85000"/>
          </a:schemeClr>
        </a:solidFill>
      </dgm:spPr>
      <dgm:t>
        <a:bodyPr/>
        <a:lstStyle/>
        <a:p>
          <a:r>
            <a:rPr lang="fr-FR" dirty="0"/>
            <a:t>Mesurer</a:t>
          </a:r>
        </a:p>
      </dgm:t>
    </dgm:pt>
    <dgm:pt modelId="{CA70AE5F-EDE5-4910-97BD-D3D9071197C9}" type="parTrans" cxnId="{6E56B85C-CBD9-4123-B604-D53C0314545F}">
      <dgm:prSet/>
      <dgm:spPr/>
      <dgm:t>
        <a:bodyPr/>
        <a:lstStyle/>
        <a:p>
          <a:endParaRPr lang="fr-FR"/>
        </a:p>
      </dgm:t>
    </dgm:pt>
    <dgm:pt modelId="{684AA3D1-4DF9-4D65-9BB5-7D3DAEC39996}" type="sibTrans" cxnId="{6E56B85C-CBD9-4123-B604-D53C0314545F}">
      <dgm:prSet/>
      <dgm:spPr/>
      <dgm:t>
        <a:bodyPr/>
        <a:lstStyle/>
        <a:p>
          <a:endParaRPr lang="fr-FR"/>
        </a:p>
      </dgm:t>
    </dgm:pt>
    <dgm:pt modelId="{A3DA8AE6-0A31-4B8E-A7D9-7B973A77882A}">
      <dgm:prSet phldrT="[Texte]"/>
      <dgm:spPr>
        <a:solidFill>
          <a:schemeClr val="accent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fr-FR" dirty="0"/>
            <a:t>Analyser</a:t>
          </a:r>
        </a:p>
      </dgm:t>
    </dgm:pt>
    <dgm:pt modelId="{BE8265C6-BBFB-4D0B-8F73-2A8AFBF7F19B}" type="parTrans" cxnId="{CE71DF2B-4423-4755-9166-4851DC3673D5}">
      <dgm:prSet/>
      <dgm:spPr/>
      <dgm:t>
        <a:bodyPr/>
        <a:lstStyle/>
        <a:p>
          <a:endParaRPr lang="fr-FR"/>
        </a:p>
      </dgm:t>
    </dgm:pt>
    <dgm:pt modelId="{065DEC1D-1A51-49EA-979D-6EEFC058357D}" type="sibTrans" cxnId="{CE71DF2B-4423-4755-9166-4851DC3673D5}">
      <dgm:prSet/>
      <dgm:spPr/>
      <dgm:t>
        <a:bodyPr/>
        <a:lstStyle/>
        <a:p>
          <a:endParaRPr lang="fr-FR"/>
        </a:p>
      </dgm:t>
    </dgm:pt>
    <dgm:pt modelId="{1C8524D9-7E0D-4576-83E9-16F4AF18B22F}" type="pres">
      <dgm:prSet presAssocID="{B7811A84-FAA3-4181-919C-16300F13F9B7}" presName="Name0" presStyleCnt="0">
        <dgm:presLayoutVars>
          <dgm:dir/>
          <dgm:animLvl val="lvl"/>
          <dgm:resizeHandles val="exact"/>
        </dgm:presLayoutVars>
      </dgm:prSet>
      <dgm:spPr/>
    </dgm:pt>
    <dgm:pt modelId="{C492E8FA-CD51-403A-BCBD-763D287B7896}" type="pres">
      <dgm:prSet presAssocID="{0A6DA5BE-71E1-47C2-94B9-A9B8FEAFA781}" presName="parTxOnly" presStyleLbl="node1" presStyleIdx="0" presStyleCnt="5">
        <dgm:presLayoutVars>
          <dgm:chMax val="0"/>
          <dgm:chPref val="0"/>
          <dgm:bulletEnabled val="1"/>
        </dgm:presLayoutVars>
      </dgm:prSet>
      <dgm:spPr/>
      <dgm:t>
        <a:bodyPr/>
        <a:lstStyle/>
        <a:p>
          <a:endParaRPr lang="fr-FR"/>
        </a:p>
      </dgm:t>
    </dgm:pt>
    <dgm:pt modelId="{48E28F2D-A733-4940-96DD-605FAC8AE05F}" type="pres">
      <dgm:prSet presAssocID="{46092FD5-4F79-4C67-8FFE-8B364FD3C5F8}" presName="parTxOnlySpace" presStyleCnt="0"/>
      <dgm:spPr/>
    </dgm:pt>
    <dgm:pt modelId="{9C2143FB-5429-4E51-9671-81FA01E4322E}" type="pres">
      <dgm:prSet presAssocID="{6B8741F4-341E-4880-A277-3E5D6F8F7A34}" presName="parTxOnly" presStyleLbl="node1" presStyleIdx="1" presStyleCnt="5">
        <dgm:presLayoutVars>
          <dgm:chMax val="0"/>
          <dgm:chPref val="0"/>
          <dgm:bulletEnabled val="1"/>
        </dgm:presLayoutVars>
      </dgm:prSet>
      <dgm:spPr/>
      <dgm:t>
        <a:bodyPr/>
        <a:lstStyle/>
        <a:p>
          <a:endParaRPr lang="fr-FR"/>
        </a:p>
      </dgm:t>
    </dgm:pt>
    <dgm:pt modelId="{0C13379E-2791-4434-B451-17C7750F142D}" type="pres">
      <dgm:prSet presAssocID="{684AA3D1-4DF9-4D65-9BB5-7D3DAEC39996}" presName="parTxOnlySpace" presStyleCnt="0"/>
      <dgm:spPr/>
    </dgm:pt>
    <dgm:pt modelId="{49C680D9-E6A8-4958-B128-A7A717F819C5}" type="pres">
      <dgm:prSet presAssocID="{A3DA8AE6-0A31-4B8E-A7D9-7B973A77882A}" presName="parTxOnly" presStyleLbl="node1" presStyleIdx="2" presStyleCnt="5">
        <dgm:presLayoutVars>
          <dgm:chMax val="0"/>
          <dgm:chPref val="0"/>
          <dgm:bulletEnabled val="1"/>
        </dgm:presLayoutVars>
      </dgm:prSet>
      <dgm:spPr/>
      <dgm:t>
        <a:bodyPr/>
        <a:lstStyle/>
        <a:p>
          <a:endParaRPr lang="fr-FR"/>
        </a:p>
      </dgm:t>
    </dgm:pt>
    <dgm:pt modelId="{3886800F-4CF6-426B-8416-47E885548BAC}" type="pres">
      <dgm:prSet presAssocID="{065DEC1D-1A51-49EA-979D-6EEFC058357D}" presName="parTxOnlySpace" presStyleCnt="0"/>
      <dgm:spPr/>
    </dgm:pt>
    <dgm:pt modelId="{5C3CFBF8-1F1F-4EC8-8224-6415AFEFA1FC}" type="pres">
      <dgm:prSet presAssocID="{A672E96C-AEE6-4B35-B6F5-27D0224AA8EA}" presName="parTxOnly" presStyleLbl="node1" presStyleIdx="3" presStyleCnt="5">
        <dgm:presLayoutVars>
          <dgm:chMax val="0"/>
          <dgm:chPref val="0"/>
          <dgm:bulletEnabled val="1"/>
        </dgm:presLayoutVars>
      </dgm:prSet>
      <dgm:spPr/>
      <dgm:t>
        <a:bodyPr/>
        <a:lstStyle/>
        <a:p>
          <a:endParaRPr lang="fr-FR"/>
        </a:p>
      </dgm:t>
    </dgm:pt>
    <dgm:pt modelId="{429CAEE5-5AF6-4469-9F97-9978A11ACAB1}" type="pres">
      <dgm:prSet presAssocID="{3EDADA66-01DA-4029-9678-43D65F21276A}" presName="parTxOnlySpace" presStyleCnt="0"/>
      <dgm:spPr/>
    </dgm:pt>
    <dgm:pt modelId="{B0647CFC-5422-4157-9D59-00330D8CC258}" type="pres">
      <dgm:prSet presAssocID="{16435075-7D83-4E9B-9A56-FEF68D35DC62}" presName="parTxOnly" presStyleLbl="node1" presStyleIdx="4" presStyleCnt="5">
        <dgm:presLayoutVars>
          <dgm:chMax val="0"/>
          <dgm:chPref val="0"/>
          <dgm:bulletEnabled val="1"/>
        </dgm:presLayoutVars>
      </dgm:prSet>
      <dgm:spPr/>
      <dgm:t>
        <a:bodyPr/>
        <a:lstStyle/>
        <a:p>
          <a:endParaRPr lang="fr-FR"/>
        </a:p>
      </dgm:t>
    </dgm:pt>
  </dgm:ptLst>
  <dgm:cxnLst>
    <dgm:cxn modelId="{A717B087-CE1B-4C75-8B3F-EC40C3490BDE}" type="presOf" srcId="{A672E96C-AEE6-4B35-B6F5-27D0224AA8EA}" destId="{5C3CFBF8-1F1F-4EC8-8224-6415AFEFA1FC}" srcOrd="0" destOrd="0" presId="urn:microsoft.com/office/officeart/2005/8/layout/chevron1"/>
    <dgm:cxn modelId="{F60D9062-2BD6-4ABE-B148-F985091A3820}" srcId="{B7811A84-FAA3-4181-919C-16300F13F9B7}" destId="{0A6DA5BE-71E1-47C2-94B9-A9B8FEAFA781}" srcOrd="0" destOrd="0" parTransId="{33B38BAE-0488-4499-9425-56508CAAA159}" sibTransId="{46092FD5-4F79-4C67-8FFE-8B364FD3C5F8}"/>
    <dgm:cxn modelId="{E33D8C30-E9C6-44C1-B8E4-B28FE8CE200B}" type="presOf" srcId="{A3DA8AE6-0A31-4B8E-A7D9-7B973A77882A}" destId="{49C680D9-E6A8-4958-B128-A7A717F819C5}" srcOrd="0" destOrd="0" presId="urn:microsoft.com/office/officeart/2005/8/layout/chevron1"/>
    <dgm:cxn modelId="{6E56B85C-CBD9-4123-B604-D53C0314545F}" srcId="{B7811A84-FAA3-4181-919C-16300F13F9B7}" destId="{6B8741F4-341E-4880-A277-3E5D6F8F7A34}" srcOrd="1" destOrd="0" parTransId="{CA70AE5F-EDE5-4910-97BD-D3D9071197C9}" sibTransId="{684AA3D1-4DF9-4D65-9BB5-7D3DAEC39996}"/>
    <dgm:cxn modelId="{0B880EF0-032D-4BF5-9C60-59665402303D}" srcId="{B7811A84-FAA3-4181-919C-16300F13F9B7}" destId="{A672E96C-AEE6-4B35-B6F5-27D0224AA8EA}" srcOrd="3" destOrd="0" parTransId="{CDAAA894-C71F-4991-81B6-C7D2E0D35E75}" sibTransId="{3EDADA66-01DA-4029-9678-43D65F21276A}"/>
    <dgm:cxn modelId="{F711DC8E-246D-443B-A865-B3069E228DEC}" type="presOf" srcId="{B7811A84-FAA3-4181-919C-16300F13F9B7}" destId="{1C8524D9-7E0D-4576-83E9-16F4AF18B22F}" srcOrd="0" destOrd="0" presId="urn:microsoft.com/office/officeart/2005/8/layout/chevron1"/>
    <dgm:cxn modelId="{CE71DF2B-4423-4755-9166-4851DC3673D5}" srcId="{B7811A84-FAA3-4181-919C-16300F13F9B7}" destId="{A3DA8AE6-0A31-4B8E-A7D9-7B973A77882A}" srcOrd="2" destOrd="0" parTransId="{BE8265C6-BBFB-4D0B-8F73-2A8AFBF7F19B}" sibTransId="{065DEC1D-1A51-49EA-979D-6EEFC058357D}"/>
    <dgm:cxn modelId="{3FD8A12C-C67C-426B-AEE6-A3CFD0F30FEF}" type="presOf" srcId="{0A6DA5BE-71E1-47C2-94B9-A9B8FEAFA781}" destId="{C492E8FA-CD51-403A-BCBD-763D287B7896}" srcOrd="0" destOrd="0" presId="urn:microsoft.com/office/officeart/2005/8/layout/chevron1"/>
    <dgm:cxn modelId="{AFFE656E-A3C4-449E-8D68-1A082C8A3C3D}" type="presOf" srcId="{16435075-7D83-4E9B-9A56-FEF68D35DC62}" destId="{B0647CFC-5422-4157-9D59-00330D8CC258}" srcOrd="0" destOrd="0" presId="urn:microsoft.com/office/officeart/2005/8/layout/chevron1"/>
    <dgm:cxn modelId="{FED148DB-5B24-4977-8E1F-B90519225057}" srcId="{B7811A84-FAA3-4181-919C-16300F13F9B7}" destId="{16435075-7D83-4E9B-9A56-FEF68D35DC62}" srcOrd="4" destOrd="0" parTransId="{646D9BD8-0503-4D58-A69A-12CE80EA580A}" sibTransId="{16EC7A42-CE9A-4137-B798-D2E29B86B8CB}"/>
    <dgm:cxn modelId="{6B74B66D-8131-496C-9396-5D0F8EEF7971}" type="presOf" srcId="{6B8741F4-341E-4880-A277-3E5D6F8F7A34}" destId="{9C2143FB-5429-4E51-9671-81FA01E4322E}" srcOrd="0" destOrd="0" presId="urn:microsoft.com/office/officeart/2005/8/layout/chevron1"/>
    <dgm:cxn modelId="{8EBD88EF-7992-4C5D-878A-59DA194F2007}" type="presParOf" srcId="{1C8524D9-7E0D-4576-83E9-16F4AF18B22F}" destId="{C492E8FA-CD51-403A-BCBD-763D287B7896}" srcOrd="0" destOrd="0" presId="urn:microsoft.com/office/officeart/2005/8/layout/chevron1"/>
    <dgm:cxn modelId="{9A17059E-02F0-4A9C-9FCD-B1746E4D6075}" type="presParOf" srcId="{1C8524D9-7E0D-4576-83E9-16F4AF18B22F}" destId="{48E28F2D-A733-4940-96DD-605FAC8AE05F}" srcOrd="1" destOrd="0" presId="urn:microsoft.com/office/officeart/2005/8/layout/chevron1"/>
    <dgm:cxn modelId="{24B5C369-3120-4ACA-9277-512FB4A7C7B3}" type="presParOf" srcId="{1C8524D9-7E0D-4576-83E9-16F4AF18B22F}" destId="{9C2143FB-5429-4E51-9671-81FA01E4322E}" srcOrd="2" destOrd="0" presId="urn:microsoft.com/office/officeart/2005/8/layout/chevron1"/>
    <dgm:cxn modelId="{70344210-80CE-43A2-8603-1811EBAC52A4}" type="presParOf" srcId="{1C8524D9-7E0D-4576-83E9-16F4AF18B22F}" destId="{0C13379E-2791-4434-B451-17C7750F142D}" srcOrd="3" destOrd="0" presId="urn:microsoft.com/office/officeart/2005/8/layout/chevron1"/>
    <dgm:cxn modelId="{FCC79500-EB41-4E9C-BF5A-902F0E535571}" type="presParOf" srcId="{1C8524D9-7E0D-4576-83E9-16F4AF18B22F}" destId="{49C680D9-E6A8-4958-B128-A7A717F819C5}" srcOrd="4" destOrd="0" presId="urn:microsoft.com/office/officeart/2005/8/layout/chevron1"/>
    <dgm:cxn modelId="{C50921AA-24D3-4876-BF9E-F97DE667D2BA}" type="presParOf" srcId="{1C8524D9-7E0D-4576-83E9-16F4AF18B22F}" destId="{3886800F-4CF6-426B-8416-47E885548BAC}" srcOrd="5" destOrd="0" presId="urn:microsoft.com/office/officeart/2005/8/layout/chevron1"/>
    <dgm:cxn modelId="{0AEBAD1E-BDFF-4925-AA88-B5BEADAC6FD8}" type="presParOf" srcId="{1C8524D9-7E0D-4576-83E9-16F4AF18B22F}" destId="{5C3CFBF8-1F1F-4EC8-8224-6415AFEFA1FC}" srcOrd="6" destOrd="0" presId="urn:microsoft.com/office/officeart/2005/8/layout/chevron1"/>
    <dgm:cxn modelId="{087A05F7-38FF-4FA9-AE9C-19A60C41F02F}" type="presParOf" srcId="{1C8524D9-7E0D-4576-83E9-16F4AF18B22F}" destId="{429CAEE5-5AF6-4469-9F97-9978A11ACAB1}" srcOrd="7" destOrd="0" presId="urn:microsoft.com/office/officeart/2005/8/layout/chevron1"/>
    <dgm:cxn modelId="{C994DB22-5CF3-4332-A165-A5C0AD76E73F}" type="presParOf" srcId="{1C8524D9-7E0D-4576-83E9-16F4AF18B22F}" destId="{B0647CFC-5422-4157-9D59-00330D8CC258}"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7811A84-FAA3-4181-919C-16300F13F9B7}" type="doc">
      <dgm:prSet loTypeId="urn:microsoft.com/office/officeart/2005/8/layout/chevron1" loCatId="process" qsTypeId="urn:microsoft.com/office/officeart/2005/8/quickstyle/3d2" qsCatId="3D" csTypeId="urn:microsoft.com/office/officeart/2005/8/colors/accent0_2" csCatId="mainScheme" phldr="1"/>
      <dgm:spPr/>
    </dgm:pt>
    <dgm:pt modelId="{0A6DA5BE-71E1-47C2-94B9-A9B8FEAFA781}">
      <dgm:prSet phldrT="[Texte]"/>
      <dgm:spPr>
        <a:solidFill>
          <a:schemeClr val="bg1">
            <a:lumMod val="85000"/>
          </a:schemeClr>
        </a:solidFill>
      </dgm:spPr>
      <dgm:t>
        <a:bodyPr/>
        <a:lstStyle/>
        <a:p>
          <a:r>
            <a:rPr lang="fr-FR" dirty="0"/>
            <a:t>Définir </a:t>
          </a:r>
        </a:p>
      </dgm:t>
    </dgm:pt>
    <dgm:pt modelId="{33B38BAE-0488-4499-9425-56508CAAA159}" type="parTrans" cxnId="{F60D9062-2BD6-4ABE-B148-F985091A3820}">
      <dgm:prSet/>
      <dgm:spPr/>
      <dgm:t>
        <a:bodyPr/>
        <a:lstStyle/>
        <a:p>
          <a:endParaRPr lang="fr-FR"/>
        </a:p>
      </dgm:t>
    </dgm:pt>
    <dgm:pt modelId="{46092FD5-4F79-4C67-8FFE-8B364FD3C5F8}" type="sibTrans" cxnId="{F60D9062-2BD6-4ABE-B148-F985091A3820}">
      <dgm:prSet/>
      <dgm:spPr/>
      <dgm:t>
        <a:bodyPr/>
        <a:lstStyle/>
        <a:p>
          <a:endParaRPr lang="fr-FR"/>
        </a:p>
      </dgm:t>
    </dgm:pt>
    <dgm:pt modelId="{A672E96C-AEE6-4B35-B6F5-27D0224AA8EA}">
      <dgm:prSet phldrT="[Texte]"/>
      <dgm:spPr>
        <a:solidFill>
          <a:schemeClr val="accent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fr-FR" dirty="0"/>
            <a:t>Améliorer</a:t>
          </a:r>
        </a:p>
      </dgm:t>
    </dgm:pt>
    <dgm:pt modelId="{CDAAA894-C71F-4991-81B6-C7D2E0D35E75}" type="parTrans" cxnId="{0B880EF0-032D-4BF5-9C60-59665402303D}">
      <dgm:prSet/>
      <dgm:spPr/>
      <dgm:t>
        <a:bodyPr/>
        <a:lstStyle/>
        <a:p>
          <a:endParaRPr lang="fr-FR"/>
        </a:p>
      </dgm:t>
    </dgm:pt>
    <dgm:pt modelId="{3EDADA66-01DA-4029-9678-43D65F21276A}" type="sibTrans" cxnId="{0B880EF0-032D-4BF5-9C60-59665402303D}">
      <dgm:prSet/>
      <dgm:spPr/>
      <dgm:t>
        <a:bodyPr/>
        <a:lstStyle/>
        <a:p>
          <a:endParaRPr lang="fr-FR"/>
        </a:p>
      </dgm:t>
    </dgm:pt>
    <dgm:pt modelId="{16435075-7D83-4E9B-9A56-FEF68D35DC62}">
      <dgm:prSet phldrT="[Texte]"/>
      <dgm:spPr>
        <a:solidFill>
          <a:schemeClr val="bg1">
            <a:lumMod val="85000"/>
          </a:schemeClr>
        </a:solidFill>
      </dgm:spPr>
      <dgm:t>
        <a:bodyPr/>
        <a:lstStyle/>
        <a:p>
          <a:r>
            <a:rPr lang="fr-FR" dirty="0"/>
            <a:t>Contrôler </a:t>
          </a:r>
        </a:p>
      </dgm:t>
    </dgm:pt>
    <dgm:pt modelId="{646D9BD8-0503-4D58-A69A-12CE80EA580A}" type="parTrans" cxnId="{FED148DB-5B24-4977-8E1F-B90519225057}">
      <dgm:prSet/>
      <dgm:spPr/>
      <dgm:t>
        <a:bodyPr/>
        <a:lstStyle/>
        <a:p>
          <a:endParaRPr lang="fr-FR"/>
        </a:p>
      </dgm:t>
    </dgm:pt>
    <dgm:pt modelId="{16EC7A42-CE9A-4137-B798-D2E29B86B8CB}" type="sibTrans" cxnId="{FED148DB-5B24-4977-8E1F-B90519225057}">
      <dgm:prSet/>
      <dgm:spPr/>
      <dgm:t>
        <a:bodyPr/>
        <a:lstStyle/>
        <a:p>
          <a:endParaRPr lang="fr-FR"/>
        </a:p>
      </dgm:t>
    </dgm:pt>
    <dgm:pt modelId="{6B8741F4-341E-4880-A277-3E5D6F8F7A34}">
      <dgm:prSet phldrT="[Texte]"/>
      <dgm:spPr>
        <a:solidFill>
          <a:schemeClr val="bg1">
            <a:lumMod val="85000"/>
          </a:schemeClr>
        </a:solidFill>
        <a:ln>
          <a:noFill/>
        </a:ln>
        <a:effectLst/>
        <a:scene3d>
          <a:camera prst="orthographicFront"/>
          <a:lightRig rig="threePt" dir="t">
            <a:rot lat="0" lon="0" rev="7500000"/>
          </a:lightRig>
        </a:scene3d>
      </dgm:spPr>
      <dgm:t>
        <a:bodyPr/>
        <a:lstStyle/>
        <a:p>
          <a:r>
            <a:rPr lang="fr-FR" dirty="0"/>
            <a:t>Mesurer</a:t>
          </a:r>
        </a:p>
      </dgm:t>
    </dgm:pt>
    <dgm:pt modelId="{CA70AE5F-EDE5-4910-97BD-D3D9071197C9}" type="parTrans" cxnId="{6E56B85C-CBD9-4123-B604-D53C0314545F}">
      <dgm:prSet/>
      <dgm:spPr/>
      <dgm:t>
        <a:bodyPr/>
        <a:lstStyle/>
        <a:p>
          <a:endParaRPr lang="fr-FR"/>
        </a:p>
      </dgm:t>
    </dgm:pt>
    <dgm:pt modelId="{684AA3D1-4DF9-4D65-9BB5-7D3DAEC39996}" type="sibTrans" cxnId="{6E56B85C-CBD9-4123-B604-D53C0314545F}">
      <dgm:prSet/>
      <dgm:spPr/>
      <dgm:t>
        <a:bodyPr/>
        <a:lstStyle/>
        <a:p>
          <a:endParaRPr lang="fr-FR"/>
        </a:p>
      </dgm:t>
    </dgm:pt>
    <dgm:pt modelId="{A3DA8AE6-0A31-4B8E-A7D9-7B973A77882A}">
      <dgm:prSet phldrT="[Texte]"/>
      <dgm:spPr>
        <a:solidFill>
          <a:schemeClr val="bg1">
            <a:lumMod val="85000"/>
          </a:schemeClr>
        </a:solidFill>
      </dgm:spPr>
      <dgm:t>
        <a:bodyPr/>
        <a:lstStyle/>
        <a:p>
          <a:r>
            <a:rPr lang="fr-FR" dirty="0"/>
            <a:t>Analyser</a:t>
          </a:r>
        </a:p>
      </dgm:t>
    </dgm:pt>
    <dgm:pt modelId="{BE8265C6-BBFB-4D0B-8F73-2A8AFBF7F19B}" type="parTrans" cxnId="{CE71DF2B-4423-4755-9166-4851DC3673D5}">
      <dgm:prSet/>
      <dgm:spPr/>
      <dgm:t>
        <a:bodyPr/>
        <a:lstStyle/>
        <a:p>
          <a:endParaRPr lang="fr-FR"/>
        </a:p>
      </dgm:t>
    </dgm:pt>
    <dgm:pt modelId="{065DEC1D-1A51-49EA-979D-6EEFC058357D}" type="sibTrans" cxnId="{CE71DF2B-4423-4755-9166-4851DC3673D5}">
      <dgm:prSet/>
      <dgm:spPr/>
      <dgm:t>
        <a:bodyPr/>
        <a:lstStyle/>
        <a:p>
          <a:endParaRPr lang="fr-FR"/>
        </a:p>
      </dgm:t>
    </dgm:pt>
    <dgm:pt modelId="{1C8524D9-7E0D-4576-83E9-16F4AF18B22F}" type="pres">
      <dgm:prSet presAssocID="{B7811A84-FAA3-4181-919C-16300F13F9B7}" presName="Name0" presStyleCnt="0">
        <dgm:presLayoutVars>
          <dgm:dir/>
          <dgm:animLvl val="lvl"/>
          <dgm:resizeHandles val="exact"/>
        </dgm:presLayoutVars>
      </dgm:prSet>
      <dgm:spPr/>
    </dgm:pt>
    <dgm:pt modelId="{C492E8FA-CD51-403A-BCBD-763D287B7896}" type="pres">
      <dgm:prSet presAssocID="{0A6DA5BE-71E1-47C2-94B9-A9B8FEAFA781}" presName="parTxOnly" presStyleLbl="node1" presStyleIdx="0" presStyleCnt="5">
        <dgm:presLayoutVars>
          <dgm:chMax val="0"/>
          <dgm:chPref val="0"/>
          <dgm:bulletEnabled val="1"/>
        </dgm:presLayoutVars>
      </dgm:prSet>
      <dgm:spPr/>
      <dgm:t>
        <a:bodyPr/>
        <a:lstStyle/>
        <a:p>
          <a:endParaRPr lang="fr-FR"/>
        </a:p>
      </dgm:t>
    </dgm:pt>
    <dgm:pt modelId="{48E28F2D-A733-4940-96DD-605FAC8AE05F}" type="pres">
      <dgm:prSet presAssocID="{46092FD5-4F79-4C67-8FFE-8B364FD3C5F8}" presName="parTxOnlySpace" presStyleCnt="0"/>
      <dgm:spPr/>
    </dgm:pt>
    <dgm:pt modelId="{9C2143FB-5429-4E51-9671-81FA01E4322E}" type="pres">
      <dgm:prSet presAssocID="{6B8741F4-341E-4880-A277-3E5D6F8F7A34}" presName="parTxOnly" presStyleLbl="node1" presStyleIdx="1" presStyleCnt="5">
        <dgm:presLayoutVars>
          <dgm:chMax val="0"/>
          <dgm:chPref val="0"/>
          <dgm:bulletEnabled val="1"/>
        </dgm:presLayoutVars>
      </dgm:prSet>
      <dgm:spPr/>
      <dgm:t>
        <a:bodyPr/>
        <a:lstStyle/>
        <a:p>
          <a:endParaRPr lang="fr-FR"/>
        </a:p>
      </dgm:t>
    </dgm:pt>
    <dgm:pt modelId="{0C13379E-2791-4434-B451-17C7750F142D}" type="pres">
      <dgm:prSet presAssocID="{684AA3D1-4DF9-4D65-9BB5-7D3DAEC39996}" presName="parTxOnlySpace" presStyleCnt="0"/>
      <dgm:spPr/>
    </dgm:pt>
    <dgm:pt modelId="{49C680D9-E6A8-4958-B128-A7A717F819C5}" type="pres">
      <dgm:prSet presAssocID="{A3DA8AE6-0A31-4B8E-A7D9-7B973A77882A}" presName="parTxOnly" presStyleLbl="node1" presStyleIdx="2" presStyleCnt="5">
        <dgm:presLayoutVars>
          <dgm:chMax val="0"/>
          <dgm:chPref val="0"/>
          <dgm:bulletEnabled val="1"/>
        </dgm:presLayoutVars>
      </dgm:prSet>
      <dgm:spPr/>
      <dgm:t>
        <a:bodyPr/>
        <a:lstStyle/>
        <a:p>
          <a:endParaRPr lang="fr-FR"/>
        </a:p>
      </dgm:t>
    </dgm:pt>
    <dgm:pt modelId="{3886800F-4CF6-426B-8416-47E885548BAC}" type="pres">
      <dgm:prSet presAssocID="{065DEC1D-1A51-49EA-979D-6EEFC058357D}" presName="parTxOnlySpace" presStyleCnt="0"/>
      <dgm:spPr/>
    </dgm:pt>
    <dgm:pt modelId="{5C3CFBF8-1F1F-4EC8-8224-6415AFEFA1FC}" type="pres">
      <dgm:prSet presAssocID="{A672E96C-AEE6-4B35-B6F5-27D0224AA8EA}" presName="parTxOnly" presStyleLbl="node1" presStyleIdx="3" presStyleCnt="5">
        <dgm:presLayoutVars>
          <dgm:chMax val="0"/>
          <dgm:chPref val="0"/>
          <dgm:bulletEnabled val="1"/>
        </dgm:presLayoutVars>
      </dgm:prSet>
      <dgm:spPr/>
      <dgm:t>
        <a:bodyPr/>
        <a:lstStyle/>
        <a:p>
          <a:endParaRPr lang="fr-FR"/>
        </a:p>
      </dgm:t>
    </dgm:pt>
    <dgm:pt modelId="{429CAEE5-5AF6-4469-9F97-9978A11ACAB1}" type="pres">
      <dgm:prSet presAssocID="{3EDADA66-01DA-4029-9678-43D65F21276A}" presName="parTxOnlySpace" presStyleCnt="0"/>
      <dgm:spPr/>
    </dgm:pt>
    <dgm:pt modelId="{B0647CFC-5422-4157-9D59-00330D8CC258}" type="pres">
      <dgm:prSet presAssocID="{16435075-7D83-4E9B-9A56-FEF68D35DC62}" presName="parTxOnly" presStyleLbl="node1" presStyleIdx="4" presStyleCnt="5">
        <dgm:presLayoutVars>
          <dgm:chMax val="0"/>
          <dgm:chPref val="0"/>
          <dgm:bulletEnabled val="1"/>
        </dgm:presLayoutVars>
      </dgm:prSet>
      <dgm:spPr/>
      <dgm:t>
        <a:bodyPr/>
        <a:lstStyle/>
        <a:p>
          <a:endParaRPr lang="fr-FR"/>
        </a:p>
      </dgm:t>
    </dgm:pt>
  </dgm:ptLst>
  <dgm:cxnLst>
    <dgm:cxn modelId="{D6585C2D-86FB-4BC5-980C-C432A976294A}" type="presOf" srcId="{0A6DA5BE-71E1-47C2-94B9-A9B8FEAFA781}" destId="{C492E8FA-CD51-403A-BCBD-763D287B7896}" srcOrd="0" destOrd="0" presId="urn:microsoft.com/office/officeart/2005/8/layout/chevron1"/>
    <dgm:cxn modelId="{1D8A66C5-C9A2-4752-8BA0-42C0EAAC2D4C}" type="presOf" srcId="{B7811A84-FAA3-4181-919C-16300F13F9B7}" destId="{1C8524D9-7E0D-4576-83E9-16F4AF18B22F}" srcOrd="0" destOrd="0" presId="urn:microsoft.com/office/officeart/2005/8/layout/chevron1"/>
    <dgm:cxn modelId="{F60D9062-2BD6-4ABE-B148-F985091A3820}" srcId="{B7811A84-FAA3-4181-919C-16300F13F9B7}" destId="{0A6DA5BE-71E1-47C2-94B9-A9B8FEAFA781}" srcOrd="0" destOrd="0" parTransId="{33B38BAE-0488-4499-9425-56508CAAA159}" sibTransId="{46092FD5-4F79-4C67-8FFE-8B364FD3C5F8}"/>
    <dgm:cxn modelId="{FCEAFC9C-7A59-4F70-8DB0-08A85A759D2C}" type="presOf" srcId="{A672E96C-AEE6-4B35-B6F5-27D0224AA8EA}" destId="{5C3CFBF8-1F1F-4EC8-8224-6415AFEFA1FC}" srcOrd="0" destOrd="0" presId="urn:microsoft.com/office/officeart/2005/8/layout/chevron1"/>
    <dgm:cxn modelId="{6E56B85C-CBD9-4123-B604-D53C0314545F}" srcId="{B7811A84-FAA3-4181-919C-16300F13F9B7}" destId="{6B8741F4-341E-4880-A277-3E5D6F8F7A34}" srcOrd="1" destOrd="0" parTransId="{CA70AE5F-EDE5-4910-97BD-D3D9071197C9}" sibTransId="{684AA3D1-4DF9-4D65-9BB5-7D3DAEC39996}"/>
    <dgm:cxn modelId="{FED148DB-5B24-4977-8E1F-B90519225057}" srcId="{B7811A84-FAA3-4181-919C-16300F13F9B7}" destId="{16435075-7D83-4E9B-9A56-FEF68D35DC62}" srcOrd="4" destOrd="0" parTransId="{646D9BD8-0503-4D58-A69A-12CE80EA580A}" sibTransId="{16EC7A42-CE9A-4137-B798-D2E29B86B8CB}"/>
    <dgm:cxn modelId="{94437658-E682-45EA-846F-8C33092FD421}" type="presOf" srcId="{6B8741F4-341E-4880-A277-3E5D6F8F7A34}" destId="{9C2143FB-5429-4E51-9671-81FA01E4322E}" srcOrd="0" destOrd="0" presId="urn:microsoft.com/office/officeart/2005/8/layout/chevron1"/>
    <dgm:cxn modelId="{CE71DF2B-4423-4755-9166-4851DC3673D5}" srcId="{B7811A84-FAA3-4181-919C-16300F13F9B7}" destId="{A3DA8AE6-0A31-4B8E-A7D9-7B973A77882A}" srcOrd="2" destOrd="0" parTransId="{BE8265C6-BBFB-4D0B-8F73-2A8AFBF7F19B}" sibTransId="{065DEC1D-1A51-49EA-979D-6EEFC058357D}"/>
    <dgm:cxn modelId="{2C87784A-2B6F-46D1-A4B7-1AC60B37BE9E}" type="presOf" srcId="{16435075-7D83-4E9B-9A56-FEF68D35DC62}" destId="{B0647CFC-5422-4157-9D59-00330D8CC258}" srcOrd="0" destOrd="0" presId="urn:microsoft.com/office/officeart/2005/8/layout/chevron1"/>
    <dgm:cxn modelId="{159DB22A-E425-4744-9A46-2696CB7700B0}" type="presOf" srcId="{A3DA8AE6-0A31-4B8E-A7D9-7B973A77882A}" destId="{49C680D9-E6A8-4958-B128-A7A717F819C5}" srcOrd="0" destOrd="0" presId="urn:microsoft.com/office/officeart/2005/8/layout/chevron1"/>
    <dgm:cxn modelId="{0B880EF0-032D-4BF5-9C60-59665402303D}" srcId="{B7811A84-FAA3-4181-919C-16300F13F9B7}" destId="{A672E96C-AEE6-4B35-B6F5-27D0224AA8EA}" srcOrd="3" destOrd="0" parTransId="{CDAAA894-C71F-4991-81B6-C7D2E0D35E75}" sibTransId="{3EDADA66-01DA-4029-9678-43D65F21276A}"/>
    <dgm:cxn modelId="{49E29CCA-12B5-4B40-B3C0-6FF6C085E1A3}" type="presParOf" srcId="{1C8524D9-7E0D-4576-83E9-16F4AF18B22F}" destId="{C492E8FA-CD51-403A-BCBD-763D287B7896}" srcOrd="0" destOrd="0" presId="urn:microsoft.com/office/officeart/2005/8/layout/chevron1"/>
    <dgm:cxn modelId="{7B357B92-84A8-4746-B017-6B626BDBB145}" type="presParOf" srcId="{1C8524D9-7E0D-4576-83E9-16F4AF18B22F}" destId="{48E28F2D-A733-4940-96DD-605FAC8AE05F}" srcOrd="1" destOrd="0" presId="urn:microsoft.com/office/officeart/2005/8/layout/chevron1"/>
    <dgm:cxn modelId="{58EEC19F-2666-4821-BBC8-75A8425432B9}" type="presParOf" srcId="{1C8524D9-7E0D-4576-83E9-16F4AF18B22F}" destId="{9C2143FB-5429-4E51-9671-81FA01E4322E}" srcOrd="2" destOrd="0" presId="urn:microsoft.com/office/officeart/2005/8/layout/chevron1"/>
    <dgm:cxn modelId="{7681DA22-5EE4-4018-80F3-7EA85309FDC9}" type="presParOf" srcId="{1C8524D9-7E0D-4576-83E9-16F4AF18B22F}" destId="{0C13379E-2791-4434-B451-17C7750F142D}" srcOrd="3" destOrd="0" presId="urn:microsoft.com/office/officeart/2005/8/layout/chevron1"/>
    <dgm:cxn modelId="{677B7FCD-4C09-45AF-A942-172CB80E4F22}" type="presParOf" srcId="{1C8524D9-7E0D-4576-83E9-16F4AF18B22F}" destId="{49C680D9-E6A8-4958-B128-A7A717F819C5}" srcOrd="4" destOrd="0" presId="urn:microsoft.com/office/officeart/2005/8/layout/chevron1"/>
    <dgm:cxn modelId="{6C38E31A-CCF2-4475-820D-FB5AC133D369}" type="presParOf" srcId="{1C8524D9-7E0D-4576-83E9-16F4AF18B22F}" destId="{3886800F-4CF6-426B-8416-47E885548BAC}" srcOrd="5" destOrd="0" presId="urn:microsoft.com/office/officeart/2005/8/layout/chevron1"/>
    <dgm:cxn modelId="{98519938-88F2-46A3-AC72-5ACCAC59BE1D}" type="presParOf" srcId="{1C8524D9-7E0D-4576-83E9-16F4AF18B22F}" destId="{5C3CFBF8-1F1F-4EC8-8224-6415AFEFA1FC}" srcOrd="6" destOrd="0" presId="urn:microsoft.com/office/officeart/2005/8/layout/chevron1"/>
    <dgm:cxn modelId="{58E3FA1A-FCCA-4186-9EBE-B7D70E19F29A}" type="presParOf" srcId="{1C8524D9-7E0D-4576-83E9-16F4AF18B22F}" destId="{429CAEE5-5AF6-4469-9F97-9978A11ACAB1}" srcOrd="7" destOrd="0" presId="urn:microsoft.com/office/officeart/2005/8/layout/chevron1"/>
    <dgm:cxn modelId="{66EBFBD8-637C-4B2D-8873-0D78F48578A4}" type="presParOf" srcId="{1C8524D9-7E0D-4576-83E9-16F4AF18B22F}" destId="{B0647CFC-5422-4157-9D59-00330D8CC258}"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E170C9B8-EFE1-47E1-80C4-0741539D5173}" type="doc">
      <dgm:prSet loTypeId="urn:microsoft.com/office/officeart/2005/8/layout/list1" loCatId="list" qsTypeId="urn:microsoft.com/office/officeart/2005/8/quickstyle/simple3" qsCatId="simple" csTypeId="urn:microsoft.com/office/officeart/2005/8/colors/accent1_2" csCatId="accent1" phldr="1"/>
      <dgm:spPr/>
      <dgm:t>
        <a:bodyPr/>
        <a:lstStyle/>
        <a:p>
          <a:endParaRPr lang="fr-FR"/>
        </a:p>
      </dgm:t>
    </dgm:pt>
    <dgm:pt modelId="{A73E2F4A-801B-4173-A43F-B565DD7173D4}">
      <dgm:prSet phldrT="[Texte]" custT="1"/>
      <dgm:spPr/>
      <dgm:t>
        <a:bodyPr/>
        <a:lstStyle/>
        <a:p>
          <a:pPr algn="ctr"/>
          <a:r>
            <a:rPr lang="fr-FR" sz="2800" dirty="0" smtClean="0">
              <a:latin typeface="Gill Sans MT" pitchFamily="34" charset="0"/>
            </a:rPr>
            <a:t>SRM</a:t>
          </a:r>
          <a:endParaRPr lang="fr-FR" sz="2800" dirty="0">
            <a:latin typeface="Gill Sans MT" pitchFamily="34" charset="0"/>
          </a:endParaRPr>
        </a:p>
      </dgm:t>
    </dgm:pt>
    <dgm:pt modelId="{6949F3E1-018A-459C-9CDB-29D911AC7147}" type="parTrans" cxnId="{0BED2EDB-DB26-4A22-8F31-4C57E0AC46D5}">
      <dgm:prSet/>
      <dgm:spPr/>
      <dgm:t>
        <a:bodyPr/>
        <a:lstStyle/>
        <a:p>
          <a:endParaRPr lang="fr-FR"/>
        </a:p>
      </dgm:t>
    </dgm:pt>
    <dgm:pt modelId="{CD2CBA86-49EA-4166-BF03-62C7EE3EBA3D}" type="sibTrans" cxnId="{0BED2EDB-DB26-4A22-8F31-4C57E0AC46D5}">
      <dgm:prSet/>
      <dgm:spPr/>
      <dgm:t>
        <a:bodyPr/>
        <a:lstStyle/>
        <a:p>
          <a:endParaRPr lang="fr-FR"/>
        </a:p>
      </dgm:t>
    </dgm:pt>
    <dgm:pt modelId="{58790273-5A2F-4DD6-8B7C-8E9A44C4F0B5}">
      <dgm:prSet phldrT="[Texte]" custT="1"/>
      <dgm:spPr/>
      <dgm:t>
        <a:bodyPr/>
        <a:lstStyle/>
        <a:p>
          <a:pPr algn="ctr"/>
          <a:r>
            <a:rPr lang="fr-FR" sz="2800" dirty="0" smtClean="0">
              <a:latin typeface="Gill Sans MT" pitchFamily="34" charset="0"/>
            </a:rPr>
            <a:t>SPIA</a:t>
          </a:r>
          <a:endParaRPr lang="fr-FR" sz="2800" dirty="0">
            <a:latin typeface="Gill Sans MT" pitchFamily="34" charset="0"/>
          </a:endParaRPr>
        </a:p>
      </dgm:t>
    </dgm:pt>
    <dgm:pt modelId="{4F048A28-EA77-4BC1-8525-351E74F614F2}" type="parTrans" cxnId="{1958D15F-F29C-4ECE-927A-E10442F1F055}">
      <dgm:prSet/>
      <dgm:spPr/>
      <dgm:t>
        <a:bodyPr/>
        <a:lstStyle/>
        <a:p>
          <a:endParaRPr lang="fr-FR"/>
        </a:p>
      </dgm:t>
    </dgm:pt>
    <dgm:pt modelId="{CE86BF25-A5A5-4445-816B-E0A996F01499}" type="sibTrans" cxnId="{1958D15F-F29C-4ECE-927A-E10442F1F055}">
      <dgm:prSet/>
      <dgm:spPr/>
      <dgm:t>
        <a:bodyPr/>
        <a:lstStyle/>
        <a:p>
          <a:endParaRPr lang="fr-FR"/>
        </a:p>
      </dgm:t>
    </dgm:pt>
    <dgm:pt modelId="{0E116885-1D70-4B06-A051-C2A39F2F1A17}">
      <dgm:prSet phldrT="[Texte]" custT="1"/>
      <dgm:spPr/>
      <dgm:t>
        <a:bodyPr/>
        <a:lstStyle/>
        <a:p>
          <a:pPr algn="ctr"/>
          <a:r>
            <a:rPr lang="fr-FR" sz="2800" dirty="0" smtClean="0">
              <a:latin typeface="Gill Sans MT" pitchFamily="34" charset="0"/>
            </a:rPr>
            <a:t>LIEBHERR</a:t>
          </a:r>
          <a:endParaRPr lang="fr-FR" sz="2800" dirty="0">
            <a:latin typeface="Gill Sans MT" pitchFamily="34" charset="0"/>
          </a:endParaRPr>
        </a:p>
      </dgm:t>
    </dgm:pt>
    <dgm:pt modelId="{8526CB7F-120D-47A2-8AC2-03C856A3FEAF}" type="parTrans" cxnId="{5525FD8D-AFE1-459A-BFCF-076861B92BD3}">
      <dgm:prSet/>
      <dgm:spPr/>
      <dgm:t>
        <a:bodyPr/>
        <a:lstStyle/>
        <a:p>
          <a:endParaRPr lang="fr-FR"/>
        </a:p>
      </dgm:t>
    </dgm:pt>
    <dgm:pt modelId="{6FE5C480-22F1-4613-B97D-130B9CD4AF1D}" type="sibTrans" cxnId="{5525FD8D-AFE1-459A-BFCF-076861B92BD3}">
      <dgm:prSet/>
      <dgm:spPr/>
      <dgm:t>
        <a:bodyPr/>
        <a:lstStyle/>
        <a:p>
          <a:endParaRPr lang="fr-FR"/>
        </a:p>
      </dgm:t>
    </dgm:pt>
    <dgm:pt modelId="{C4D64D22-4710-4F14-ACBE-5AEF6255F4C9}" type="pres">
      <dgm:prSet presAssocID="{E170C9B8-EFE1-47E1-80C4-0741539D5173}" presName="linear" presStyleCnt="0">
        <dgm:presLayoutVars>
          <dgm:dir/>
          <dgm:animLvl val="lvl"/>
          <dgm:resizeHandles val="exact"/>
        </dgm:presLayoutVars>
      </dgm:prSet>
      <dgm:spPr/>
      <dgm:t>
        <a:bodyPr/>
        <a:lstStyle/>
        <a:p>
          <a:endParaRPr lang="fr-FR"/>
        </a:p>
      </dgm:t>
    </dgm:pt>
    <dgm:pt modelId="{ABF1B631-C107-4899-A21B-2A5AA48044F7}" type="pres">
      <dgm:prSet presAssocID="{A73E2F4A-801B-4173-A43F-B565DD7173D4}" presName="parentLin" presStyleCnt="0"/>
      <dgm:spPr/>
    </dgm:pt>
    <dgm:pt modelId="{A6C404CC-5479-4FE6-8020-6332C4AC5169}" type="pres">
      <dgm:prSet presAssocID="{A73E2F4A-801B-4173-A43F-B565DD7173D4}" presName="parentLeftMargin" presStyleLbl="node1" presStyleIdx="0" presStyleCnt="3"/>
      <dgm:spPr/>
      <dgm:t>
        <a:bodyPr/>
        <a:lstStyle/>
        <a:p>
          <a:endParaRPr lang="fr-FR"/>
        </a:p>
      </dgm:t>
    </dgm:pt>
    <dgm:pt modelId="{F7CD6F57-809C-4918-B5C4-4191E6137099}" type="pres">
      <dgm:prSet presAssocID="{A73E2F4A-801B-4173-A43F-B565DD7173D4}" presName="parentText" presStyleLbl="node1" presStyleIdx="0" presStyleCnt="3">
        <dgm:presLayoutVars>
          <dgm:chMax val="0"/>
          <dgm:bulletEnabled val="1"/>
        </dgm:presLayoutVars>
      </dgm:prSet>
      <dgm:spPr/>
      <dgm:t>
        <a:bodyPr/>
        <a:lstStyle/>
        <a:p>
          <a:endParaRPr lang="fr-FR"/>
        </a:p>
      </dgm:t>
    </dgm:pt>
    <dgm:pt modelId="{AA9859FD-ECDD-4994-8F14-F5B73B5F2A7A}" type="pres">
      <dgm:prSet presAssocID="{A73E2F4A-801B-4173-A43F-B565DD7173D4}" presName="negativeSpace" presStyleCnt="0"/>
      <dgm:spPr/>
    </dgm:pt>
    <dgm:pt modelId="{EC46E46B-7411-4CA5-96F1-BECB4507DAC0}" type="pres">
      <dgm:prSet presAssocID="{A73E2F4A-801B-4173-A43F-B565DD7173D4}" presName="childText" presStyleLbl="conFgAcc1" presStyleIdx="0" presStyleCnt="3">
        <dgm:presLayoutVars>
          <dgm:bulletEnabled val="1"/>
        </dgm:presLayoutVars>
      </dgm:prSet>
      <dgm:spPr/>
    </dgm:pt>
    <dgm:pt modelId="{F25ED318-43B2-446B-A796-733C7410F83B}" type="pres">
      <dgm:prSet presAssocID="{CD2CBA86-49EA-4166-BF03-62C7EE3EBA3D}" presName="spaceBetweenRectangles" presStyleCnt="0"/>
      <dgm:spPr/>
    </dgm:pt>
    <dgm:pt modelId="{EA544A93-DE92-42F3-BCBD-B943F869E4FC}" type="pres">
      <dgm:prSet presAssocID="{58790273-5A2F-4DD6-8B7C-8E9A44C4F0B5}" presName="parentLin" presStyleCnt="0"/>
      <dgm:spPr/>
    </dgm:pt>
    <dgm:pt modelId="{2AE6B402-892E-465C-A0AF-7B96148AE924}" type="pres">
      <dgm:prSet presAssocID="{58790273-5A2F-4DD6-8B7C-8E9A44C4F0B5}" presName="parentLeftMargin" presStyleLbl="node1" presStyleIdx="0" presStyleCnt="3"/>
      <dgm:spPr/>
      <dgm:t>
        <a:bodyPr/>
        <a:lstStyle/>
        <a:p>
          <a:endParaRPr lang="fr-FR"/>
        </a:p>
      </dgm:t>
    </dgm:pt>
    <dgm:pt modelId="{213F2FB7-E4DF-4A14-8295-2058095B58E5}" type="pres">
      <dgm:prSet presAssocID="{58790273-5A2F-4DD6-8B7C-8E9A44C4F0B5}" presName="parentText" presStyleLbl="node1" presStyleIdx="1" presStyleCnt="3">
        <dgm:presLayoutVars>
          <dgm:chMax val="0"/>
          <dgm:bulletEnabled val="1"/>
        </dgm:presLayoutVars>
      </dgm:prSet>
      <dgm:spPr/>
      <dgm:t>
        <a:bodyPr/>
        <a:lstStyle/>
        <a:p>
          <a:endParaRPr lang="fr-FR"/>
        </a:p>
      </dgm:t>
    </dgm:pt>
    <dgm:pt modelId="{1939A6AE-666A-475F-AA2A-776E1CE753D0}" type="pres">
      <dgm:prSet presAssocID="{58790273-5A2F-4DD6-8B7C-8E9A44C4F0B5}" presName="negativeSpace" presStyleCnt="0"/>
      <dgm:spPr/>
    </dgm:pt>
    <dgm:pt modelId="{3DFB2199-DECF-4996-B78D-F6D40A39F64D}" type="pres">
      <dgm:prSet presAssocID="{58790273-5A2F-4DD6-8B7C-8E9A44C4F0B5}" presName="childText" presStyleLbl="conFgAcc1" presStyleIdx="1" presStyleCnt="3">
        <dgm:presLayoutVars>
          <dgm:bulletEnabled val="1"/>
        </dgm:presLayoutVars>
      </dgm:prSet>
      <dgm:spPr/>
    </dgm:pt>
    <dgm:pt modelId="{E639B997-2D99-4A7B-98BD-8A3AF8DA0A21}" type="pres">
      <dgm:prSet presAssocID="{CE86BF25-A5A5-4445-816B-E0A996F01499}" presName="spaceBetweenRectangles" presStyleCnt="0"/>
      <dgm:spPr/>
    </dgm:pt>
    <dgm:pt modelId="{04AA7A2E-C9B7-4945-AB0E-C3C4E5C27F82}" type="pres">
      <dgm:prSet presAssocID="{0E116885-1D70-4B06-A051-C2A39F2F1A17}" presName="parentLin" presStyleCnt="0"/>
      <dgm:spPr/>
    </dgm:pt>
    <dgm:pt modelId="{557402B6-E0C6-4254-8013-1B314D412107}" type="pres">
      <dgm:prSet presAssocID="{0E116885-1D70-4B06-A051-C2A39F2F1A17}" presName="parentLeftMargin" presStyleLbl="node1" presStyleIdx="1" presStyleCnt="3"/>
      <dgm:spPr/>
      <dgm:t>
        <a:bodyPr/>
        <a:lstStyle/>
        <a:p>
          <a:endParaRPr lang="fr-FR"/>
        </a:p>
      </dgm:t>
    </dgm:pt>
    <dgm:pt modelId="{78E67C50-BF27-442B-92A0-9CA632583FFB}" type="pres">
      <dgm:prSet presAssocID="{0E116885-1D70-4B06-A051-C2A39F2F1A17}" presName="parentText" presStyleLbl="node1" presStyleIdx="2" presStyleCnt="3">
        <dgm:presLayoutVars>
          <dgm:chMax val="0"/>
          <dgm:bulletEnabled val="1"/>
        </dgm:presLayoutVars>
      </dgm:prSet>
      <dgm:spPr/>
      <dgm:t>
        <a:bodyPr/>
        <a:lstStyle/>
        <a:p>
          <a:endParaRPr lang="fr-FR"/>
        </a:p>
      </dgm:t>
    </dgm:pt>
    <dgm:pt modelId="{512D1CE4-096F-4D7D-9D40-96A48CC4820F}" type="pres">
      <dgm:prSet presAssocID="{0E116885-1D70-4B06-A051-C2A39F2F1A17}" presName="negativeSpace" presStyleCnt="0"/>
      <dgm:spPr/>
    </dgm:pt>
    <dgm:pt modelId="{727E986A-2200-4D4C-A1B3-280881B1F912}" type="pres">
      <dgm:prSet presAssocID="{0E116885-1D70-4B06-A051-C2A39F2F1A17}" presName="childText" presStyleLbl="conFgAcc1" presStyleIdx="2" presStyleCnt="3">
        <dgm:presLayoutVars>
          <dgm:bulletEnabled val="1"/>
        </dgm:presLayoutVars>
      </dgm:prSet>
      <dgm:spPr/>
    </dgm:pt>
  </dgm:ptLst>
  <dgm:cxnLst>
    <dgm:cxn modelId="{1958D15F-F29C-4ECE-927A-E10442F1F055}" srcId="{E170C9B8-EFE1-47E1-80C4-0741539D5173}" destId="{58790273-5A2F-4DD6-8B7C-8E9A44C4F0B5}" srcOrd="1" destOrd="0" parTransId="{4F048A28-EA77-4BC1-8525-351E74F614F2}" sibTransId="{CE86BF25-A5A5-4445-816B-E0A996F01499}"/>
    <dgm:cxn modelId="{7BD25712-142B-40CC-B112-E566FC20F00F}" type="presOf" srcId="{0E116885-1D70-4B06-A051-C2A39F2F1A17}" destId="{78E67C50-BF27-442B-92A0-9CA632583FFB}" srcOrd="1" destOrd="0" presId="urn:microsoft.com/office/officeart/2005/8/layout/list1"/>
    <dgm:cxn modelId="{6DC4B064-828E-4C9C-A703-8E35EB9875DE}" type="presOf" srcId="{58790273-5A2F-4DD6-8B7C-8E9A44C4F0B5}" destId="{2AE6B402-892E-465C-A0AF-7B96148AE924}" srcOrd="0" destOrd="0" presId="urn:microsoft.com/office/officeart/2005/8/layout/list1"/>
    <dgm:cxn modelId="{5525FD8D-AFE1-459A-BFCF-076861B92BD3}" srcId="{E170C9B8-EFE1-47E1-80C4-0741539D5173}" destId="{0E116885-1D70-4B06-A051-C2A39F2F1A17}" srcOrd="2" destOrd="0" parTransId="{8526CB7F-120D-47A2-8AC2-03C856A3FEAF}" sibTransId="{6FE5C480-22F1-4613-B97D-130B9CD4AF1D}"/>
    <dgm:cxn modelId="{91B4095B-E6C2-4120-83B3-8172ABDD87C1}" type="presOf" srcId="{A73E2F4A-801B-4173-A43F-B565DD7173D4}" destId="{A6C404CC-5479-4FE6-8020-6332C4AC5169}" srcOrd="0" destOrd="0" presId="urn:microsoft.com/office/officeart/2005/8/layout/list1"/>
    <dgm:cxn modelId="{2741276D-C041-4743-8E1B-2AB7F64E7B95}" type="presOf" srcId="{E170C9B8-EFE1-47E1-80C4-0741539D5173}" destId="{C4D64D22-4710-4F14-ACBE-5AEF6255F4C9}" srcOrd="0" destOrd="0" presId="urn:microsoft.com/office/officeart/2005/8/layout/list1"/>
    <dgm:cxn modelId="{64F87B00-59B3-4FA6-A4A3-99BB0F27B406}" type="presOf" srcId="{A73E2F4A-801B-4173-A43F-B565DD7173D4}" destId="{F7CD6F57-809C-4918-B5C4-4191E6137099}" srcOrd="1" destOrd="0" presId="urn:microsoft.com/office/officeart/2005/8/layout/list1"/>
    <dgm:cxn modelId="{294C8266-9005-47F9-8056-E565E1F89B52}" type="presOf" srcId="{58790273-5A2F-4DD6-8B7C-8E9A44C4F0B5}" destId="{213F2FB7-E4DF-4A14-8295-2058095B58E5}" srcOrd="1" destOrd="0" presId="urn:microsoft.com/office/officeart/2005/8/layout/list1"/>
    <dgm:cxn modelId="{D3BD5F2C-C4CD-4088-BE72-7F787DB85CB6}" type="presOf" srcId="{0E116885-1D70-4B06-A051-C2A39F2F1A17}" destId="{557402B6-E0C6-4254-8013-1B314D412107}" srcOrd="0" destOrd="0" presId="urn:microsoft.com/office/officeart/2005/8/layout/list1"/>
    <dgm:cxn modelId="{0BED2EDB-DB26-4A22-8F31-4C57E0AC46D5}" srcId="{E170C9B8-EFE1-47E1-80C4-0741539D5173}" destId="{A73E2F4A-801B-4173-A43F-B565DD7173D4}" srcOrd="0" destOrd="0" parTransId="{6949F3E1-018A-459C-9CDB-29D911AC7147}" sibTransId="{CD2CBA86-49EA-4166-BF03-62C7EE3EBA3D}"/>
    <dgm:cxn modelId="{9440C4AE-E15B-40EB-AFA9-8B0220918846}" type="presParOf" srcId="{C4D64D22-4710-4F14-ACBE-5AEF6255F4C9}" destId="{ABF1B631-C107-4899-A21B-2A5AA48044F7}" srcOrd="0" destOrd="0" presId="urn:microsoft.com/office/officeart/2005/8/layout/list1"/>
    <dgm:cxn modelId="{CAC98322-03BC-43DA-9AA8-00335C5F036A}" type="presParOf" srcId="{ABF1B631-C107-4899-A21B-2A5AA48044F7}" destId="{A6C404CC-5479-4FE6-8020-6332C4AC5169}" srcOrd="0" destOrd="0" presId="urn:microsoft.com/office/officeart/2005/8/layout/list1"/>
    <dgm:cxn modelId="{1D749226-B064-4C18-90E7-D0B16E460D4D}" type="presParOf" srcId="{ABF1B631-C107-4899-A21B-2A5AA48044F7}" destId="{F7CD6F57-809C-4918-B5C4-4191E6137099}" srcOrd="1" destOrd="0" presId="urn:microsoft.com/office/officeart/2005/8/layout/list1"/>
    <dgm:cxn modelId="{7A8B4544-E08B-49BA-BA21-52B0A8404DCD}" type="presParOf" srcId="{C4D64D22-4710-4F14-ACBE-5AEF6255F4C9}" destId="{AA9859FD-ECDD-4994-8F14-F5B73B5F2A7A}" srcOrd="1" destOrd="0" presId="urn:microsoft.com/office/officeart/2005/8/layout/list1"/>
    <dgm:cxn modelId="{44BB3756-B74B-45E3-8E50-388A112E96C2}" type="presParOf" srcId="{C4D64D22-4710-4F14-ACBE-5AEF6255F4C9}" destId="{EC46E46B-7411-4CA5-96F1-BECB4507DAC0}" srcOrd="2" destOrd="0" presId="urn:microsoft.com/office/officeart/2005/8/layout/list1"/>
    <dgm:cxn modelId="{819D1DE8-847F-4AED-945F-7AB8926E20D9}" type="presParOf" srcId="{C4D64D22-4710-4F14-ACBE-5AEF6255F4C9}" destId="{F25ED318-43B2-446B-A796-733C7410F83B}" srcOrd="3" destOrd="0" presId="urn:microsoft.com/office/officeart/2005/8/layout/list1"/>
    <dgm:cxn modelId="{74989F3A-8E45-4A2D-9E45-24305ABBB449}" type="presParOf" srcId="{C4D64D22-4710-4F14-ACBE-5AEF6255F4C9}" destId="{EA544A93-DE92-42F3-BCBD-B943F869E4FC}" srcOrd="4" destOrd="0" presId="urn:microsoft.com/office/officeart/2005/8/layout/list1"/>
    <dgm:cxn modelId="{418900A8-58C8-4563-8F33-4DB2152B5BF1}" type="presParOf" srcId="{EA544A93-DE92-42F3-BCBD-B943F869E4FC}" destId="{2AE6B402-892E-465C-A0AF-7B96148AE924}" srcOrd="0" destOrd="0" presId="urn:microsoft.com/office/officeart/2005/8/layout/list1"/>
    <dgm:cxn modelId="{36F815B1-B7FE-4176-A6CD-571139C52C2F}" type="presParOf" srcId="{EA544A93-DE92-42F3-BCBD-B943F869E4FC}" destId="{213F2FB7-E4DF-4A14-8295-2058095B58E5}" srcOrd="1" destOrd="0" presId="urn:microsoft.com/office/officeart/2005/8/layout/list1"/>
    <dgm:cxn modelId="{4DE062D4-8097-4A83-ADFC-264F98C6D5E2}" type="presParOf" srcId="{C4D64D22-4710-4F14-ACBE-5AEF6255F4C9}" destId="{1939A6AE-666A-475F-AA2A-776E1CE753D0}" srcOrd="5" destOrd="0" presId="urn:microsoft.com/office/officeart/2005/8/layout/list1"/>
    <dgm:cxn modelId="{896B4D73-F93A-4E6E-BFB2-4CA9AAEB82E3}" type="presParOf" srcId="{C4D64D22-4710-4F14-ACBE-5AEF6255F4C9}" destId="{3DFB2199-DECF-4996-B78D-F6D40A39F64D}" srcOrd="6" destOrd="0" presId="urn:microsoft.com/office/officeart/2005/8/layout/list1"/>
    <dgm:cxn modelId="{3FADC815-F52E-402C-AE65-80E6792517FC}" type="presParOf" srcId="{C4D64D22-4710-4F14-ACBE-5AEF6255F4C9}" destId="{E639B997-2D99-4A7B-98BD-8A3AF8DA0A21}" srcOrd="7" destOrd="0" presId="urn:microsoft.com/office/officeart/2005/8/layout/list1"/>
    <dgm:cxn modelId="{39070AE7-5DD0-4B96-BBCD-7DEFB3BDC227}" type="presParOf" srcId="{C4D64D22-4710-4F14-ACBE-5AEF6255F4C9}" destId="{04AA7A2E-C9B7-4945-AB0E-C3C4E5C27F82}" srcOrd="8" destOrd="0" presId="urn:microsoft.com/office/officeart/2005/8/layout/list1"/>
    <dgm:cxn modelId="{3CBF9E0C-6973-4E84-9C0E-72E232711299}" type="presParOf" srcId="{04AA7A2E-C9B7-4945-AB0E-C3C4E5C27F82}" destId="{557402B6-E0C6-4254-8013-1B314D412107}" srcOrd="0" destOrd="0" presId="urn:microsoft.com/office/officeart/2005/8/layout/list1"/>
    <dgm:cxn modelId="{839DC52A-78A6-49B4-B82C-E90395846F50}" type="presParOf" srcId="{04AA7A2E-C9B7-4945-AB0E-C3C4E5C27F82}" destId="{78E67C50-BF27-442B-92A0-9CA632583FFB}" srcOrd="1" destOrd="0" presId="urn:microsoft.com/office/officeart/2005/8/layout/list1"/>
    <dgm:cxn modelId="{ADD06A8A-A545-4265-AE3B-0ADA367712F5}" type="presParOf" srcId="{C4D64D22-4710-4F14-ACBE-5AEF6255F4C9}" destId="{512D1CE4-096F-4D7D-9D40-96A48CC4820F}" srcOrd="9" destOrd="0" presId="urn:microsoft.com/office/officeart/2005/8/layout/list1"/>
    <dgm:cxn modelId="{B85FA7D2-11A3-4154-83F4-9D14D985E0E8}" type="presParOf" srcId="{C4D64D22-4710-4F14-ACBE-5AEF6255F4C9}" destId="{727E986A-2200-4D4C-A1B3-280881B1F912}" srcOrd="10" destOrd="0" presId="urn:microsoft.com/office/officeart/2005/8/layout/list1"/>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811A84-FAA3-4181-919C-16300F13F9B7}" type="doc">
      <dgm:prSet loTypeId="urn:microsoft.com/office/officeart/2005/8/layout/chevron1" loCatId="process" qsTypeId="urn:microsoft.com/office/officeart/2005/8/quickstyle/3d2" qsCatId="3D" csTypeId="urn:microsoft.com/office/officeart/2005/8/colors/accent0_2" csCatId="mainScheme" phldr="1"/>
      <dgm:spPr/>
    </dgm:pt>
    <dgm:pt modelId="{0A6DA5BE-71E1-47C2-94B9-A9B8FEAFA781}">
      <dgm:prSet phldrT="[Texte]"/>
      <dgm:spPr>
        <a:solidFill>
          <a:schemeClr val="accent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fr-FR" dirty="0">
              <a:latin typeface="Gill Sans MT" pitchFamily="34" charset="0"/>
            </a:rPr>
            <a:t>Définir </a:t>
          </a:r>
        </a:p>
      </dgm:t>
    </dgm:pt>
    <dgm:pt modelId="{33B38BAE-0488-4499-9425-56508CAAA159}" type="parTrans" cxnId="{F60D9062-2BD6-4ABE-B148-F985091A3820}">
      <dgm:prSet/>
      <dgm:spPr/>
      <dgm:t>
        <a:bodyPr/>
        <a:lstStyle/>
        <a:p>
          <a:endParaRPr lang="fr-FR"/>
        </a:p>
      </dgm:t>
    </dgm:pt>
    <dgm:pt modelId="{46092FD5-4F79-4C67-8FFE-8B364FD3C5F8}" type="sibTrans" cxnId="{F60D9062-2BD6-4ABE-B148-F985091A3820}">
      <dgm:prSet/>
      <dgm:spPr/>
      <dgm:t>
        <a:bodyPr/>
        <a:lstStyle/>
        <a:p>
          <a:endParaRPr lang="fr-FR"/>
        </a:p>
      </dgm:t>
    </dgm:pt>
    <dgm:pt modelId="{A672E96C-AEE6-4B35-B6F5-27D0224AA8EA}">
      <dgm:prSet phldrT="[Texte]"/>
      <dgm:spPr>
        <a:solidFill>
          <a:schemeClr val="bg1">
            <a:lumMod val="85000"/>
          </a:schemeClr>
        </a:solidFill>
      </dgm:spPr>
      <dgm:t>
        <a:bodyPr/>
        <a:lstStyle/>
        <a:p>
          <a:r>
            <a:rPr lang="fr-FR" dirty="0">
              <a:latin typeface="Gill Sans MT" pitchFamily="34" charset="0"/>
            </a:rPr>
            <a:t>Améliorer</a:t>
          </a:r>
        </a:p>
      </dgm:t>
    </dgm:pt>
    <dgm:pt modelId="{CDAAA894-C71F-4991-81B6-C7D2E0D35E75}" type="parTrans" cxnId="{0B880EF0-032D-4BF5-9C60-59665402303D}">
      <dgm:prSet/>
      <dgm:spPr/>
      <dgm:t>
        <a:bodyPr/>
        <a:lstStyle/>
        <a:p>
          <a:endParaRPr lang="fr-FR"/>
        </a:p>
      </dgm:t>
    </dgm:pt>
    <dgm:pt modelId="{3EDADA66-01DA-4029-9678-43D65F21276A}" type="sibTrans" cxnId="{0B880EF0-032D-4BF5-9C60-59665402303D}">
      <dgm:prSet/>
      <dgm:spPr/>
      <dgm:t>
        <a:bodyPr/>
        <a:lstStyle/>
        <a:p>
          <a:endParaRPr lang="fr-FR"/>
        </a:p>
      </dgm:t>
    </dgm:pt>
    <dgm:pt modelId="{16435075-7D83-4E9B-9A56-FEF68D35DC62}">
      <dgm:prSet phldrT="[Texte]"/>
      <dgm:spPr>
        <a:solidFill>
          <a:schemeClr val="bg1">
            <a:lumMod val="85000"/>
          </a:schemeClr>
        </a:solidFill>
      </dgm:spPr>
      <dgm:t>
        <a:bodyPr/>
        <a:lstStyle/>
        <a:p>
          <a:r>
            <a:rPr lang="fr-FR" dirty="0">
              <a:latin typeface="Gill Sans MT" pitchFamily="34" charset="0"/>
            </a:rPr>
            <a:t>Contrôler </a:t>
          </a:r>
        </a:p>
      </dgm:t>
    </dgm:pt>
    <dgm:pt modelId="{646D9BD8-0503-4D58-A69A-12CE80EA580A}" type="parTrans" cxnId="{FED148DB-5B24-4977-8E1F-B90519225057}">
      <dgm:prSet/>
      <dgm:spPr/>
      <dgm:t>
        <a:bodyPr/>
        <a:lstStyle/>
        <a:p>
          <a:endParaRPr lang="fr-FR"/>
        </a:p>
      </dgm:t>
    </dgm:pt>
    <dgm:pt modelId="{16EC7A42-CE9A-4137-B798-D2E29B86B8CB}" type="sibTrans" cxnId="{FED148DB-5B24-4977-8E1F-B90519225057}">
      <dgm:prSet/>
      <dgm:spPr/>
      <dgm:t>
        <a:bodyPr/>
        <a:lstStyle/>
        <a:p>
          <a:endParaRPr lang="fr-FR"/>
        </a:p>
      </dgm:t>
    </dgm:pt>
    <dgm:pt modelId="{6B8741F4-341E-4880-A277-3E5D6F8F7A34}">
      <dgm:prSet phldrT="[Texte]"/>
      <dgm:spPr>
        <a:solidFill>
          <a:schemeClr val="bg1">
            <a:lumMod val="85000"/>
          </a:schemeClr>
        </a:solidFill>
      </dgm:spPr>
      <dgm:t>
        <a:bodyPr/>
        <a:lstStyle/>
        <a:p>
          <a:r>
            <a:rPr lang="fr-FR" dirty="0">
              <a:latin typeface="Gill Sans MT" pitchFamily="34" charset="0"/>
            </a:rPr>
            <a:t>Mesurer</a:t>
          </a:r>
        </a:p>
      </dgm:t>
    </dgm:pt>
    <dgm:pt modelId="{CA70AE5F-EDE5-4910-97BD-D3D9071197C9}" type="parTrans" cxnId="{6E56B85C-CBD9-4123-B604-D53C0314545F}">
      <dgm:prSet/>
      <dgm:spPr/>
      <dgm:t>
        <a:bodyPr/>
        <a:lstStyle/>
        <a:p>
          <a:endParaRPr lang="fr-FR"/>
        </a:p>
      </dgm:t>
    </dgm:pt>
    <dgm:pt modelId="{684AA3D1-4DF9-4D65-9BB5-7D3DAEC39996}" type="sibTrans" cxnId="{6E56B85C-CBD9-4123-B604-D53C0314545F}">
      <dgm:prSet/>
      <dgm:spPr/>
      <dgm:t>
        <a:bodyPr/>
        <a:lstStyle/>
        <a:p>
          <a:endParaRPr lang="fr-FR"/>
        </a:p>
      </dgm:t>
    </dgm:pt>
    <dgm:pt modelId="{A3DA8AE6-0A31-4B8E-A7D9-7B973A77882A}">
      <dgm:prSet phldrT="[Texte]"/>
      <dgm:spPr>
        <a:solidFill>
          <a:schemeClr val="bg1">
            <a:lumMod val="85000"/>
          </a:schemeClr>
        </a:solidFill>
      </dgm:spPr>
      <dgm:t>
        <a:bodyPr/>
        <a:lstStyle/>
        <a:p>
          <a:r>
            <a:rPr lang="fr-FR" dirty="0">
              <a:latin typeface="Gill Sans MT" pitchFamily="34" charset="0"/>
            </a:rPr>
            <a:t>Analyser</a:t>
          </a:r>
        </a:p>
      </dgm:t>
    </dgm:pt>
    <dgm:pt modelId="{BE8265C6-BBFB-4D0B-8F73-2A8AFBF7F19B}" type="parTrans" cxnId="{CE71DF2B-4423-4755-9166-4851DC3673D5}">
      <dgm:prSet/>
      <dgm:spPr/>
      <dgm:t>
        <a:bodyPr/>
        <a:lstStyle/>
        <a:p>
          <a:endParaRPr lang="fr-FR"/>
        </a:p>
      </dgm:t>
    </dgm:pt>
    <dgm:pt modelId="{065DEC1D-1A51-49EA-979D-6EEFC058357D}" type="sibTrans" cxnId="{CE71DF2B-4423-4755-9166-4851DC3673D5}">
      <dgm:prSet/>
      <dgm:spPr/>
      <dgm:t>
        <a:bodyPr/>
        <a:lstStyle/>
        <a:p>
          <a:endParaRPr lang="fr-FR"/>
        </a:p>
      </dgm:t>
    </dgm:pt>
    <dgm:pt modelId="{1C8524D9-7E0D-4576-83E9-16F4AF18B22F}" type="pres">
      <dgm:prSet presAssocID="{B7811A84-FAA3-4181-919C-16300F13F9B7}" presName="Name0" presStyleCnt="0">
        <dgm:presLayoutVars>
          <dgm:dir/>
          <dgm:animLvl val="lvl"/>
          <dgm:resizeHandles val="exact"/>
        </dgm:presLayoutVars>
      </dgm:prSet>
      <dgm:spPr/>
    </dgm:pt>
    <dgm:pt modelId="{C492E8FA-CD51-403A-BCBD-763D287B7896}" type="pres">
      <dgm:prSet presAssocID="{0A6DA5BE-71E1-47C2-94B9-A9B8FEAFA781}" presName="parTxOnly" presStyleLbl="node1" presStyleIdx="0" presStyleCnt="5">
        <dgm:presLayoutVars>
          <dgm:chMax val="0"/>
          <dgm:chPref val="0"/>
          <dgm:bulletEnabled val="1"/>
        </dgm:presLayoutVars>
      </dgm:prSet>
      <dgm:spPr/>
      <dgm:t>
        <a:bodyPr/>
        <a:lstStyle/>
        <a:p>
          <a:endParaRPr lang="fr-FR"/>
        </a:p>
      </dgm:t>
    </dgm:pt>
    <dgm:pt modelId="{48E28F2D-A733-4940-96DD-605FAC8AE05F}" type="pres">
      <dgm:prSet presAssocID="{46092FD5-4F79-4C67-8FFE-8B364FD3C5F8}" presName="parTxOnlySpace" presStyleCnt="0"/>
      <dgm:spPr/>
    </dgm:pt>
    <dgm:pt modelId="{9C2143FB-5429-4E51-9671-81FA01E4322E}" type="pres">
      <dgm:prSet presAssocID="{6B8741F4-341E-4880-A277-3E5D6F8F7A34}" presName="parTxOnly" presStyleLbl="node1" presStyleIdx="1" presStyleCnt="5">
        <dgm:presLayoutVars>
          <dgm:chMax val="0"/>
          <dgm:chPref val="0"/>
          <dgm:bulletEnabled val="1"/>
        </dgm:presLayoutVars>
      </dgm:prSet>
      <dgm:spPr/>
      <dgm:t>
        <a:bodyPr/>
        <a:lstStyle/>
        <a:p>
          <a:endParaRPr lang="fr-FR"/>
        </a:p>
      </dgm:t>
    </dgm:pt>
    <dgm:pt modelId="{0C13379E-2791-4434-B451-17C7750F142D}" type="pres">
      <dgm:prSet presAssocID="{684AA3D1-4DF9-4D65-9BB5-7D3DAEC39996}" presName="parTxOnlySpace" presStyleCnt="0"/>
      <dgm:spPr/>
    </dgm:pt>
    <dgm:pt modelId="{49C680D9-E6A8-4958-B128-A7A717F819C5}" type="pres">
      <dgm:prSet presAssocID="{A3DA8AE6-0A31-4B8E-A7D9-7B973A77882A}" presName="parTxOnly" presStyleLbl="node1" presStyleIdx="2" presStyleCnt="5">
        <dgm:presLayoutVars>
          <dgm:chMax val="0"/>
          <dgm:chPref val="0"/>
          <dgm:bulletEnabled val="1"/>
        </dgm:presLayoutVars>
      </dgm:prSet>
      <dgm:spPr/>
      <dgm:t>
        <a:bodyPr/>
        <a:lstStyle/>
        <a:p>
          <a:endParaRPr lang="fr-FR"/>
        </a:p>
      </dgm:t>
    </dgm:pt>
    <dgm:pt modelId="{3886800F-4CF6-426B-8416-47E885548BAC}" type="pres">
      <dgm:prSet presAssocID="{065DEC1D-1A51-49EA-979D-6EEFC058357D}" presName="parTxOnlySpace" presStyleCnt="0"/>
      <dgm:spPr/>
    </dgm:pt>
    <dgm:pt modelId="{5C3CFBF8-1F1F-4EC8-8224-6415AFEFA1FC}" type="pres">
      <dgm:prSet presAssocID="{A672E96C-AEE6-4B35-B6F5-27D0224AA8EA}" presName="parTxOnly" presStyleLbl="node1" presStyleIdx="3" presStyleCnt="5">
        <dgm:presLayoutVars>
          <dgm:chMax val="0"/>
          <dgm:chPref val="0"/>
          <dgm:bulletEnabled val="1"/>
        </dgm:presLayoutVars>
      </dgm:prSet>
      <dgm:spPr/>
      <dgm:t>
        <a:bodyPr/>
        <a:lstStyle/>
        <a:p>
          <a:endParaRPr lang="fr-FR"/>
        </a:p>
      </dgm:t>
    </dgm:pt>
    <dgm:pt modelId="{429CAEE5-5AF6-4469-9F97-9978A11ACAB1}" type="pres">
      <dgm:prSet presAssocID="{3EDADA66-01DA-4029-9678-43D65F21276A}" presName="parTxOnlySpace" presStyleCnt="0"/>
      <dgm:spPr/>
    </dgm:pt>
    <dgm:pt modelId="{B0647CFC-5422-4157-9D59-00330D8CC258}" type="pres">
      <dgm:prSet presAssocID="{16435075-7D83-4E9B-9A56-FEF68D35DC62}" presName="parTxOnly" presStyleLbl="node1" presStyleIdx="4" presStyleCnt="5">
        <dgm:presLayoutVars>
          <dgm:chMax val="0"/>
          <dgm:chPref val="0"/>
          <dgm:bulletEnabled val="1"/>
        </dgm:presLayoutVars>
      </dgm:prSet>
      <dgm:spPr/>
      <dgm:t>
        <a:bodyPr/>
        <a:lstStyle/>
        <a:p>
          <a:endParaRPr lang="fr-FR"/>
        </a:p>
      </dgm:t>
    </dgm:pt>
  </dgm:ptLst>
  <dgm:cxnLst>
    <dgm:cxn modelId="{F60D9062-2BD6-4ABE-B148-F985091A3820}" srcId="{B7811A84-FAA3-4181-919C-16300F13F9B7}" destId="{0A6DA5BE-71E1-47C2-94B9-A9B8FEAFA781}" srcOrd="0" destOrd="0" parTransId="{33B38BAE-0488-4499-9425-56508CAAA159}" sibTransId="{46092FD5-4F79-4C67-8FFE-8B364FD3C5F8}"/>
    <dgm:cxn modelId="{27C7B166-45F8-4421-9FFE-9AF62E88EF91}" type="presOf" srcId="{6B8741F4-341E-4880-A277-3E5D6F8F7A34}" destId="{9C2143FB-5429-4E51-9671-81FA01E4322E}" srcOrd="0" destOrd="0" presId="urn:microsoft.com/office/officeart/2005/8/layout/chevron1"/>
    <dgm:cxn modelId="{7981DF07-C2E0-4B87-9E15-091B1CC2D8F0}" type="presOf" srcId="{0A6DA5BE-71E1-47C2-94B9-A9B8FEAFA781}" destId="{C492E8FA-CD51-403A-BCBD-763D287B7896}" srcOrd="0" destOrd="0" presId="urn:microsoft.com/office/officeart/2005/8/layout/chevron1"/>
    <dgm:cxn modelId="{6E56B85C-CBD9-4123-B604-D53C0314545F}" srcId="{B7811A84-FAA3-4181-919C-16300F13F9B7}" destId="{6B8741F4-341E-4880-A277-3E5D6F8F7A34}" srcOrd="1" destOrd="0" parTransId="{CA70AE5F-EDE5-4910-97BD-D3D9071197C9}" sibTransId="{684AA3D1-4DF9-4D65-9BB5-7D3DAEC39996}"/>
    <dgm:cxn modelId="{FED148DB-5B24-4977-8E1F-B90519225057}" srcId="{B7811A84-FAA3-4181-919C-16300F13F9B7}" destId="{16435075-7D83-4E9B-9A56-FEF68D35DC62}" srcOrd="4" destOrd="0" parTransId="{646D9BD8-0503-4D58-A69A-12CE80EA580A}" sibTransId="{16EC7A42-CE9A-4137-B798-D2E29B86B8CB}"/>
    <dgm:cxn modelId="{CE71DF2B-4423-4755-9166-4851DC3673D5}" srcId="{B7811A84-FAA3-4181-919C-16300F13F9B7}" destId="{A3DA8AE6-0A31-4B8E-A7D9-7B973A77882A}" srcOrd="2" destOrd="0" parTransId="{BE8265C6-BBFB-4D0B-8F73-2A8AFBF7F19B}" sibTransId="{065DEC1D-1A51-49EA-979D-6EEFC058357D}"/>
    <dgm:cxn modelId="{2BC2399F-E34D-4E7C-94AD-BC32C551E5E2}" type="presOf" srcId="{A672E96C-AEE6-4B35-B6F5-27D0224AA8EA}" destId="{5C3CFBF8-1F1F-4EC8-8224-6415AFEFA1FC}" srcOrd="0" destOrd="0" presId="urn:microsoft.com/office/officeart/2005/8/layout/chevron1"/>
    <dgm:cxn modelId="{F4C7FC5D-1EA2-4ACF-AE1A-1B3B679F27A0}" type="presOf" srcId="{B7811A84-FAA3-4181-919C-16300F13F9B7}" destId="{1C8524D9-7E0D-4576-83E9-16F4AF18B22F}" srcOrd="0" destOrd="0" presId="urn:microsoft.com/office/officeart/2005/8/layout/chevron1"/>
    <dgm:cxn modelId="{0B880EF0-032D-4BF5-9C60-59665402303D}" srcId="{B7811A84-FAA3-4181-919C-16300F13F9B7}" destId="{A672E96C-AEE6-4B35-B6F5-27D0224AA8EA}" srcOrd="3" destOrd="0" parTransId="{CDAAA894-C71F-4991-81B6-C7D2E0D35E75}" sibTransId="{3EDADA66-01DA-4029-9678-43D65F21276A}"/>
    <dgm:cxn modelId="{DCF5DE93-E6E4-46B8-88B9-678082399720}" type="presOf" srcId="{A3DA8AE6-0A31-4B8E-A7D9-7B973A77882A}" destId="{49C680D9-E6A8-4958-B128-A7A717F819C5}" srcOrd="0" destOrd="0" presId="urn:microsoft.com/office/officeart/2005/8/layout/chevron1"/>
    <dgm:cxn modelId="{9FCCD2F4-DAE4-4AC9-AF5B-636BC0785923}" type="presOf" srcId="{16435075-7D83-4E9B-9A56-FEF68D35DC62}" destId="{B0647CFC-5422-4157-9D59-00330D8CC258}" srcOrd="0" destOrd="0" presId="urn:microsoft.com/office/officeart/2005/8/layout/chevron1"/>
    <dgm:cxn modelId="{BB79D39B-C0CF-495A-945A-FDA2ED68640F}" type="presParOf" srcId="{1C8524D9-7E0D-4576-83E9-16F4AF18B22F}" destId="{C492E8FA-CD51-403A-BCBD-763D287B7896}" srcOrd="0" destOrd="0" presId="urn:microsoft.com/office/officeart/2005/8/layout/chevron1"/>
    <dgm:cxn modelId="{4941E11E-6FA2-4ECA-A431-D7BDE33E1611}" type="presParOf" srcId="{1C8524D9-7E0D-4576-83E9-16F4AF18B22F}" destId="{48E28F2D-A733-4940-96DD-605FAC8AE05F}" srcOrd="1" destOrd="0" presId="urn:microsoft.com/office/officeart/2005/8/layout/chevron1"/>
    <dgm:cxn modelId="{60013582-C803-45C8-8DBE-6ADE955D5739}" type="presParOf" srcId="{1C8524D9-7E0D-4576-83E9-16F4AF18B22F}" destId="{9C2143FB-5429-4E51-9671-81FA01E4322E}" srcOrd="2" destOrd="0" presId="urn:microsoft.com/office/officeart/2005/8/layout/chevron1"/>
    <dgm:cxn modelId="{4BD75E8E-E57F-4156-B44A-6018B61E5281}" type="presParOf" srcId="{1C8524D9-7E0D-4576-83E9-16F4AF18B22F}" destId="{0C13379E-2791-4434-B451-17C7750F142D}" srcOrd="3" destOrd="0" presId="urn:microsoft.com/office/officeart/2005/8/layout/chevron1"/>
    <dgm:cxn modelId="{CE79A60C-44FF-4215-A3D6-E0112143345E}" type="presParOf" srcId="{1C8524D9-7E0D-4576-83E9-16F4AF18B22F}" destId="{49C680D9-E6A8-4958-B128-A7A717F819C5}" srcOrd="4" destOrd="0" presId="urn:microsoft.com/office/officeart/2005/8/layout/chevron1"/>
    <dgm:cxn modelId="{D768E270-A117-4A9D-A2C4-C0BB64750A2D}" type="presParOf" srcId="{1C8524D9-7E0D-4576-83E9-16F4AF18B22F}" destId="{3886800F-4CF6-426B-8416-47E885548BAC}" srcOrd="5" destOrd="0" presId="urn:microsoft.com/office/officeart/2005/8/layout/chevron1"/>
    <dgm:cxn modelId="{BEBE84AA-79D6-4840-AD15-FE6AB0154AC8}" type="presParOf" srcId="{1C8524D9-7E0D-4576-83E9-16F4AF18B22F}" destId="{5C3CFBF8-1F1F-4EC8-8224-6415AFEFA1FC}" srcOrd="6" destOrd="0" presId="urn:microsoft.com/office/officeart/2005/8/layout/chevron1"/>
    <dgm:cxn modelId="{CFDCABA0-237A-4D95-8E45-4EBD7B5A3759}" type="presParOf" srcId="{1C8524D9-7E0D-4576-83E9-16F4AF18B22F}" destId="{429CAEE5-5AF6-4469-9F97-9978A11ACAB1}" srcOrd="7" destOrd="0" presId="urn:microsoft.com/office/officeart/2005/8/layout/chevron1"/>
    <dgm:cxn modelId="{96FBC05D-69FE-440E-B779-AE7B489B1F3E}" type="presParOf" srcId="{1C8524D9-7E0D-4576-83E9-16F4AF18B22F}" destId="{B0647CFC-5422-4157-9D59-00330D8CC258}"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42F9C7C2-2BD7-45FA-8E00-DB0153565AC9}" type="doc">
      <dgm:prSet loTypeId="urn:microsoft.com/office/officeart/2005/8/layout/list1" loCatId="list" qsTypeId="urn:microsoft.com/office/officeart/2005/8/quickstyle/simple3" qsCatId="simple" csTypeId="urn:microsoft.com/office/officeart/2005/8/colors/accent1_2" csCatId="accent1" phldr="1"/>
      <dgm:spPr/>
      <dgm:t>
        <a:bodyPr/>
        <a:lstStyle/>
        <a:p>
          <a:endParaRPr lang="fr-FR"/>
        </a:p>
      </dgm:t>
    </dgm:pt>
    <dgm:pt modelId="{6D51E9FD-5406-45E1-AF99-2686B7136A8F}">
      <dgm:prSet phldrT="[Texte]" custT="1"/>
      <dgm:spPr/>
      <dgm:t>
        <a:bodyPr/>
        <a:lstStyle/>
        <a:p>
          <a:pPr algn="ctr"/>
          <a:r>
            <a:rPr lang="fr-FR" sz="2400" dirty="0" smtClean="0">
              <a:latin typeface="Gill Sans MT" pitchFamily="34" charset="0"/>
            </a:rPr>
            <a:t>SRM</a:t>
          </a:r>
          <a:endParaRPr lang="fr-FR" sz="2400" dirty="0">
            <a:latin typeface="Gill Sans MT" pitchFamily="34" charset="0"/>
          </a:endParaRPr>
        </a:p>
      </dgm:t>
    </dgm:pt>
    <dgm:pt modelId="{A13E0526-EA08-42F9-AC92-28F87BC0CF8D}" type="parTrans" cxnId="{BBE4F0FA-2FAC-4A76-8505-76AD2B4F3611}">
      <dgm:prSet/>
      <dgm:spPr/>
      <dgm:t>
        <a:bodyPr/>
        <a:lstStyle/>
        <a:p>
          <a:endParaRPr lang="fr-FR"/>
        </a:p>
      </dgm:t>
    </dgm:pt>
    <dgm:pt modelId="{9DBEBB89-2AC3-494C-BBF7-0381A0D0CAA5}" type="sibTrans" cxnId="{BBE4F0FA-2FAC-4A76-8505-76AD2B4F3611}">
      <dgm:prSet/>
      <dgm:spPr/>
      <dgm:t>
        <a:bodyPr/>
        <a:lstStyle/>
        <a:p>
          <a:endParaRPr lang="fr-FR"/>
        </a:p>
      </dgm:t>
    </dgm:pt>
    <dgm:pt modelId="{D2426D30-1958-4C5A-8486-BDD5C49B9705}">
      <dgm:prSet phldrT="[Texte]" custT="1"/>
      <dgm:spPr/>
      <dgm:t>
        <a:bodyPr/>
        <a:lstStyle/>
        <a:p>
          <a:pPr algn="ctr"/>
          <a:r>
            <a:rPr lang="fr-FR" sz="2400" dirty="0" smtClean="0">
              <a:latin typeface="Gill Sans MT" pitchFamily="34" charset="0"/>
            </a:rPr>
            <a:t>SPIA</a:t>
          </a:r>
          <a:endParaRPr lang="fr-FR" sz="2400" dirty="0">
            <a:latin typeface="Gill Sans MT" pitchFamily="34" charset="0"/>
          </a:endParaRPr>
        </a:p>
      </dgm:t>
    </dgm:pt>
    <dgm:pt modelId="{03FF1D03-4FAC-4ADA-9458-88F1778206AC}" type="parTrans" cxnId="{73ADE694-DCB1-49AD-8EA6-91F41A560EA9}">
      <dgm:prSet/>
      <dgm:spPr/>
      <dgm:t>
        <a:bodyPr/>
        <a:lstStyle/>
        <a:p>
          <a:endParaRPr lang="fr-FR"/>
        </a:p>
      </dgm:t>
    </dgm:pt>
    <dgm:pt modelId="{A35E5AEC-3E0C-47D4-8AE1-480A58119374}" type="sibTrans" cxnId="{73ADE694-DCB1-49AD-8EA6-91F41A560EA9}">
      <dgm:prSet/>
      <dgm:spPr/>
      <dgm:t>
        <a:bodyPr/>
        <a:lstStyle/>
        <a:p>
          <a:endParaRPr lang="fr-FR"/>
        </a:p>
      </dgm:t>
    </dgm:pt>
    <dgm:pt modelId="{905F15B8-336A-4A6A-9F1C-4C1775C1ABCE}">
      <dgm:prSet phldrT="[Texte]" custT="1"/>
      <dgm:spPr/>
      <dgm:t>
        <a:bodyPr/>
        <a:lstStyle/>
        <a:p>
          <a:pPr algn="ctr"/>
          <a:r>
            <a:rPr lang="fr-FR" sz="2400" dirty="0" smtClean="0">
              <a:latin typeface="Gill Sans MT" pitchFamily="34" charset="0"/>
            </a:rPr>
            <a:t>LIEBHERR</a:t>
          </a:r>
          <a:endParaRPr lang="fr-FR" sz="2400" dirty="0">
            <a:latin typeface="Gill Sans MT" pitchFamily="34" charset="0"/>
          </a:endParaRPr>
        </a:p>
      </dgm:t>
    </dgm:pt>
    <dgm:pt modelId="{8C91DF73-FBFB-424F-8728-AE6771361A72}" type="parTrans" cxnId="{75B0A779-8B39-4BCE-A764-0CB6FCA70591}">
      <dgm:prSet/>
      <dgm:spPr/>
      <dgm:t>
        <a:bodyPr/>
        <a:lstStyle/>
        <a:p>
          <a:endParaRPr lang="fr-FR"/>
        </a:p>
      </dgm:t>
    </dgm:pt>
    <dgm:pt modelId="{C4827F6E-57C7-4485-8667-10DC38823AA3}" type="sibTrans" cxnId="{75B0A779-8B39-4BCE-A764-0CB6FCA70591}">
      <dgm:prSet/>
      <dgm:spPr/>
      <dgm:t>
        <a:bodyPr/>
        <a:lstStyle/>
        <a:p>
          <a:endParaRPr lang="fr-FR"/>
        </a:p>
      </dgm:t>
    </dgm:pt>
    <dgm:pt modelId="{39A98891-32F2-4651-BEEC-1129359CF9F8}">
      <dgm:prSet phldrT="[Texte]" custT="1"/>
      <dgm:spPr/>
      <dgm:t>
        <a:bodyPr/>
        <a:lstStyle/>
        <a:p>
          <a:pPr algn="ctr"/>
          <a:r>
            <a:rPr lang="fr-FR" sz="2400" dirty="0" smtClean="0">
              <a:latin typeface="Gill Sans MT" pitchFamily="34" charset="0"/>
            </a:rPr>
            <a:t>TEMAPRO</a:t>
          </a:r>
          <a:endParaRPr lang="fr-FR" sz="2400" dirty="0">
            <a:latin typeface="Gill Sans MT" pitchFamily="34" charset="0"/>
          </a:endParaRPr>
        </a:p>
      </dgm:t>
    </dgm:pt>
    <dgm:pt modelId="{C50D1BC1-8DCB-4874-9A65-5DE864BC9FFA}" type="parTrans" cxnId="{96E1EC23-350B-4DCC-B0D3-36D0BFBB2AAC}">
      <dgm:prSet/>
      <dgm:spPr/>
      <dgm:t>
        <a:bodyPr/>
        <a:lstStyle/>
        <a:p>
          <a:endParaRPr lang="fr-FR"/>
        </a:p>
      </dgm:t>
    </dgm:pt>
    <dgm:pt modelId="{623DA53A-1CB0-47AC-84DA-24B112D76996}" type="sibTrans" cxnId="{96E1EC23-350B-4DCC-B0D3-36D0BFBB2AAC}">
      <dgm:prSet/>
      <dgm:spPr/>
      <dgm:t>
        <a:bodyPr/>
        <a:lstStyle/>
        <a:p>
          <a:endParaRPr lang="fr-FR"/>
        </a:p>
      </dgm:t>
    </dgm:pt>
    <dgm:pt modelId="{54C20199-210E-4BCF-8E69-1BD72122AF32}">
      <dgm:prSet phldrT="[Texte]" custT="1"/>
      <dgm:spPr/>
      <dgm:t>
        <a:bodyPr/>
        <a:lstStyle/>
        <a:p>
          <a:pPr algn="ctr"/>
          <a:r>
            <a:rPr lang="fr-FR" sz="2400" dirty="0" smtClean="0">
              <a:latin typeface="Gill Sans MT" pitchFamily="34" charset="0"/>
            </a:rPr>
            <a:t>CABALLUS INDUSTRIE</a:t>
          </a:r>
          <a:endParaRPr lang="fr-FR" sz="2400" dirty="0">
            <a:latin typeface="Gill Sans MT" pitchFamily="34" charset="0"/>
          </a:endParaRPr>
        </a:p>
      </dgm:t>
    </dgm:pt>
    <dgm:pt modelId="{4D91F36E-9EE2-4662-83AA-C3529C4DC47A}" type="parTrans" cxnId="{CB2CB5C4-615F-4A0B-B52C-681FCC278996}">
      <dgm:prSet/>
      <dgm:spPr/>
      <dgm:t>
        <a:bodyPr/>
        <a:lstStyle/>
        <a:p>
          <a:endParaRPr lang="fr-FR"/>
        </a:p>
      </dgm:t>
    </dgm:pt>
    <dgm:pt modelId="{333C7796-42FC-42F1-8BCE-89FDAF337A3B}" type="sibTrans" cxnId="{CB2CB5C4-615F-4A0B-B52C-681FCC278996}">
      <dgm:prSet/>
      <dgm:spPr/>
      <dgm:t>
        <a:bodyPr/>
        <a:lstStyle/>
        <a:p>
          <a:endParaRPr lang="fr-FR"/>
        </a:p>
      </dgm:t>
    </dgm:pt>
    <dgm:pt modelId="{4077FD41-79CA-4DF0-8E09-2DB802B0418A}" type="pres">
      <dgm:prSet presAssocID="{42F9C7C2-2BD7-45FA-8E00-DB0153565AC9}" presName="linear" presStyleCnt="0">
        <dgm:presLayoutVars>
          <dgm:dir/>
          <dgm:animLvl val="lvl"/>
          <dgm:resizeHandles val="exact"/>
        </dgm:presLayoutVars>
      </dgm:prSet>
      <dgm:spPr/>
      <dgm:t>
        <a:bodyPr/>
        <a:lstStyle/>
        <a:p>
          <a:endParaRPr lang="fr-FR"/>
        </a:p>
      </dgm:t>
    </dgm:pt>
    <dgm:pt modelId="{0899BDAD-7E56-4C8B-B618-187F79490A58}" type="pres">
      <dgm:prSet presAssocID="{6D51E9FD-5406-45E1-AF99-2686B7136A8F}" presName="parentLin" presStyleCnt="0"/>
      <dgm:spPr/>
    </dgm:pt>
    <dgm:pt modelId="{09107025-6D59-4C15-B18E-3AC3C5AFD8AC}" type="pres">
      <dgm:prSet presAssocID="{6D51E9FD-5406-45E1-AF99-2686B7136A8F}" presName="parentLeftMargin" presStyleLbl="node1" presStyleIdx="0" presStyleCnt="5"/>
      <dgm:spPr/>
      <dgm:t>
        <a:bodyPr/>
        <a:lstStyle/>
        <a:p>
          <a:endParaRPr lang="fr-FR"/>
        </a:p>
      </dgm:t>
    </dgm:pt>
    <dgm:pt modelId="{0784BE80-7A7F-40AD-96A7-D5D8F5F95918}" type="pres">
      <dgm:prSet presAssocID="{6D51E9FD-5406-45E1-AF99-2686B7136A8F}" presName="parentText" presStyleLbl="node1" presStyleIdx="0" presStyleCnt="5">
        <dgm:presLayoutVars>
          <dgm:chMax val="0"/>
          <dgm:bulletEnabled val="1"/>
        </dgm:presLayoutVars>
      </dgm:prSet>
      <dgm:spPr/>
      <dgm:t>
        <a:bodyPr/>
        <a:lstStyle/>
        <a:p>
          <a:endParaRPr lang="fr-FR"/>
        </a:p>
      </dgm:t>
    </dgm:pt>
    <dgm:pt modelId="{382D9507-D39B-4B0F-B11C-791E210FAF31}" type="pres">
      <dgm:prSet presAssocID="{6D51E9FD-5406-45E1-AF99-2686B7136A8F}" presName="negativeSpace" presStyleCnt="0"/>
      <dgm:spPr/>
    </dgm:pt>
    <dgm:pt modelId="{EDA7A202-BAA9-4356-A8B0-801AF3E6465A}" type="pres">
      <dgm:prSet presAssocID="{6D51E9FD-5406-45E1-AF99-2686B7136A8F}" presName="childText" presStyleLbl="conFgAcc1" presStyleIdx="0" presStyleCnt="5">
        <dgm:presLayoutVars>
          <dgm:bulletEnabled val="1"/>
        </dgm:presLayoutVars>
      </dgm:prSet>
      <dgm:spPr/>
    </dgm:pt>
    <dgm:pt modelId="{B557DBBD-B952-4D23-B72D-E05F51E1E3DB}" type="pres">
      <dgm:prSet presAssocID="{9DBEBB89-2AC3-494C-BBF7-0381A0D0CAA5}" presName="spaceBetweenRectangles" presStyleCnt="0"/>
      <dgm:spPr/>
    </dgm:pt>
    <dgm:pt modelId="{683DE660-B7CC-4823-A1CA-CBA940B4EBB1}" type="pres">
      <dgm:prSet presAssocID="{39A98891-32F2-4651-BEEC-1129359CF9F8}" presName="parentLin" presStyleCnt="0"/>
      <dgm:spPr/>
    </dgm:pt>
    <dgm:pt modelId="{CFBD2C46-938C-47D3-B578-2C9493A09E3F}" type="pres">
      <dgm:prSet presAssocID="{39A98891-32F2-4651-BEEC-1129359CF9F8}" presName="parentLeftMargin" presStyleLbl="node1" presStyleIdx="0" presStyleCnt="5"/>
      <dgm:spPr/>
      <dgm:t>
        <a:bodyPr/>
        <a:lstStyle/>
        <a:p>
          <a:endParaRPr lang="fr-FR"/>
        </a:p>
      </dgm:t>
    </dgm:pt>
    <dgm:pt modelId="{61CBB0D5-0FF9-4DDE-A3A1-AF1388E6DEF8}" type="pres">
      <dgm:prSet presAssocID="{39A98891-32F2-4651-BEEC-1129359CF9F8}" presName="parentText" presStyleLbl="node1" presStyleIdx="1" presStyleCnt="5">
        <dgm:presLayoutVars>
          <dgm:chMax val="0"/>
          <dgm:bulletEnabled val="1"/>
        </dgm:presLayoutVars>
      </dgm:prSet>
      <dgm:spPr/>
      <dgm:t>
        <a:bodyPr/>
        <a:lstStyle/>
        <a:p>
          <a:endParaRPr lang="fr-FR"/>
        </a:p>
      </dgm:t>
    </dgm:pt>
    <dgm:pt modelId="{6A386894-5CB2-4DED-8566-DA44D4A61F4D}" type="pres">
      <dgm:prSet presAssocID="{39A98891-32F2-4651-BEEC-1129359CF9F8}" presName="negativeSpace" presStyleCnt="0"/>
      <dgm:spPr/>
    </dgm:pt>
    <dgm:pt modelId="{1202AF97-9F2A-446A-8B04-6302CB0AEE7C}" type="pres">
      <dgm:prSet presAssocID="{39A98891-32F2-4651-BEEC-1129359CF9F8}" presName="childText" presStyleLbl="conFgAcc1" presStyleIdx="1" presStyleCnt="5">
        <dgm:presLayoutVars>
          <dgm:bulletEnabled val="1"/>
        </dgm:presLayoutVars>
      </dgm:prSet>
      <dgm:spPr/>
    </dgm:pt>
    <dgm:pt modelId="{F8BE328D-4574-41B5-8273-AEE336E1C7AA}" type="pres">
      <dgm:prSet presAssocID="{623DA53A-1CB0-47AC-84DA-24B112D76996}" presName="spaceBetweenRectangles" presStyleCnt="0"/>
      <dgm:spPr/>
    </dgm:pt>
    <dgm:pt modelId="{F366E9FE-E5F0-400B-9BFF-0A526B276D7B}" type="pres">
      <dgm:prSet presAssocID="{D2426D30-1958-4C5A-8486-BDD5C49B9705}" presName="parentLin" presStyleCnt="0"/>
      <dgm:spPr/>
    </dgm:pt>
    <dgm:pt modelId="{4455043D-FE0B-4B2B-8E12-2878FAA68224}" type="pres">
      <dgm:prSet presAssocID="{D2426D30-1958-4C5A-8486-BDD5C49B9705}" presName="parentLeftMargin" presStyleLbl="node1" presStyleIdx="1" presStyleCnt="5"/>
      <dgm:spPr/>
      <dgm:t>
        <a:bodyPr/>
        <a:lstStyle/>
        <a:p>
          <a:endParaRPr lang="fr-FR"/>
        </a:p>
      </dgm:t>
    </dgm:pt>
    <dgm:pt modelId="{5C01AAFE-3DD9-46C5-ABE3-C24D8DF35708}" type="pres">
      <dgm:prSet presAssocID="{D2426D30-1958-4C5A-8486-BDD5C49B9705}" presName="parentText" presStyleLbl="node1" presStyleIdx="2" presStyleCnt="5">
        <dgm:presLayoutVars>
          <dgm:chMax val="0"/>
          <dgm:bulletEnabled val="1"/>
        </dgm:presLayoutVars>
      </dgm:prSet>
      <dgm:spPr/>
      <dgm:t>
        <a:bodyPr/>
        <a:lstStyle/>
        <a:p>
          <a:endParaRPr lang="fr-FR"/>
        </a:p>
      </dgm:t>
    </dgm:pt>
    <dgm:pt modelId="{03888CB0-87E7-42FE-9BEE-6D90BD94B2A4}" type="pres">
      <dgm:prSet presAssocID="{D2426D30-1958-4C5A-8486-BDD5C49B9705}" presName="negativeSpace" presStyleCnt="0"/>
      <dgm:spPr/>
    </dgm:pt>
    <dgm:pt modelId="{EF8AD515-7EE1-4FCC-B71F-82BD345141F0}" type="pres">
      <dgm:prSet presAssocID="{D2426D30-1958-4C5A-8486-BDD5C49B9705}" presName="childText" presStyleLbl="conFgAcc1" presStyleIdx="2" presStyleCnt="5">
        <dgm:presLayoutVars>
          <dgm:bulletEnabled val="1"/>
        </dgm:presLayoutVars>
      </dgm:prSet>
      <dgm:spPr/>
    </dgm:pt>
    <dgm:pt modelId="{9AE19BD8-502B-4E4C-91B9-6EF89BF20BA6}" type="pres">
      <dgm:prSet presAssocID="{A35E5AEC-3E0C-47D4-8AE1-480A58119374}" presName="spaceBetweenRectangles" presStyleCnt="0"/>
      <dgm:spPr/>
    </dgm:pt>
    <dgm:pt modelId="{3FB86E25-9787-46A9-84BB-CB257DB57D1E}" type="pres">
      <dgm:prSet presAssocID="{905F15B8-336A-4A6A-9F1C-4C1775C1ABCE}" presName="parentLin" presStyleCnt="0"/>
      <dgm:spPr/>
    </dgm:pt>
    <dgm:pt modelId="{51FBFD20-DD6C-45EC-9415-A63255498AFB}" type="pres">
      <dgm:prSet presAssocID="{905F15B8-336A-4A6A-9F1C-4C1775C1ABCE}" presName="parentLeftMargin" presStyleLbl="node1" presStyleIdx="2" presStyleCnt="5"/>
      <dgm:spPr/>
      <dgm:t>
        <a:bodyPr/>
        <a:lstStyle/>
        <a:p>
          <a:endParaRPr lang="fr-FR"/>
        </a:p>
      </dgm:t>
    </dgm:pt>
    <dgm:pt modelId="{CC225F08-0734-4422-A295-616E39E9FE13}" type="pres">
      <dgm:prSet presAssocID="{905F15B8-336A-4A6A-9F1C-4C1775C1ABCE}" presName="parentText" presStyleLbl="node1" presStyleIdx="3" presStyleCnt="5">
        <dgm:presLayoutVars>
          <dgm:chMax val="0"/>
          <dgm:bulletEnabled val="1"/>
        </dgm:presLayoutVars>
      </dgm:prSet>
      <dgm:spPr/>
      <dgm:t>
        <a:bodyPr/>
        <a:lstStyle/>
        <a:p>
          <a:endParaRPr lang="fr-FR"/>
        </a:p>
      </dgm:t>
    </dgm:pt>
    <dgm:pt modelId="{0BB742BF-F43D-4A5A-8D55-8FA3425B901D}" type="pres">
      <dgm:prSet presAssocID="{905F15B8-336A-4A6A-9F1C-4C1775C1ABCE}" presName="negativeSpace" presStyleCnt="0"/>
      <dgm:spPr/>
    </dgm:pt>
    <dgm:pt modelId="{318316AD-445C-48F8-9219-4E36DE4225DD}" type="pres">
      <dgm:prSet presAssocID="{905F15B8-336A-4A6A-9F1C-4C1775C1ABCE}" presName="childText" presStyleLbl="conFgAcc1" presStyleIdx="3" presStyleCnt="5">
        <dgm:presLayoutVars>
          <dgm:bulletEnabled val="1"/>
        </dgm:presLayoutVars>
      </dgm:prSet>
      <dgm:spPr/>
    </dgm:pt>
    <dgm:pt modelId="{ECFFD50D-F43E-4383-916C-D9F256BA4DF0}" type="pres">
      <dgm:prSet presAssocID="{C4827F6E-57C7-4485-8667-10DC38823AA3}" presName="spaceBetweenRectangles" presStyleCnt="0"/>
      <dgm:spPr/>
    </dgm:pt>
    <dgm:pt modelId="{FA4AE9DB-9F48-4A51-8B24-1A3A3B0C1CEB}" type="pres">
      <dgm:prSet presAssocID="{54C20199-210E-4BCF-8E69-1BD72122AF32}" presName="parentLin" presStyleCnt="0"/>
      <dgm:spPr/>
    </dgm:pt>
    <dgm:pt modelId="{D9919836-B939-4356-8FE8-2C50A89FDE1E}" type="pres">
      <dgm:prSet presAssocID="{54C20199-210E-4BCF-8E69-1BD72122AF32}" presName="parentLeftMargin" presStyleLbl="node1" presStyleIdx="3" presStyleCnt="5"/>
      <dgm:spPr/>
      <dgm:t>
        <a:bodyPr/>
        <a:lstStyle/>
        <a:p>
          <a:endParaRPr lang="fr-FR"/>
        </a:p>
      </dgm:t>
    </dgm:pt>
    <dgm:pt modelId="{0428025D-8000-4E35-BDF3-DCB1AB37A156}" type="pres">
      <dgm:prSet presAssocID="{54C20199-210E-4BCF-8E69-1BD72122AF32}" presName="parentText" presStyleLbl="node1" presStyleIdx="4" presStyleCnt="5">
        <dgm:presLayoutVars>
          <dgm:chMax val="0"/>
          <dgm:bulletEnabled val="1"/>
        </dgm:presLayoutVars>
      </dgm:prSet>
      <dgm:spPr/>
      <dgm:t>
        <a:bodyPr/>
        <a:lstStyle/>
        <a:p>
          <a:endParaRPr lang="fr-FR"/>
        </a:p>
      </dgm:t>
    </dgm:pt>
    <dgm:pt modelId="{4A963AFA-3D00-4B14-9848-103AA873E5F6}" type="pres">
      <dgm:prSet presAssocID="{54C20199-210E-4BCF-8E69-1BD72122AF32}" presName="negativeSpace" presStyleCnt="0"/>
      <dgm:spPr/>
    </dgm:pt>
    <dgm:pt modelId="{024F7B23-CEC9-41EC-B50A-93DAD1242285}" type="pres">
      <dgm:prSet presAssocID="{54C20199-210E-4BCF-8E69-1BD72122AF32}" presName="childText" presStyleLbl="conFgAcc1" presStyleIdx="4" presStyleCnt="5">
        <dgm:presLayoutVars>
          <dgm:bulletEnabled val="1"/>
        </dgm:presLayoutVars>
      </dgm:prSet>
      <dgm:spPr/>
    </dgm:pt>
  </dgm:ptLst>
  <dgm:cxnLst>
    <dgm:cxn modelId="{CB2CB5C4-615F-4A0B-B52C-681FCC278996}" srcId="{42F9C7C2-2BD7-45FA-8E00-DB0153565AC9}" destId="{54C20199-210E-4BCF-8E69-1BD72122AF32}" srcOrd="4" destOrd="0" parTransId="{4D91F36E-9EE2-4662-83AA-C3529C4DC47A}" sibTransId="{333C7796-42FC-42F1-8BCE-89FDAF337A3B}"/>
    <dgm:cxn modelId="{77EE2947-1513-46BE-A2B3-867E8C858278}" type="presOf" srcId="{D2426D30-1958-4C5A-8486-BDD5C49B9705}" destId="{4455043D-FE0B-4B2B-8E12-2878FAA68224}" srcOrd="0" destOrd="0" presId="urn:microsoft.com/office/officeart/2005/8/layout/list1"/>
    <dgm:cxn modelId="{B5DCDD9E-8FE0-410F-BF4F-09E862175A0F}" type="presOf" srcId="{39A98891-32F2-4651-BEEC-1129359CF9F8}" destId="{61CBB0D5-0FF9-4DDE-A3A1-AF1388E6DEF8}" srcOrd="1" destOrd="0" presId="urn:microsoft.com/office/officeart/2005/8/layout/list1"/>
    <dgm:cxn modelId="{BBE4F0FA-2FAC-4A76-8505-76AD2B4F3611}" srcId="{42F9C7C2-2BD7-45FA-8E00-DB0153565AC9}" destId="{6D51E9FD-5406-45E1-AF99-2686B7136A8F}" srcOrd="0" destOrd="0" parTransId="{A13E0526-EA08-42F9-AC92-28F87BC0CF8D}" sibTransId="{9DBEBB89-2AC3-494C-BBF7-0381A0D0CAA5}"/>
    <dgm:cxn modelId="{17DA0DF5-5973-48A4-A794-3B8BD07540CF}" type="presOf" srcId="{6D51E9FD-5406-45E1-AF99-2686B7136A8F}" destId="{0784BE80-7A7F-40AD-96A7-D5D8F5F95918}" srcOrd="1" destOrd="0" presId="urn:microsoft.com/office/officeart/2005/8/layout/list1"/>
    <dgm:cxn modelId="{838779ED-EF19-469C-AA3C-A72EBC4AC230}" type="presOf" srcId="{6D51E9FD-5406-45E1-AF99-2686B7136A8F}" destId="{09107025-6D59-4C15-B18E-3AC3C5AFD8AC}" srcOrd="0" destOrd="0" presId="urn:microsoft.com/office/officeart/2005/8/layout/list1"/>
    <dgm:cxn modelId="{96E1EC23-350B-4DCC-B0D3-36D0BFBB2AAC}" srcId="{42F9C7C2-2BD7-45FA-8E00-DB0153565AC9}" destId="{39A98891-32F2-4651-BEEC-1129359CF9F8}" srcOrd="1" destOrd="0" parTransId="{C50D1BC1-8DCB-4874-9A65-5DE864BC9FFA}" sibTransId="{623DA53A-1CB0-47AC-84DA-24B112D76996}"/>
    <dgm:cxn modelId="{FE726242-F1F0-4750-8CB9-8C16ADAD9AD2}" type="presOf" srcId="{D2426D30-1958-4C5A-8486-BDD5C49B9705}" destId="{5C01AAFE-3DD9-46C5-ABE3-C24D8DF35708}" srcOrd="1" destOrd="0" presId="urn:microsoft.com/office/officeart/2005/8/layout/list1"/>
    <dgm:cxn modelId="{73ADE694-DCB1-49AD-8EA6-91F41A560EA9}" srcId="{42F9C7C2-2BD7-45FA-8E00-DB0153565AC9}" destId="{D2426D30-1958-4C5A-8486-BDD5C49B9705}" srcOrd="2" destOrd="0" parTransId="{03FF1D03-4FAC-4ADA-9458-88F1778206AC}" sibTransId="{A35E5AEC-3E0C-47D4-8AE1-480A58119374}"/>
    <dgm:cxn modelId="{A95D3E0D-D0B1-475B-A152-8F2261B18771}" type="presOf" srcId="{42F9C7C2-2BD7-45FA-8E00-DB0153565AC9}" destId="{4077FD41-79CA-4DF0-8E09-2DB802B0418A}" srcOrd="0" destOrd="0" presId="urn:microsoft.com/office/officeart/2005/8/layout/list1"/>
    <dgm:cxn modelId="{939FEF9A-D5DF-4934-8089-E7DDE70A8C0B}" type="presOf" srcId="{54C20199-210E-4BCF-8E69-1BD72122AF32}" destId="{D9919836-B939-4356-8FE8-2C50A89FDE1E}" srcOrd="0" destOrd="0" presId="urn:microsoft.com/office/officeart/2005/8/layout/list1"/>
    <dgm:cxn modelId="{C7D9F6DB-2B6D-428A-821C-1C81219C5AA7}" type="presOf" srcId="{905F15B8-336A-4A6A-9F1C-4C1775C1ABCE}" destId="{51FBFD20-DD6C-45EC-9415-A63255498AFB}" srcOrd="0" destOrd="0" presId="urn:microsoft.com/office/officeart/2005/8/layout/list1"/>
    <dgm:cxn modelId="{75B0A779-8B39-4BCE-A764-0CB6FCA70591}" srcId="{42F9C7C2-2BD7-45FA-8E00-DB0153565AC9}" destId="{905F15B8-336A-4A6A-9F1C-4C1775C1ABCE}" srcOrd="3" destOrd="0" parTransId="{8C91DF73-FBFB-424F-8728-AE6771361A72}" sibTransId="{C4827F6E-57C7-4485-8667-10DC38823AA3}"/>
    <dgm:cxn modelId="{4FECC784-DAF0-420F-A215-EEB4BD9B365A}" type="presOf" srcId="{39A98891-32F2-4651-BEEC-1129359CF9F8}" destId="{CFBD2C46-938C-47D3-B578-2C9493A09E3F}" srcOrd="0" destOrd="0" presId="urn:microsoft.com/office/officeart/2005/8/layout/list1"/>
    <dgm:cxn modelId="{B695BA5A-7898-4A85-9939-AF4866250027}" type="presOf" srcId="{54C20199-210E-4BCF-8E69-1BD72122AF32}" destId="{0428025D-8000-4E35-BDF3-DCB1AB37A156}" srcOrd="1" destOrd="0" presId="urn:microsoft.com/office/officeart/2005/8/layout/list1"/>
    <dgm:cxn modelId="{697636F8-DF04-4291-B64B-8053361BC3CA}" type="presOf" srcId="{905F15B8-336A-4A6A-9F1C-4C1775C1ABCE}" destId="{CC225F08-0734-4422-A295-616E39E9FE13}" srcOrd="1" destOrd="0" presId="urn:microsoft.com/office/officeart/2005/8/layout/list1"/>
    <dgm:cxn modelId="{E566CB67-021D-4537-AFA0-C8B837F84ED1}" type="presParOf" srcId="{4077FD41-79CA-4DF0-8E09-2DB802B0418A}" destId="{0899BDAD-7E56-4C8B-B618-187F79490A58}" srcOrd="0" destOrd="0" presId="urn:microsoft.com/office/officeart/2005/8/layout/list1"/>
    <dgm:cxn modelId="{F3B7F69C-4C46-48E3-ACB2-742A69F0EB53}" type="presParOf" srcId="{0899BDAD-7E56-4C8B-B618-187F79490A58}" destId="{09107025-6D59-4C15-B18E-3AC3C5AFD8AC}" srcOrd="0" destOrd="0" presId="urn:microsoft.com/office/officeart/2005/8/layout/list1"/>
    <dgm:cxn modelId="{87AA2DC6-6014-4108-8A30-37A3749C1411}" type="presParOf" srcId="{0899BDAD-7E56-4C8B-B618-187F79490A58}" destId="{0784BE80-7A7F-40AD-96A7-D5D8F5F95918}" srcOrd="1" destOrd="0" presId="urn:microsoft.com/office/officeart/2005/8/layout/list1"/>
    <dgm:cxn modelId="{3BEF21F9-E96A-4388-834C-B8850F844230}" type="presParOf" srcId="{4077FD41-79CA-4DF0-8E09-2DB802B0418A}" destId="{382D9507-D39B-4B0F-B11C-791E210FAF31}" srcOrd="1" destOrd="0" presId="urn:microsoft.com/office/officeart/2005/8/layout/list1"/>
    <dgm:cxn modelId="{CB726DD2-C042-4CEB-997D-9900ACB67E81}" type="presParOf" srcId="{4077FD41-79CA-4DF0-8E09-2DB802B0418A}" destId="{EDA7A202-BAA9-4356-A8B0-801AF3E6465A}" srcOrd="2" destOrd="0" presId="urn:microsoft.com/office/officeart/2005/8/layout/list1"/>
    <dgm:cxn modelId="{1201B33D-3ED3-4D67-A480-729B33C450FE}" type="presParOf" srcId="{4077FD41-79CA-4DF0-8E09-2DB802B0418A}" destId="{B557DBBD-B952-4D23-B72D-E05F51E1E3DB}" srcOrd="3" destOrd="0" presId="urn:microsoft.com/office/officeart/2005/8/layout/list1"/>
    <dgm:cxn modelId="{567F6BC9-CFEF-4563-B7BC-05F27450B6DE}" type="presParOf" srcId="{4077FD41-79CA-4DF0-8E09-2DB802B0418A}" destId="{683DE660-B7CC-4823-A1CA-CBA940B4EBB1}" srcOrd="4" destOrd="0" presId="urn:microsoft.com/office/officeart/2005/8/layout/list1"/>
    <dgm:cxn modelId="{48DBBC32-42CA-4A11-A9FA-53C7B978D863}" type="presParOf" srcId="{683DE660-B7CC-4823-A1CA-CBA940B4EBB1}" destId="{CFBD2C46-938C-47D3-B578-2C9493A09E3F}" srcOrd="0" destOrd="0" presId="urn:microsoft.com/office/officeart/2005/8/layout/list1"/>
    <dgm:cxn modelId="{0A557AEE-4553-4293-98CC-D271D140CE3B}" type="presParOf" srcId="{683DE660-B7CC-4823-A1CA-CBA940B4EBB1}" destId="{61CBB0D5-0FF9-4DDE-A3A1-AF1388E6DEF8}" srcOrd="1" destOrd="0" presId="urn:microsoft.com/office/officeart/2005/8/layout/list1"/>
    <dgm:cxn modelId="{CC1DE9FB-B258-4967-9AA9-CC8A6173E0E4}" type="presParOf" srcId="{4077FD41-79CA-4DF0-8E09-2DB802B0418A}" destId="{6A386894-5CB2-4DED-8566-DA44D4A61F4D}" srcOrd="5" destOrd="0" presId="urn:microsoft.com/office/officeart/2005/8/layout/list1"/>
    <dgm:cxn modelId="{C6605E16-8D1C-4A70-9359-4AD98C40B581}" type="presParOf" srcId="{4077FD41-79CA-4DF0-8E09-2DB802B0418A}" destId="{1202AF97-9F2A-446A-8B04-6302CB0AEE7C}" srcOrd="6" destOrd="0" presId="urn:microsoft.com/office/officeart/2005/8/layout/list1"/>
    <dgm:cxn modelId="{29152F0D-CF47-4CBD-95F5-726E6FC74C65}" type="presParOf" srcId="{4077FD41-79CA-4DF0-8E09-2DB802B0418A}" destId="{F8BE328D-4574-41B5-8273-AEE336E1C7AA}" srcOrd="7" destOrd="0" presId="urn:microsoft.com/office/officeart/2005/8/layout/list1"/>
    <dgm:cxn modelId="{F4CD8D0A-B406-4149-B05B-CFFF456F8185}" type="presParOf" srcId="{4077FD41-79CA-4DF0-8E09-2DB802B0418A}" destId="{F366E9FE-E5F0-400B-9BFF-0A526B276D7B}" srcOrd="8" destOrd="0" presId="urn:microsoft.com/office/officeart/2005/8/layout/list1"/>
    <dgm:cxn modelId="{6A84277B-4FD8-47BA-BC2B-E9C0DD4337FF}" type="presParOf" srcId="{F366E9FE-E5F0-400B-9BFF-0A526B276D7B}" destId="{4455043D-FE0B-4B2B-8E12-2878FAA68224}" srcOrd="0" destOrd="0" presId="urn:microsoft.com/office/officeart/2005/8/layout/list1"/>
    <dgm:cxn modelId="{CD163103-397A-441C-9033-0FE7D8A28010}" type="presParOf" srcId="{F366E9FE-E5F0-400B-9BFF-0A526B276D7B}" destId="{5C01AAFE-3DD9-46C5-ABE3-C24D8DF35708}" srcOrd="1" destOrd="0" presId="urn:microsoft.com/office/officeart/2005/8/layout/list1"/>
    <dgm:cxn modelId="{10E9CD5D-7D45-4856-BD7A-320DCFF71F6A}" type="presParOf" srcId="{4077FD41-79CA-4DF0-8E09-2DB802B0418A}" destId="{03888CB0-87E7-42FE-9BEE-6D90BD94B2A4}" srcOrd="9" destOrd="0" presId="urn:microsoft.com/office/officeart/2005/8/layout/list1"/>
    <dgm:cxn modelId="{9D56B6D5-D920-4DEB-9BE7-167B4E5CFB2F}" type="presParOf" srcId="{4077FD41-79CA-4DF0-8E09-2DB802B0418A}" destId="{EF8AD515-7EE1-4FCC-B71F-82BD345141F0}" srcOrd="10" destOrd="0" presId="urn:microsoft.com/office/officeart/2005/8/layout/list1"/>
    <dgm:cxn modelId="{9FF7C199-2550-4D63-93F3-B9367C6870E8}" type="presParOf" srcId="{4077FD41-79CA-4DF0-8E09-2DB802B0418A}" destId="{9AE19BD8-502B-4E4C-91B9-6EF89BF20BA6}" srcOrd="11" destOrd="0" presId="urn:microsoft.com/office/officeart/2005/8/layout/list1"/>
    <dgm:cxn modelId="{BC774700-2C7B-445F-A993-A9A7CDCA9DDF}" type="presParOf" srcId="{4077FD41-79CA-4DF0-8E09-2DB802B0418A}" destId="{3FB86E25-9787-46A9-84BB-CB257DB57D1E}" srcOrd="12" destOrd="0" presId="urn:microsoft.com/office/officeart/2005/8/layout/list1"/>
    <dgm:cxn modelId="{72EABCB3-DF66-438E-87A3-A821D6599F2F}" type="presParOf" srcId="{3FB86E25-9787-46A9-84BB-CB257DB57D1E}" destId="{51FBFD20-DD6C-45EC-9415-A63255498AFB}" srcOrd="0" destOrd="0" presId="urn:microsoft.com/office/officeart/2005/8/layout/list1"/>
    <dgm:cxn modelId="{845DA44C-FF18-45C7-A1C3-A2FA04F73B29}" type="presParOf" srcId="{3FB86E25-9787-46A9-84BB-CB257DB57D1E}" destId="{CC225F08-0734-4422-A295-616E39E9FE13}" srcOrd="1" destOrd="0" presId="urn:microsoft.com/office/officeart/2005/8/layout/list1"/>
    <dgm:cxn modelId="{64D7E87F-8CC1-4E43-810E-CCA104BEAD57}" type="presParOf" srcId="{4077FD41-79CA-4DF0-8E09-2DB802B0418A}" destId="{0BB742BF-F43D-4A5A-8D55-8FA3425B901D}" srcOrd="13" destOrd="0" presId="urn:microsoft.com/office/officeart/2005/8/layout/list1"/>
    <dgm:cxn modelId="{F7D5573C-8B77-4679-9E51-71D3C86D7697}" type="presParOf" srcId="{4077FD41-79CA-4DF0-8E09-2DB802B0418A}" destId="{318316AD-445C-48F8-9219-4E36DE4225DD}" srcOrd="14" destOrd="0" presId="urn:microsoft.com/office/officeart/2005/8/layout/list1"/>
    <dgm:cxn modelId="{466A5F44-989C-479C-B9A8-F9CD50D47653}" type="presParOf" srcId="{4077FD41-79CA-4DF0-8E09-2DB802B0418A}" destId="{ECFFD50D-F43E-4383-916C-D9F256BA4DF0}" srcOrd="15" destOrd="0" presId="urn:microsoft.com/office/officeart/2005/8/layout/list1"/>
    <dgm:cxn modelId="{A332CA4D-4CF8-4DAE-B65E-756EF449C3AE}" type="presParOf" srcId="{4077FD41-79CA-4DF0-8E09-2DB802B0418A}" destId="{FA4AE9DB-9F48-4A51-8B24-1A3A3B0C1CEB}" srcOrd="16" destOrd="0" presId="urn:microsoft.com/office/officeart/2005/8/layout/list1"/>
    <dgm:cxn modelId="{079496AB-981E-4EA3-93A2-CC2DD8AD167A}" type="presParOf" srcId="{FA4AE9DB-9F48-4A51-8B24-1A3A3B0C1CEB}" destId="{D9919836-B939-4356-8FE8-2C50A89FDE1E}" srcOrd="0" destOrd="0" presId="urn:microsoft.com/office/officeart/2005/8/layout/list1"/>
    <dgm:cxn modelId="{57611E1F-0EC9-4986-A2EC-2FB2C3B3E7F0}" type="presParOf" srcId="{FA4AE9DB-9F48-4A51-8B24-1A3A3B0C1CEB}" destId="{0428025D-8000-4E35-BDF3-DCB1AB37A156}" srcOrd="1" destOrd="0" presId="urn:microsoft.com/office/officeart/2005/8/layout/list1"/>
    <dgm:cxn modelId="{65011FED-A7C5-46F6-B2F0-9793E60545D5}" type="presParOf" srcId="{4077FD41-79CA-4DF0-8E09-2DB802B0418A}" destId="{4A963AFA-3D00-4B14-9848-103AA873E5F6}" srcOrd="17" destOrd="0" presId="urn:microsoft.com/office/officeart/2005/8/layout/list1"/>
    <dgm:cxn modelId="{527D95F8-D21A-45B9-B1EA-4CB113B6D607}" type="presParOf" srcId="{4077FD41-79CA-4DF0-8E09-2DB802B0418A}" destId="{024F7B23-CEC9-41EC-B50A-93DAD1242285}" srcOrd="18" destOrd="0" presId="urn:microsoft.com/office/officeart/2005/8/layout/list1"/>
  </dgm:cxnLst>
  <dgm:bg/>
  <dgm:whole/>
  <dgm:extLst>
    <a:ext uri="http://schemas.microsoft.com/office/drawing/2008/diagram">
      <dsp:dataModelExt xmlns:dsp="http://schemas.microsoft.com/office/drawing/2008/diagram" relId="rId40"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7811A84-FAA3-4181-919C-16300F13F9B7}" type="doc">
      <dgm:prSet loTypeId="urn:microsoft.com/office/officeart/2005/8/layout/chevron1" loCatId="process" qsTypeId="urn:microsoft.com/office/officeart/2005/8/quickstyle/3d2" qsCatId="3D" csTypeId="urn:microsoft.com/office/officeart/2005/8/colors/accent0_2" csCatId="mainScheme" phldr="1"/>
      <dgm:spPr/>
    </dgm:pt>
    <dgm:pt modelId="{0A6DA5BE-71E1-47C2-94B9-A9B8FEAFA781}">
      <dgm:prSet phldrT="[Texte]"/>
      <dgm:spPr>
        <a:solidFill>
          <a:schemeClr val="bg1">
            <a:lumMod val="85000"/>
          </a:schemeClr>
        </a:solidFill>
      </dgm:spPr>
      <dgm:t>
        <a:bodyPr/>
        <a:lstStyle/>
        <a:p>
          <a:r>
            <a:rPr lang="fr-FR" dirty="0"/>
            <a:t>Définir </a:t>
          </a:r>
        </a:p>
      </dgm:t>
    </dgm:pt>
    <dgm:pt modelId="{33B38BAE-0488-4499-9425-56508CAAA159}" type="parTrans" cxnId="{F60D9062-2BD6-4ABE-B148-F985091A3820}">
      <dgm:prSet/>
      <dgm:spPr/>
      <dgm:t>
        <a:bodyPr/>
        <a:lstStyle/>
        <a:p>
          <a:endParaRPr lang="fr-FR"/>
        </a:p>
      </dgm:t>
    </dgm:pt>
    <dgm:pt modelId="{46092FD5-4F79-4C67-8FFE-8B364FD3C5F8}" type="sibTrans" cxnId="{F60D9062-2BD6-4ABE-B148-F985091A3820}">
      <dgm:prSet/>
      <dgm:spPr/>
      <dgm:t>
        <a:bodyPr/>
        <a:lstStyle/>
        <a:p>
          <a:endParaRPr lang="fr-FR"/>
        </a:p>
      </dgm:t>
    </dgm:pt>
    <dgm:pt modelId="{A672E96C-AEE6-4B35-B6F5-27D0224AA8EA}">
      <dgm:prSet phldrT="[Texte]"/>
      <dgm:spPr>
        <a:solidFill>
          <a:schemeClr val="accent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fr-FR" dirty="0"/>
            <a:t>Améliorer</a:t>
          </a:r>
        </a:p>
      </dgm:t>
    </dgm:pt>
    <dgm:pt modelId="{CDAAA894-C71F-4991-81B6-C7D2E0D35E75}" type="parTrans" cxnId="{0B880EF0-032D-4BF5-9C60-59665402303D}">
      <dgm:prSet/>
      <dgm:spPr/>
      <dgm:t>
        <a:bodyPr/>
        <a:lstStyle/>
        <a:p>
          <a:endParaRPr lang="fr-FR"/>
        </a:p>
      </dgm:t>
    </dgm:pt>
    <dgm:pt modelId="{3EDADA66-01DA-4029-9678-43D65F21276A}" type="sibTrans" cxnId="{0B880EF0-032D-4BF5-9C60-59665402303D}">
      <dgm:prSet/>
      <dgm:spPr/>
      <dgm:t>
        <a:bodyPr/>
        <a:lstStyle/>
        <a:p>
          <a:endParaRPr lang="fr-FR"/>
        </a:p>
      </dgm:t>
    </dgm:pt>
    <dgm:pt modelId="{16435075-7D83-4E9B-9A56-FEF68D35DC62}">
      <dgm:prSet phldrT="[Texte]"/>
      <dgm:spPr>
        <a:solidFill>
          <a:schemeClr val="bg1">
            <a:lumMod val="85000"/>
          </a:schemeClr>
        </a:solidFill>
      </dgm:spPr>
      <dgm:t>
        <a:bodyPr/>
        <a:lstStyle/>
        <a:p>
          <a:r>
            <a:rPr lang="fr-FR" dirty="0"/>
            <a:t>Contrôler </a:t>
          </a:r>
        </a:p>
      </dgm:t>
    </dgm:pt>
    <dgm:pt modelId="{646D9BD8-0503-4D58-A69A-12CE80EA580A}" type="parTrans" cxnId="{FED148DB-5B24-4977-8E1F-B90519225057}">
      <dgm:prSet/>
      <dgm:spPr/>
      <dgm:t>
        <a:bodyPr/>
        <a:lstStyle/>
        <a:p>
          <a:endParaRPr lang="fr-FR"/>
        </a:p>
      </dgm:t>
    </dgm:pt>
    <dgm:pt modelId="{16EC7A42-CE9A-4137-B798-D2E29B86B8CB}" type="sibTrans" cxnId="{FED148DB-5B24-4977-8E1F-B90519225057}">
      <dgm:prSet/>
      <dgm:spPr/>
      <dgm:t>
        <a:bodyPr/>
        <a:lstStyle/>
        <a:p>
          <a:endParaRPr lang="fr-FR"/>
        </a:p>
      </dgm:t>
    </dgm:pt>
    <dgm:pt modelId="{6B8741F4-341E-4880-A277-3E5D6F8F7A34}">
      <dgm:prSet phldrT="[Texte]"/>
      <dgm:spPr>
        <a:solidFill>
          <a:schemeClr val="bg1">
            <a:lumMod val="85000"/>
          </a:schemeClr>
        </a:solidFill>
        <a:ln>
          <a:noFill/>
        </a:ln>
        <a:effectLst/>
        <a:scene3d>
          <a:camera prst="orthographicFront"/>
          <a:lightRig rig="threePt" dir="t">
            <a:rot lat="0" lon="0" rev="7500000"/>
          </a:lightRig>
        </a:scene3d>
      </dgm:spPr>
      <dgm:t>
        <a:bodyPr/>
        <a:lstStyle/>
        <a:p>
          <a:r>
            <a:rPr lang="fr-FR" dirty="0"/>
            <a:t>Mesurer</a:t>
          </a:r>
        </a:p>
      </dgm:t>
    </dgm:pt>
    <dgm:pt modelId="{CA70AE5F-EDE5-4910-97BD-D3D9071197C9}" type="parTrans" cxnId="{6E56B85C-CBD9-4123-B604-D53C0314545F}">
      <dgm:prSet/>
      <dgm:spPr/>
      <dgm:t>
        <a:bodyPr/>
        <a:lstStyle/>
        <a:p>
          <a:endParaRPr lang="fr-FR"/>
        </a:p>
      </dgm:t>
    </dgm:pt>
    <dgm:pt modelId="{684AA3D1-4DF9-4D65-9BB5-7D3DAEC39996}" type="sibTrans" cxnId="{6E56B85C-CBD9-4123-B604-D53C0314545F}">
      <dgm:prSet/>
      <dgm:spPr/>
      <dgm:t>
        <a:bodyPr/>
        <a:lstStyle/>
        <a:p>
          <a:endParaRPr lang="fr-FR"/>
        </a:p>
      </dgm:t>
    </dgm:pt>
    <dgm:pt modelId="{A3DA8AE6-0A31-4B8E-A7D9-7B973A77882A}">
      <dgm:prSet phldrT="[Texte]"/>
      <dgm:spPr>
        <a:solidFill>
          <a:schemeClr val="bg1">
            <a:lumMod val="85000"/>
          </a:schemeClr>
        </a:solidFill>
      </dgm:spPr>
      <dgm:t>
        <a:bodyPr/>
        <a:lstStyle/>
        <a:p>
          <a:r>
            <a:rPr lang="fr-FR" dirty="0"/>
            <a:t>Analyser</a:t>
          </a:r>
        </a:p>
      </dgm:t>
    </dgm:pt>
    <dgm:pt modelId="{BE8265C6-BBFB-4D0B-8F73-2A8AFBF7F19B}" type="parTrans" cxnId="{CE71DF2B-4423-4755-9166-4851DC3673D5}">
      <dgm:prSet/>
      <dgm:spPr/>
      <dgm:t>
        <a:bodyPr/>
        <a:lstStyle/>
        <a:p>
          <a:endParaRPr lang="fr-FR"/>
        </a:p>
      </dgm:t>
    </dgm:pt>
    <dgm:pt modelId="{065DEC1D-1A51-49EA-979D-6EEFC058357D}" type="sibTrans" cxnId="{CE71DF2B-4423-4755-9166-4851DC3673D5}">
      <dgm:prSet/>
      <dgm:spPr/>
      <dgm:t>
        <a:bodyPr/>
        <a:lstStyle/>
        <a:p>
          <a:endParaRPr lang="fr-FR"/>
        </a:p>
      </dgm:t>
    </dgm:pt>
    <dgm:pt modelId="{1C8524D9-7E0D-4576-83E9-16F4AF18B22F}" type="pres">
      <dgm:prSet presAssocID="{B7811A84-FAA3-4181-919C-16300F13F9B7}" presName="Name0" presStyleCnt="0">
        <dgm:presLayoutVars>
          <dgm:dir/>
          <dgm:animLvl val="lvl"/>
          <dgm:resizeHandles val="exact"/>
        </dgm:presLayoutVars>
      </dgm:prSet>
      <dgm:spPr/>
    </dgm:pt>
    <dgm:pt modelId="{C492E8FA-CD51-403A-BCBD-763D287B7896}" type="pres">
      <dgm:prSet presAssocID="{0A6DA5BE-71E1-47C2-94B9-A9B8FEAFA781}" presName="parTxOnly" presStyleLbl="node1" presStyleIdx="0" presStyleCnt="5">
        <dgm:presLayoutVars>
          <dgm:chMax val="0"/>
          <dgm:chPref val="0"/>
          <dgm:bulletEnabled val="1"/>
        </dgm:presLayoutVars>
      </dgm:prSet>
      <dgm:spPr/>
      <dgm:t>
        <a:bodyPr/>
        <a:lstStyle/>
        <a:p>
          <a:endParaRPr lang="fr-FR"/>
        </a:p>
      </dgm:t>
    </dgm:pt>
    <dgm:pt modelId="{48E28F2D-A733-4940-96DD-605FAC8AE05F}" type="pres">
      <dgm:prSet presAssocID="{46092FD5-4F79-4C67-8FFE-8B364FD3C5F8}" presName="parTxOnlySpace" presStyleCnt="0"/>
      <dgm:spPr/>
    </dgm:pt>
    <dgm:pt modelId="{9C2143FB-5429-4E51-9671-81FA01E4322E}" type="pres">
      <dgm:prSet presAssocID="{6B8741F4-341E-4880-A277-3E5D6F8F7A34}" presName="parTxOnly" presStyleLbl="node1" presStyleIdx="1" presStyleCnt="5">
        <dgm:presLayoutVars>
          <dgm:chMax val="0"/>
          <dgm:chPref val="0"/>
          <dgm:bulletEnabled val="1"/>
        </dgm:presLayoutVars>
      </dgm:prSet>
      <dgm:spPr/>
      <dgm:t>
        <a:bodyPr/>
        <a:lstStyle/>
        <a:p>
          <a:endParaRPr lang="fr-FR"/>
        </a:p>
      </dgm:t>
    </dgm:pt>
    <dgm:pt modelId="{0C13379E-2791-4434-B451-17C7750F142D}" type="pres">
      <dgm:prSet presAssocID="{684AA3D1-4DF9-4D65-9BB5-7D3DAEC39996}" presName="parTxOnlySpace" presStyleCnt="0"/>
      <dgm:spPr/>
    </dgm:pt>
    <dgm:pt modelId="{49C680D9-E6A8-4958-B128-A7A717F819C5}" type="pres">
      <dgm:prSet presAssocID="{A3DA8AE6-0A31-4B8E-A7D9-7B973A77882A}" presName="parTxOnly" presStyleLbl="node1" presStyleIdx="2" presStyleCnt="5">
        <dgm:presLayoutVars>
          <dgm:chMax val="0"/>
          <dgm:chPref val="0"/>
          <dgm:bulletEnabled val="1"/>
        </dgm:presLayoutVars>
      </dgm:prSet>
      <dgm:spPr/>
      <dgm:t>
        <a:bodyPr/>
        <a:lstStyle/>
        <a:p>
          <a:endParaRPr lang="fr-FR"/>
        </a:p>
      </dgm:t>
    </dgm:pt>
    <dgm:pt modelId="{3886800F-4CF6-426B-8416-47E885548BAC}" type="pres">
      <dgm:prSet presAssocID="{065DEC1D-1A51-49EA-979D-6EEFC058357D}" presName="parTxOnlySpace" presStyleCnt="0"/>
      <dgm:spPr/>
    </dgm:pt>
    <dgm:pt modelId="{5C3CFBF8-1F1F-4EC8-8224-6415AFEFA1FC}" type="pres">
      <dgm:prSet presAssocID="{A672E96C-AEE6-4B35-B6F5-27D0224AA8EA}" presName="parTxOnly" presStyleLbl="node1" presStyleIdx="3" presStyleCnt="5">
        <dgm:presLayoutVars>
          <dgm:chMax val="0"/>
          <dgm:chPref val="0"/>
          <dgm:bulletEnabled val="1"/>
        </dgm:presLayoutVars>
      </dgm:prSet>
      <dgm:spPr/>
      <dgm:t>
        <a:bodyPr/>
        <a:lstStyle/>
        <a:p>
          <a:endParaRPr lang="fr-FR"/>
        </a:p>
      </dgm:t>
    </dgm:pt>
    <dgm:pt modelId="{429CAEE5-5AF6-4469-9F97-9978A11ACAB1}" type="pres">
      <dgm:prSet presAssocID="{3EDADA66-01DA-4029-9678-43D65F21276A}" presName="parTxOnlySpace" presStyleCnt="0"/>
      <dgm:spPr/>
    </dgm:pt>
    <dgm:pt modelId="{B0647CFC-5422-4157-9D59-00330D8CC258}" type="pres">
      <dgm:prSet presAssocID="{16435075-7D83-4E9B-9A56-FEF68D35DC62}" presName="parTxOnly" presStyleLbl="node1" presStyleIdx="4" presStyleCnt="5">
        <dgm:presLayoutVars>
          <dgm:chMax val="0"/>
          <dgm:chPref val="0"/>
          <dgm:bulletEnabled val="1"/>
        </dgm:presLayoutVars>
      </dgm:prSet>
      <dgm:spPr/>
      <dgm:t>
        <a:bodyPr/>
        <a:lstStyle/>
        <a:p>
          <a:endParaRPr lang="fr-FR"/>
        </a:p>
      </dgm:t>
    </dgm:pt>
  </dgm:ptLst>
  <dgm:cxnLst>
    <dgm:cxn modelId="{F60D9062-2BD6-4ABE-B148-F985091A3820}" srcId="{B7811A84-FAA3-4181-919C-16300F13F9B7}" destId="{0A6DA5BE-71E1-47C2-94B9-A9B8FEAFA781}" srcOrd="0" destOrd="0" parTransId="{33B38BAE-0488-4499-9425-56508CAAA159}" sibTransId="{46092FD5-4F79-4C67-8FFE-8B364FD3C5F8}"/>
    <dgm:cxn modelId="{6E56B85C-CBD9-4123-B604-D53C0314545F}" srcId="{B7811A84-FAA3-4181-919C-16300F13F9B7}" destId="{6B8741F4-341E-4880-A277-3E5D6F8F7A34}" srcOrd="1" destOrd="0" parTransId="{CA70AE5F-EDE5-4910-97BD-D3D9071197C9}" sibTransId="{684AA3D1-4DF9-4D65-9BB5-7D3DAEC39996}"/>
    <dgm:cxn modelId="{D8559109-5C3C-4097-BA1A-AE12BE647157}" type="presOf" srcId="{B7811A84-FAA3-4181-919C-16300F13F9B7}" destId="{1C8524D9-7E0D-4576-83E9-16F4AF18B22F}" srcOrd="0" destOrd="0" presId="urn:microsoft.com/office/officeart/2005/8/layout/chevron1"/>
    <dgm:cxn modelId="{56E3DA8B-A9F6-4FC9-9B9F-5AEB098222B9}" type="presOf" srcId="{A672E96C-AEE6-4B35-B6F5-27D0224AA8EA}" destId="{5C3CFBF8-1F1F-4EC8-8224-6415AFEFA1FC}" srcOrd="0" destOrd="0" presId="urn:microsoft.com/office/officeart/2005/8/layout/chevron1"/>
    <dgm:cxn modelId="{9A46B6FF-41BD-47D8-A388-C46FC279CBF8}" type="presOf" srcId="{16435075-7D83-4E9B-9A56-FEF68D35DC62}" destId="{B0647CFC-5422-4157-9D59-00330D8CC258}" srcOrd="0" destOrd="0" presId="urn:microsoft.com/office/officeart/2005/8/layout/chevron1"/>
    <dgm:cxn modelId="{B3A6D810-F97C-40A8-80E3-61C07C1BF4BB}" type="presOf" srcId="{A3DA8AE6-0A31-4B8E-A7D9-7B973A77882A}" destId="{49C680D9-E6A8-4958-B128-A7A717F819C5}" srcOrd="0" destOrd="0" presId="urn:microsoft.com/office/officeart/2005/8/layout/chevron1"/>
    <dgm:cxn modelId="{0B880EF0-032D-4BF5-9C60-59665402303D}" srcId="{B7811A84-FAA3-4181-919C-16300F13F9B7}" destId="{A672E96C-AEE6-4B35-B6F5-27D0224AA8EA}" srcOrd="3" destOrd="0" parTransId="{CDAAA894-C71F-4991-81B6-C7D2E0D35E75}" sibTransId="{3EDADA66-01DA-4029-9678-43D65F21276A}"/>
    <dgm:cxn modelId="{C15AE4D3-FE1B-49E8-BAF4-C4C3A1D700B5}" type="presOf" srcId="{6B8741F4-341E-4880-A277-3E5D6F8F7A34}" destId="{9C2143FB-5429-4E51-9671-81FA01E4322E}" srcOrd="0" destOrd="0" presId="urn:microsoft.com/office/officeart/2005/8/layout/chevron1"/>
    <dgm:cxn modelId="{CE71DF2B-4423-4755-9166-4851DC3673D5}" srcId="{B7811A84-FAA3-4181-919C-16300F13F9B7}" destId="{A3DA8AE6-0A31-4B8E-A7D9-7B973A77882A}" srcOrd="2" destOrd="0" parTransId="{BE8265C6-BBFB-4D0B-8F73-2A8AFBF7F19B}" sibTransId="{065DEC1D-1A51-49EA-979D-6EEFC058357D}"/>
    <dgm:cxn modelId="{5D3A218F-7129-4759-8A73-EA1E186744C7}" type="presOf" srcId="{0A6DA5BE-71E1-47C2-94B9-A9B8FEAFA781}" destId="{C492E8FA-CD51-403A-BCBD-763D287B7896}" srcOrd="0" destOrd="0" presId="urn:microsoft.com/office/officeart/2005/8/layout/chevron1"/>
    <dgm:cxn modelId="{FED148DB-5B24-4977-8E1F-B90519225057}" srcId="{B7811A84-FAA3-4181-919C-16300F13F9B7}" destId="{16435075-7D83-4E9B-9A56-FEF68D35DC62}" srcOrd="4" destOrd="0" parTransId="{646D9BD8-0503-4D58-A69A-12CE80EA580A}" sibTransId="{16EC7A42-CE9A-4137-B798-D2E29B86B8CB}"/>
    <dgm:cxn modelId="{EFFB5723-64EB-437B-8191-89F68309F399}" type="presParOf" srcId="{1C8524D9-7E0D-4576-83E9-16F4AF18B22F}" destId="{C492E8FA-CD51-403A-BCBD-763D287B7896}" srcOrd="0" destOrd="0" presId="urn:microsoft.com/office/officeart/2005/8/layout/chevron1"/>
    <dgm:cxn modelId="{6417F0E4-6624-429D-B651-9590E93C2572}" type="presParOf" srcId="{1C8524D9-7E0D-4576-83E9-16F4AF18B22F}" destId="{48E28F2D-A733-4940-96DD-605FAC8AE05F}" srcOrd="1" destOrd="0" presId="urn:microsoft.com/office/officeart/2005/8/layout/chevron1"/>
    <dgm:cxn modelId="{3739745D-5510-4574-B755-8759FC63957B}" type="presParOf" srcId="{1C8524D9-7E0D-4576-83E9-16F4AF18B22F}" destId="{9C2143FB-5429-4E51-9671-81FA01E4322E}" srcOrd="2" destOrd="0" presId="urn:microsoft.com/office/officeart/2005/8/layout/chevron1"/>
    <dgm:cxn modelId="{2D8EE6E7-3303-48B9-ADA4-3245483B385E}" type="presParOf" srcId="{1C8524D9-7E0D-4576-83E9-16F4AF18B22F}" destId="{0C13379E-2791-4434-B451-17C7750F142D}" srcOrd="3" destOrd="0" presId="urn:microsoft.com/office/officeart/2005/8/layout/chevron1"/>
    <dgm:cxn modelId="{FDA93AA7-F24A-4433-A5CC-640CAEEB1A2E}" type="presParOf" srcId="{1C8524D9-7E0D-4576-83E9-16F4AF18B22F}" destId="{49C680D9-E6A8-4958-B128-A7A717F819C5}" srcOrd="4" destOrd="0" presId="urn:microsoft.com/office/officeart/2005/8/layout/chevron1"/>
    <dgm:cxn modelId="{EF954B5A-69F3-4DFD-AF7E-6559486051AB}" type="presParOf" srcId="{1C8524D9-7E0D-4576-83E9-16F4AF18B22F}" destId="{3886800F-4CF6-426B-8416-47E885548BAC}" srcOrd="5" destOrd="0" presId="urn:microsoft.com/office/officeart/2005/8/layout/chevron1"/>
    <dgm:cxn modelId="{0BFEDBB7-622C-426E-868C-9D8139955619}" type="presParOf" srcId="{1C8524D9-7E0D-4576-83E9-16F4AF18B22F}" destId="{5C3CFBF8-1F1F-4EC8-8224-6415AFEFA1FC}" srcOrd="6" destOrd="0" presId="urn:microsoft.com/office/officeart/2005/8/layout/chevron1"/>
    <dgm:cxn modelId="{95FDA67F-EC9D-4742-8D3A-064FE31DCA73}" type="presParOf" srcId="{1C8524D9-7E0D-4576-83E9-16F4AF18B22F}" destId="{429CAEE5-5AF6-4469-9F97-9978A11ACAB1}" srcOrd="7" destOrd="0" presId="urn:microsoft.com/office/officeart/2005/8/layout/chevron1"/>
    <dgm:cxn modelId="{997FE141-F150-4495-A5BD-1C89531A973F}" type="presParOf" srcId="{1C8524D9-7E0D-4576-83E9-16F4AF18B22F}" destId="{B0647CFC-5422-4157-9D59-00330D8CC258}"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B7811A84-FAA3-4181-919C-16300F13F9B7}" type="doc">
      <dgm:prSet loTypeId="urn:microsoft.com/office/officeart/2005/8/layout/chevron1" loCatId="process" qsTypeId="urn:microsoft.com/office/officeart/2005/8/quickstyle/3d2" qsCatId="3D" csTypeId="urn:microsoft.com/office/officeart/2005/8/colors/accent0_2" csCatId="mainScheme" phldr="1"/>
      <dgm:spPr/>
    </dgm:pt>
    <dgm:pt modelId="{0A6DA5BE-71E1-47C2-94B9-A9B8FEAFA781}">
      <dgm:prSet phldrT="[Texte]"/>
      <dgm:spPr>
        <a:solidFill>
          <a:schemeClr val="bg1">
            <a:lumMod val="85000"/>
          </a:schemeClr>
        </a:solidFill>
      </dgm:spPr>
      <dgm:t>
        <a:bodyPr/>
        <a:lstStyle/>
        <a:p>
          <a:r>
            <a:rPr lang="fr-FR" dirty="0">
              <a:latin typeface="Gill Sans MT" pitchFamily="34" charset="0"/>
            </a:rPr>
            <a:t>Définir </a:t>
          </a:r>
        </a:p>
      </dgm:t>
    </dgm:pt>
    <dgm:pt modelId="{33B38BAE-0488-4499-9425-56508CAAA159}" type="parTrans" cxnId="{F60D9062-2BD6-4ABE-B148-F985091A3820}">
      <dgm:prSet/>
      <dgm:spPr/>
      <dgm:t>
        <a:bodyPr/>
        <a:lstStyle/>
        <a:p>
          <a:endParaRPr lang="fr-FR"/>
        </a:p>
      </dgm:t>
    </dgm:pt>
    <dgm:pt modelId="{46092FD5-4F79-4C67-8FFE-8B364FD3C5F8}" type="sibTrans" cxnId="{F60D9062-2BD6-4ABE-B148-F985091A3820}">
      <dgm:prSet/>
      <dgm:spPr/>
      <dgm:t>
        <a:bodyPr/>
        <a:lstStyle/>
        <a:p>
          <a:endParaRPr lang="fr-FR"/>
        </a:p>
      </dgm:t>
    </dgm:pt>
    <dgm:pt modelId="{A672E96C-AEE6-4B35-B6F5-27D0224AA8EA}">
      <dgm:prSet phldrT="[Texte]"/>
      <dgm:spPr>
        <a:solidFill>
          <a:schemeClr val="bg1">
            <a:lumMod val="85000"/>
          </a:schemeClr>
        </a:solidFill>
      </dgm:spPr>
      <dgm:t>
        <a:bodyPr/>
        <a:lstStyle/>
        <a:p>
          <a:r>
            <a:rPr lang="fr-FR" dirty="0">
              <a:latin typeface="Gill Sans MT" pitchFamily="34" charset="0"/>
            </a:rPr>
            <a:t>Améliorer</a:t>
          </a:r>
        </a:p>
      </dgm:t>
    </dgm:pt>
    <dgm:pt modelId="{CDAAA894-C71F-4991-81B6-C7D2E0D35E75}" type="parTrans" cxnId="{0B880EF0-032D-4BF5-9C60-59665402303D}">
      <dgm:prSet/>
      <dgm:spPr/>
      <dgm:t>
        <a:bodyPr/>
        <a:lstStyle/>
        <a:p>
          <a:endParaRPr lang="fr-FR"/>
        </a:p>
      </dgm:t>
    </dgm:pt>
    <dgm:pt modelId="{3EDADA66-01DA-4029-9678-43D65F21276A}" type="sibTrans" cxnId="{0B880EF0-032D-4BF5-9C60-59665402303D}">
      <dgm:prSet/>
      <dgm:spPr/>
      <dgm:t>
        <a:bodyPr/>
        <a:lstStyle/>
        <a:p>
          <a:endParaRPr lang="fr-FR"/>
        </a:p>
      </dgm:t>
    </dgm:pt>
    <dgm:pt modelId="{16435075-7D83-4E9B-9A56-FEF68D35DC62}">
      <dgm:prSet phldrT="[Texte]"/>
      <dgm:spPr>
        <a:solidFill>
          <a:schemeClr val="accent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fr-FR" dirty="0">
              <a:latin typeface="Gill Sans MT" pitchFamily="34" charset="0"/>
            </a:rPr>
            <a:t>Contrôler </a:t>
          </a:r>
        </a:p>
      </dgm:t>
    </dgm:pt>
    <dgm:pt modelId="{646D9BD8-0503-4D58-A69A-12CE80EA580A}" type="parTrans" cxnId="{FED148DB-5B24-4977-8E1F-B90519225057}">
      <dgm:prSet/>
      <dgm:spPr/>
      <dgm:t>
        <a:bodyPr/>
        <a:lstStyle/>
        <a:p>
          <a:endParaRPr lang="fr-FR"/>
        </a:p>
      </dgm:t>
    </dgm:pt>
    <dgm:pt modelId="{16EC7A42-CE9A-4137-B798-D2E29B86B8CB}" type="sibTrans" cxnId="{FED148DB-5B24-4977-8E1F-B90519225057}">
      <dgm:prSet/>
      <dgm:spPr/>
      <dgm:t>
        <a:bodyPr/>
        <a:lstStyle/>
        <a:p>
          <a:endParaRPr lang="fr-FR"/>
        </a:p>
      </dgm:t>
    </dgm:pt>
    <dgm:pt modelId="{6B8741F4-341E-4880-A277-3E5D6F8F7A34}">
      <dgm:prSet phldrT="[Texte]"/>
      <dgm:spPr>
        <a:solidFill>
          <a:schemeClr val="bg1">
            <a:lumMod val="85000"/>
          </a:schemeClr>
        </a:solidFill>
      </dgm:spPr>
      <dgm:t>
        <a:bodyPr/>
        <a:lstStyle/>
        <a:p>
          <a:r>
            <a:rPr lang="fr-FR" dirty="0">
              <a:latin typeface="Gill Sans MT" pitchFamily="34" charset="0"/>
            </a:rPr>
            <a:t>Mesurer</a:t>
          </a:r>
        </a:p>
      </dgm:t>
    </dgm:pt>
    <dgm:pt modelId="{CA70AE5F-EDE5-4910-97BD-D3D9071197C9}" type="parTrans" cxnId="{6E56B85C-CBD9-4123-B604-D53C0314545F}">
      <dgm:prSet/>
      <dgm:spPr/>
      <dgm:t>
        <a:bodyPr/>
        <a:lstStyle/>
        <a:p>
          <a:endParaRPr lang="fr-FR"/>
        </a:p>
      </dgm:t>
    </dgm:pt>
    <dgm:pt modelId="{684AA3D1-4DF9-4D65-9BB5-7D3DAEC39996}" type="sibTrans" cxnId="{6E56B85C-CBD9-4123-B604-D53C0314545F}">
      <dgm:prSet/>
      <dgm:spPr/>
      <dgm:t>
        <a:bodyPr/>
        <a:lstStyle/>
        <a:p>
          <a:endParaRPr lang="fr-FR"/>
        </a:p>
      </dgm:t>
    </dgm:pt>
    <dgm:pt modelId="{A3DA8AE6-0A31-4B8E-A7D9-7B973A77882A}">
      <dgm:prSet phldrT="[Texte]"/>
      <dgm:spPr>
        <a:solidFill>
          <a:schemeClr val="bg1">
            <a:lumMod val="85000"/>
          </a:schemeClr>
        </a:solidFill>
      </dgm:spPr>
      <dgm:t>
        <a:bodyPr/>
        <a:lstStyle/>
        <a:p>
          <a:r>
            <a:rPr lang="fr-FR" dirty="0">
              <a:latin typeface="Gill Sans MT" pitchFamily="34" charset="0"/>
            </a:rPr>
            <a:t>Analyser</a:t>
          </a:r>
        </a:p>
      </dgm:t>
    </dgm:pt>
    <dgm:pt modelId="{BE8265C6-BBFB-4D0B-8F73-2A8AFBF7F19B}" type="parTrans" cxnId="{CE71DF2B-4423-4755-9166-4851DC3673D5}">
      <dgm:prSet/>
      <dgm:spPr/>
      <dgm:t>
        <a:bodyPr/>
        <a:lstStyle/>
        <a:p>
          <a:endParaRPr lang="fr-FR"/>
        </a:p>
      </dgm:t>
    </dgm:pt>
    <dgm:pt modelId="{065DEC1D-1A51-49EA-979D-6EEFC058357D}" type="sibTrans" cxnId="{CE71DF2B-4423-4755-9166-4851DC3673D5}">
      <dgm:prSet/>
      <dgm:spPr/>
      <dgm:t>
        <a:bodyPr/>
        <a:lstStyle/>
        <a:p>
          <a:endParaRPr lang="fr-FR"/>
        </a:p>
      </dgm:t>
    </dgm:pt>
    <dgm:pt modelId="{1C8524D9-7E0D-4576-83E9-16F4AF18B22F}" type="pres">
      <dgm:prSet presAssocID="{B7811A84-FAA3-4181-919C-16300F13F9B7}" presName="Name0" presStyleCnt="0">
        <dgm:presLayoutVars>
          <dgm:dir/>
          <dgm:animLvl val="lvl"/>
          <dgm:resizeHandles val="exact"/>
        </dgm:presLayoutVars>
      </dgm:prSet>
      <dgm:spPr/>
    </dgm:pt>
    <dgm:pt modelId="{C492E8FA-CD51-403A-BCBD-763D287B7896}" type="pres">
      <dgm:prSet presAssocID="{0A6DA5BE-71E1-47C2-94B9-A9B8FEAFA781}" presName="parTxOnly" presStyleLbl="node1" presStyleIdx="0" presStyleCnt="5">
        <dgm:presLayoutVars>
          <dgm:chMax val="0"/>
          <dgm:chPref val="0"/>
          <dgm:bulletEnabled val="1"/>
        </dgm:presLayoutVars>
      </dgm:prSet>
      <dgm:spPr/>
      <dgm:t>
        <a:bodyPr/>
        <a:lstStyle/>
        <a:p>
          <a:endParaRPr lang="fr-FR"/>
        </a:p>
      </dgm:t>
    </dgm:pt>
    <dgm:pt modelId="{48E28F2D-A733-4940-96DD-605FAC8AE05F}" type="pres">
      <dgm:prSet presAssocID="{46092FD5-4F79-4C67-8FFE-8B364FD3C5F8}" presName="parTxOnlySpace" presStyleCnt="0"/>
      <dgm:spPr/>
    </dgm:pt>
    <dgm:pt modelId="{9C2143FB-5429-4E51-9671-81FA01E4322E}" type="pres">
      <dgm:prSet presAssocID="{6B8741F4-341E-4880-A277-3E5D6F8F7A34}" presName="parTxOnly" presStyleLbl="node1" presStyleIdx="1" presStyleCnt="5">
        <dgm:presLayoutVars>
          <dgm:chMax val="0"/>
          <dgm:chPref val="0"/>
          <dgm:bulletEnabled val="1"/>
        </dgm:presLayoutVars>
      </dgm:prSet>
      <dgm:spPr/>
      <dgm:t>
        <a:bodyPr/>
        <a:lstStyle/>
        <a:p>
          <a:endParaRPr lang="fr-FR"/>
        </a:p>
      </dgm:t>
    </dgm:pt>
    <dgm:pt modelId="{0C13379E-2791-4434-B451-17C7750F142D}" type="pres">
      <dgm:prSet presAssocID="{684AA3D1-4DF9-4D65-9BB5-7D3DAEC39996}" presName="parTxOnlySpace" presStyleCnt="0"/>
      <dgm:spPr/>
    </dgm:pt>
    <dgm:pt modelId="{49C680D9-E6A8-4958-B128-A7A717F819C5}" type="pres">
      <dgm:prSet presAssocID="{A3DA8AE6-0A31-4B8E-A7D9-7B973A77882A}" presName="parTxOnly" presStyleLbl="node1" presStyleIdx="2" presStyleCnt="5">
        <dgm:presLayoutVars>
          <dgm:chMax val="0"/>
          <dgm:chPref val="0"/>
          <dgm:bulletEnabled val="1"/>
        </dgm:presLayoutVars>
      </dgm:prSet>
      <dgm:spPr/>
      <dgm:t>
        <a:bodyPr/>
        <a:lstStyle/>
        <a:p>
          <a:endParaRPr lang="fr-FR"/>
        </a:p>
      </dgm:t>
    </dgm:pt>
    <dgm:pt modelId="{3886800F-4CF6-426B-8416-47E885548BAC}" type="pres">
      <dgm:prSet presAssocID="{065DEC1D-1A51-49EA-979D-6EEFC058357D}" presName="parTxOnlySpace" presStyleCnt="0"/>
      <dgm:spPr/>
    </dgm:pt>
    <dgm:pt modelId="{5C3CFBF8-1F1F-4EC8-8224-6415AFEFA1FC}" type="pres">
      <dgm:prSet presAssocID="{A672E96C-AEE6-4B35-B6F5-27D0224AA8EA}" presName="parTxOnly" presStyleLbl="node1" presStyleIdx="3" presStyleCnt="5">
        <dgm:presLayoutVars>
          <dgm:chMax val="0"/>
          <dgm:chPref val="0"/>
          <dgm:bulletEnabled val="1"/>
        </dgm:presLayoutVars>
      </dgm:prSet>
      <dgm:spPr/>
      <dgm:t>
        <a:bodyPr/>
        <a:lstStyle/>
        <a:p>
          <a:endParaRPr lang="fr-FR"/>
        </a:p>
      </dgm:t>
    </dgm:pt>
    <dgm:pt modelId="{429CAEE5-5AF6-4469-9F97-9978A11ACAB1}" type="pres">
      <dgm:prSet presAssocID="{3EDADA66-01DA-4029-9678-43D65F21276A}" presName="parTxOnlySpace" presStyleCnt="0"/>
      <dgm:spPr/>
    </dgm:pt>
    <dgm:pt modelId="{B0647CFC-5422-4157-9D59-00330D8CC258}" type="pres">
      <dgm:prSet presAssocID="{16435075-7D83-4E9B-9A56-FEF68D35DC62}" presName="parTxOnly" presStyleLbl="node1" presStyleIdx="4" presStyleCnt="5">
        <dgm:presLayoutVars>
          <dgm:chMax val="0"/>
          <dgm:chPref val="0"/>
          <dgm:bulletEnabled val="1"/>
        </dgm:presLayoutVars>
      </dgm:prSet>
      <dgm:spPr/>
      <dgm:t>
        <a:bodyPr/>
        <a:lstStyle/>
        <a:p>
          <a:endParaRPr lang="fr-FR"/>
        </a:p>
      </dgm:t>
    </dgm:pt>
  </dgm:ptLst>
  <dgm:cxnLst>
    <dgm:cxn modelId="{F60D9062-2BD6-4ABE-B148-F985091A3820}" srcId="{B7811A84-FAA3-4181-919C-16300F13F9B7}" destId="{0A6DA5BE-71E1-47C2-94B9-A9B8FEAFA781}" srcOrd="0" destOrd="0" parTransId="{33B38BAE-0488-4499-9425-56508CAAA159}" sibTransId="{46092FD5-4F79-4C67-8FFE-8B364FD3C5F8}"/>
    <dgm:cxn modelId="{331AB771-6BDF-4AC3-89F4-FB68CEE293E9}" type="presOf" srcId="{0A6DA5BE-71E1-47C2-94B9-A9B8FEAFA781}" destId="{C492E8FA-CD51-403A-BCBD-763D287B7896}" srcOrd="0" destOrd="0" presId="urn:microsoft.com/office/officeart/2005/8/layout/chevron1"/>
    <dgm:cxn modelId="{72254EED-7040-4745-B0D1-148EC1D7F8AA}" type="presOf" srcId="{A3DA8AE6-0A31-4B8E-A7D9-7B973A77882A}" destId="{49C680D9-E6A8-4958-B128-A7A717F819C5}" srcOrd="0" destOrd="0" presId="urn:microsoft.com/office/officeart/2005/8/layout/chevron1"/>
    <dgm:cxn modelId="{6E56B85C-CBD9-4123-B604-D53C0314545F}" srcId="{B7811A84-FAA3-4181-919C-16300F13F9B7}" destId="{6B8741F4-341E-4880-A277-3E5D6F8F7A34}" srcOrd="1" destOrd="0" parTransId="{CA70AE5F-EDE5-4910-97BD-D3D9071197C9}" sibTransId="{684AA3D1-4DF9-4D65-9BB5-7D3DAEC39996}"/>
    <dgm:cxn modelId="{05B996FB-F1BE-47F9-A0BF-E85A99F27CFF}" type="presOf" srcId="{B7811A84-FAA3-4181-919C-16300F13F9B7}" destId="{1C8524D9-7E0D-4576-83E9-16F4AF18B22F}" srcOrd="0" destOrd="0" presId="urn:microsoft.com/office/officeart/2005/8/layout/chevron1"/>
    <dgm:cxn modelId="{97FE0F93-9313-47B1-8E4C-1EE8F48EEF04}" type="presOf" srcId="{A672E96C-AEE6-4B35-B6F5-27D0224AA8EA}" destId="{5C3CFBF8-1F1F-4EC8-8224-6415AFEFA1FC}" srcOrd="0" destOrd="0" presId="urn:microsoft.com/office/officeart/2005/8/layout/chevron1"/>
    <dgm:cxn modelId="{0B880EF0-032D-4BF5-9C60-59665402303D}" srcId="{B7811A84-FAA3-4181-919C-16300F13F9B7}" destId="{A672E96C-AEE6-4B35-B6F5-27D0224AA8EA}" srcOrd="3" destOrd="0" parTransId="{CDAAA894-C71F-4991-81B6-C7D2E0D35E75}" sibTransId="{3EDADA66-01DA-4029-9678-43D65F21276A}"/>
    <dgm:cxn modelId="{927FC27E-D23C-4365-91D2-3B5C8A759301}" type="presOf" srcId="{16435075-7D83-4E9B-9A56-FEF68D35DC62}" destId="{B0647CFC-5422-4157-9D59-00330D8CC258}" srcOrd="0" destOrd="0" presId="urn:microsoft.com/office/officeart/2005/8/layout/chevron1"/>
    <dgm:cxn modelId="{0EB920C1-6062-4D69-83BA-6E6B43727FCD}" type="presOf" srcId="{6B8741F4-341E-4880-A277-3E5D6F8F7A34}" destId="{9C2143FB-5429-4E51-9671-81FA01E4322E}" srcOrd="0" destOrd="0" presId="urn:microsoft.com/office/officeart/2005/8/layout/chevron1"/>
    <dgm:cxn modelId="{CE71DF2B-4423-4755-9166-4851DC3673D5}" srcId="{B7811A84-FAA3-4181-919C-16300F13F9B7}" destId="{A3DA8AE6-0A31-4B8E-A7D9-7B973A77882A}" srcOrd="2" destOrd="0" parTransId="{BE8265C6-BBFB-4D0B-8F73-2A8AFBF7F19B}" sibTransId="{065DEC1D-1A51-49EA-979D-6EEFC058357D}"/>
    <dgm:cxn modelId="{FED148DB-5B24-4977-8E1F-B90519225057}" srcId="{B7811A84-FAA3-4181-919C-16300F13F9B7}" destId="{16435075-7D83-4E9B-9A56-FEF68D35DC62}" srcOrd="4" destOrd="0" parTransId="{646D9BD8-0503-4D58-A69A-12CE80EA580A}" sibTransId="{16EC7A42-CE9A-4137-B798-D2E29B86B8CB}"/>
    <dgm:cxn modelId="{3443A22F-6590-43F9-A32F-F6FDEAE19330}" type="presParOf" srcId="{1C8524D9-7E0D-4576-83E9-16F4AF18B22F}" destId="{C492E8FA-CD51-403A-BCBD-763D287B7896}" srcOrd="0" destOrd="0" presId="urn:microsoft.com/office/officeart/2005/8/layout/chevron1"/>
    <dgm:cxn modelId="{B6ECA11F-A80D-49A6-847B-1D9401E6571D}" type="presParOf" srcId="{1C8524D9-7E0D-4576-83E9-16F4AF18B22F}" destId="{48E28F2D-A733-4940-96DD-605FAC8AE05F}" srcOrd="1" destOrd="0" presId="urn:microsoft.com/office/officeart/2005/8/layout/chevron1"/>
    <dgm:cxn modelId="{7E0DAF7F-C1BD-4273-A4DC-70C6FB10821D}" type="presParOf" srcId="{1C8524D9-7E0D-4576-83E9-16F4AF18B22F}" destId="{9C2143FB-5429-4E51-9671-81FA01E4322E}" srcOrd="2" destOrd="0" presId="urn:microsoft.com/office/officeart/2005/8/layout/chevron1"/>
    <dgm:cxn modelId="{78AC3CC8-B403-4468-B6FD-4D38CA2FC75D}" type="presParOf" srcId="{1C8524D9-7E0D-4576-83E9-16F4AF18B22F}" destId="{0C13379E-2791-4434-B451-17C7750F142D}" srcOrd="3" destOrd="0" presId="urn:microsoft.com/office/officeart/2005/8/layout/chevron1"/>
    <dgm:cxn modelId="{EF7C39DD-D42F-47BF-B2CB-EE7D89C9E04C}" type="presParOf" srcId="{1C8524D9-7E0D-4576-83E9-16F4AF18B22F}" destId="{49C680D9-E6A8-4958-B128-A7A717F819C5}" srcOrd="4" destOrd="0" presId="urn:microsoft.com/office/officeart/2005/8/layout/chevron1"/>
    <dgm:cxn modelId="{1B44CF9E-C9D4-4FB7-98A4-45E842B93875}" type="presParOf" srcId="{1C8524D9-7E0D-4576-83E9-16F4AF18B22F}" destId="{3886800F-4CF6-426B-8416-47E885548BAC}" srcOrd="5" destOrd="0" presId="urn:microsoft.com/office/officeart/2005/8/layout/chevron1"/>
    <dgm:cxn modelId="{300201A6-0244-4B55-A95B-7EF4F2E24050}" type="presParOf" srcId="{1C8524D9-7E0D-4576-83E9-16F4AF18B22F}" destId="{5C3CFBF8-1F1F-4EC8-8224-6415AFEFA1FC}" srcOrd="6" destOrd="0" presId="urn:microsoft.com/office/officeart/2005/8/layout/chevron1"/>
    <dgm:cxn modelId="{9675682B-1F0E-4B82-B934-31B18BB12276}" type="presParOf" srcId="{1C8524D9-7E0D-4576-83E9-16F4AF18B22F}" destId="{429CAEE5-5AF6-4469-9F97-9978A11ACAB1}" srcOrd="7" destOrd="0" presId="urn:microsoft.com/office/officeart/2005/8/layout/chevron1"/>
    <dgm:cxn modelId="{04C6DC42-1559-4992-B258-AD384A9B1C0A}" type="presParOf" srcId="{1C8524D9-7E0D-4576-83E9-16F4AF18B22F}" destId="{B0647CFC-5422-4157-9D59-00330D8CC258}"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B7811A84-FAA3-4181-919C-16300F13F9B7}" type="doc">
      <dgm:prSet loTypeId="urn:microsoft.com/office/officeart/2005/8/layout/chevron1" loCatId="process" qsTypeId="urn:microsoft.com/office/officeart/2005/8/quickstyle/3d2" qsCatId="3D" csTypeId="urn:microsoft.com/office/officeart/2005/8/colors/accent0_2" csCatId="mainScheme" phldr="1"/>
      <dgm:spPr/>
    </dgm:pt>
    <dgm:pt modelId="{0A6DA5BE-71E1-47C2-94B9-A9B8FEAFA781}">
      <dgm:prSet phldrT="[Texte]"/>
      <dgm:spPr>
        <a:solidFill>
          <a:schemeClr val="bg1">
            <a:lumMod val="85000"/>
          </a:schemeClr>
        </a:solidFill>
      </dgm:spPr>
      <dgm:t>
        <a:bodyPr/>
        <a:lstStyle/>
        <a:p>
          <a:r>
            <a:rPr lang="fr-FR" dirty="0">
              <a:latin typeface="Gill Sans MT" pitchFamily="34" charset="0"/>
            </a:rPr>
            <a:t>Définir </a:t>
          </a:r>
        </a:p>
      </dgm:t>
    </dgm:pt>
    <dgm:pt modelId="{33B38BAE-0488-4499-9425-56508CAAA159}" type="parTrans" cxnId="{F60D9062-2BD6-4ABE-B148-F985091A3820}">
      <dgm:prSet/>
      <dgm:spPr/>
      <dgm:t>
        <a:bodyPr/>
        <a:lstStyle/>
        <a:p>
          <a:endParaRPr lang="fr-FR"/>
        </a:p>
      </dgm:t>
    </dgm:pt>
    <dgm:pt modelId="{46092FD5-4F79-4C67-8FFE-8B364FD3C5F8}" type="sibTrans" cxnId="{F60D9062-2BD6-4ABE-B148-F985091A3820}">
      <dgm:prSet/>
      <dgm:spPr/>
      <dgm:t>
        <a:bodyPr/>
        <a:lstStyle/>
        <a:p>
          <a:endParaRPr lang="fr-FR"/>
        </a:p>
      </dgm:t>
    </dgm:pt>
    <dgm:pt modelId="{A672E96C-AEE6-4B35-B6F5-27D0224AA8EA}">
      <dgm:prSet phldrT="[Texte]"/>
      <dgm:spPr>
        <a:solidFill>
          <a:schemeClr val="bg1">
            <a:lumMod val="85000"/>
          </a:schemeClr>
        </a:solidFill>
      </dgm:spPr>
      <dgm:t>
        <a:bodyPr/>
        <a:lstStyle/>
        <a:p>
          <a:r>
            <a:rPr lang="fr-FR" dirty="0">
              <a:latin typeface="Gill Sans MT" pitchFamily="34" charset="0"/>
            </a:rPr>
            <a:t>Améliorer</a:t>
          </a:r>
        </a:p>
      </dgm:t>
    </dgm:pt>
    <dgm:pt modelId="{CDAAA894-C71F-4991-81B6-C7D2E0D35E75}" type="parTrans" cxnId="{0B880EF0-032D-4BF5-9C60-59665402303D}">
      <dgm:prSet/>
      <dgm:spPr/>
      <dgm:t>
        <a:bodyPr/>
        <a:lstStyle/>
        <a:p>
          <a:endParaRPr lang="fr-FR"/>
        </a:p>
      </dgm:t>
    </dgm:pt>
    <dgm:pt modelId="{3EDADA66-01DA-4029-9678-43D65F21276A}" type="sibTrans" cxnId="{0B880EF0-032D-4BF5-9C60-59665402303D}">
      <dgm:prSet/>
      <dgm:spPr/>
      <dgm:t>
        <a:bodyPr/>
        <a:lstStyle/>
        <a:p>
          <a:endParaRPr lang="fr-FR"/>
        </a:p>
      </dgm:t>
    </dgm:pt>
    <dgm:pt modelId="{16435075-7D83-4E9B-9A56-FEF68D35DC62}">
      <dgm:prSet phldrT="[Texte]"/>
      <dgm:spPr>
        <a:solidFill>
          <a:schemeClr val="accent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fr-FR" dirty="0">
              <a:latin typeface="Gill Sans MT" pitchFamily="34" charset="0"/>
            </a:rPr>
            <a:t>Contrôler </a:t>
          </a:r>
        </a:p>
      </dgm:t>
    </dgm:pt>
    <dgm:pt modelId="{646D9BD8-0503-4D58-A69A-12CE80EA580A}" type="parTrans" cxnId="{FED148DB-5B24-4977-8E1F-B90519225057}">
      <dgm:prSet/>
      <dgm:spPr/>
      <dgm:t>
        <a:bodyPr/>
        <a:lstStyle/>
        <a:p>
          <a:endParaRPr lang="fr-FR"/>
        </a:p>
      </dgm:t>
    </dgm:pt>
    <dgm:pt modelId="{16EC7A42-CE9A-4137-B798-D2E29B86B8CB}" type="sibTrans" cxnId="{FED148DB-5B24-4977-8E1F-B90519225057}">
      <dgm:prSet/>
      <dgm:spPr/>
      <dgm:t>
        <a:bodyPr/>
        <a:lstStyle/>
        <a:p>
          <a:endParaRPr lang="fr-FR"/>
        </a:p>
      </dgm:t>
    </dgm:pt>
    <dgm:pt modelId="{6B8741F4-341E-4880-A277-3E5D6F8F7A34}">
      <dgm:prSet phldrT="[Texte]"/>
      <dgm:spPr>
        <a:solidFill>
          <a:schemeClr val="bg1">
            <a:lumMod val="85000"/>
          </a:schemeClr>
        </a:solidFill>
      </dgm:spPr>
      <dgm:t>
        <a:bodyPr/>
        <a:lstStyle/>
        <a:p>
          <a:r>
            <a:rPr lang="fr-FR" dirty="0">
              <a:latin typeface="Gill Sans MT" pitchFamily="34" charset="0"/>
            </a:rPr>
            <a:t>Mesurer</a:t>
          </a:r>
        </a:p>
      </dgm:t>
    </dgm:pt>
    <dgm:pt modelId="{CA70AE5F-EDE5-4910-97BD-D3D9071197C9}" type="parTrans" cxnId="{6E56B85C-CBD9-4123-B604-D53C0314545F}">
      <dgm:prSet/>
      <dgm:spPr/>
      <dgm:t>
        <a:bodyPr/>
        <a:lstStyle/>
        <a:p>
          <a:endParaRPr lang="fr-FR"/>
        </a:p>
      </dgm:t>
    </dgm:pt>
    <dgm:pt modelId="{684AA3D1-4DF9-4D65-9BB5-7D3DAEC39996}" type="sibTrans" cxnId="{6E56B85C-CBD9-4123-B604-D53C0314545F}">
      <dgm:prSet/>
      <dgm:spPr/>
      <dgm:t>
        <a:bodyPr/>
        <a:lstStyle/>
        <a:p>
          <a:endParaRPr lang="fr-FR"/>
        </a:p>
      </dgm:t>
    </dgm:pt>
    <dgm:pt modelId="{A3DA8AE6-0A31-4B8E-A7D9-7B973A77882A}">
      <dgm:prSet phldrT="[Texte]"/>
      <dgm:spPr>
        <a:solidFill>
          <a:schemeClr val="bg1">
            <a:lumMod val="85000"/>
          </a:schemeClr>
        </a:solidFill>
      </dgm:spPr>
      <dgm:t>
        <a:bodyPr/>
        <a:lstStyle/>
        <a:p>
          <a:r>
            <a:rPr lang="fr-FR" dirty="0">
              <a:latin typeface="Gill Sans MT" pitchFamily="34" charset="0"/>
            </a:rPr>
            <a:t>Analyser</a:t>
          </a:r>
        </a:p>
      </dgm:t>
    </dgm:pt>
    <dgm:pt modelId="{BE8265C6-BBFB-4D0B-8F73-2A8AFBF7F19B}" type="parTrans" cxnId="{CE71DF2B-4423-4755-9166-4851DC3673D5}">
      <dgm:prSet/>
      <dgm:spPr/>
      <dgm:t>
        <a:bodyPr/>
        <a:lstStyle/>
        <a:p>
          <a:endParaRPr lang="fr-FR"/>
        </a:p>
      </dgm:t>
    </dgm:pt>
    <dgm:pt modelId="{065DEC1D-1A51-49EA-979D-6EEFC058357D}" type="sibTrans" cxnId="{CE71DF2B-4423-4755-9166-4851DC3673D5}">
      <dgm:prSet/>
      <dgm:spPr/>
      <dgm:t>
        <a:bodyPr/>
        <a:lstStyle/>
        <a:p>
          <a:endParaRPr lang="fr-FR"/>
        </a:p>
      </dgm:t>
    </dgm:pt>
    <dgm:pt modelId="{1C8524D9-7E0D-4576-83E9-16F4AF18B22F}" type="pres">
      <dgm:prSet presAssocID="{B7811A84-FAA3-4181-919C-16300F13F9B7}" presName="Name0" presStyleCnt="0">
        <dgm:presLayoutVars>
          <dgm:dir/>
          <dgm:animLvl val="lvl"/>
          <dgm:resizeHandles val="exact"/>
        </dgm:presLayoutVars>
      </dgm:prSet>
      <dgm:spPr/>
    </dgm:pt>
    <dgm:pt modelId="{C492E8FA-CD51-403A-BCBD-763D287B7896}" type="pres">
      <dgm:prSet presAssocID="{0A6DA5BE-71E1-47C2-94B9-A9B8FEAFA781}" presName="parTxOnly" presStyleLbl="node1" presStyleIdx="0" presStyleCnt="5">
        <dgm:presLayoutVars>
          <dgm:chMax val="0"/>
          <dgm:chPref val="0"/>
          <dgm:bulletEnabled val="1"/>
        </dgm:presLayoutVars>
      </dgm:prSet>
      <dgm:spPr/>
      <dgm:t>
        <a:bodyPr/>
        <a:lstStyle/>
        <a:p>
          <a:endParaRPr lang="fr-FR"/>
        </a:p>
      </dgm:t>
    </dgm:pt>
    <dgm:pt modelId="{48E28F2D-A733-4940-96DD-605FAC8AE05F}" type="pres">
      <dgm:prSet presAssocID="{46092FD5-4F79-4C67-8FFE-8B364FD3C5F8}" presName="parTxOnlySpace" presStyleCnt="0"/>
      <dgm:spPr/>
    </dgm:pt>
    <dgm:pt modelId="{9C2143FB-5429-4E51-9671-81FA01E4322E}" type="pres">
      <dgm:prSet presAssocID="{6B8741F4-341E-4880-A277-3E5D6F8F7A34}" presName="parTxOnly" presStyleLbl="node1" presStyleIdx="1" presStyleCnt="5">
        <dgm:presLayoutVars>
          <dgm:chMax val="0"/>
          <dgm:chPref val="0"/>
          <dgm:bulletEnabled val="1"/>
        </dgm:presLayoutVars>
      </dgm:prSet>
      <dgm:spPr/>
      <dgm:t>
        <a:bodyPr/>
        <a:lstStyle/>
        <a:p>
          <a:endParaRPr lang="fr-FR"/>
        </a:p>
      </dgm:t>
    </dgm:pt>
    <dgm:pt modelId="{0C13379E-2791-4434-B451-17C7750F142D}" type="pres">
      <dgm:prSet presAssocID="{684AA3D1-4DF9-4D65-9BB5-7D3DAEC39996}" presName="parTxOnlySpace" presStyleCnt="0"/>
      <dgm:spPr/>
    </dgm:pt>
    <dgm:pt modelId="{49C680D9-E6A8-4958-B128-A7A717F819C5}" type="pres">
      <dgm:prSet presAssocID="{A3DA8AE6-0A31-4B8E-A7D9-7B973A77882A}" presName="parTxOnly" presStyleLbl="node1" presStyleIdx="2" presStyleCnt="5">
        <dgm:presLayoutVars>
          <dgm:chMax val="0"/>
          <dgm:chPref val="0"/>
          <dgm:bulletEnabled val="1"/>
        </dgm:presLayoutVars>
      </dgm:prSet>
      <dgm:spPr/>
      <dgm:t>
        <a:bodyPr/>
        <a:lstStyle/>
        <a:p>
          <a:endParaRPr lang="fr-FR"/>
        </a:p>
      </dgm:t>
    </dgm:pt>
    <dgm:pt modelId="{3886800F-4CF6-426B-8416-47E885548BAC}" type="pres">
      <dgm:prSet presAssocID="{065DEC1D-1A51-49EA-979D-6EEFC058357D}" presName="parTxOnlySpace" presStyleCnt="0"/>
      <dgm:spPr/>
    </dgm:pt>
    <dgm:pt modelId="{5C3CFBF8-1F1F-4EC8-8224-6415AFEFA1FC}" type="pres">
      <dgm:prSet presAssocID="{A672E96C-AEE6-4B35-B6F5-27D0224AA8EA}" presName="parTxOnly" presStyleLbl="node1" presStyleIdx="3" presStyleCnt="5">
        <dgm:presLayoutVars>
          <dgm:chMax val="0"/>
          <dgm:chPref val="0"/>
          <dgm:bulletEnabled val="1"/>
        </dgm:presLayoutVars>
      </dgm:prSet>
      <dgm:spPr/>
      <dgm:t>
        <a:bodyPr/>
        <a:lstStyle/>
        <a:p>
          <a:endParaRPr lang="fr-FR"/>
        </a:p>
      </dgm:t>
    </dgm:pt>
    <dgm:pt modelId="{429CAEE5-5AF6-4469-9F97-9978A11ACAB1}" type="pres">
      <dgm:prSet presAssocID="{3EDADA66-01DA-4029-9678-43D65F21276A}" presName="parTxOnlySpace" presStyleCnt="0"/>
      <dgm:spPr/>
    </dgm:pt>
    <dgm:pt modelId="{B0647CFC-5422-4157-9D59-00330D8CC258}" type="pres">
      <dgm:prSet presAssocID="{16435075-7D83-4E9B-9A56-FEF68D35DC62}" presName="parTxOnly" presStyleLbl="node1" presStyleIdx="4" presStyleCnt="5">
        <dgm:presLayoutVars>
          <dgm:chMax val="0"/>
          <dgm:chPref val="0"/>
          <dgm:bulletEnabled val="1"/>
        </dgm:presLayoutVars>
      </dgm:prSet>
      <dgm:spPr/>
      <dgm:t>
        <a:bodyPr/>
        <a:lstStyle/>
        <a:p>
          <a:endParaRPr lang="fr-FR"/>
        </a:p>
      </dgm:t>
    </dgm:pt>
  </dgm:ptLst>
  <dgm:cxnLst>
    <dgm:cxn modelId="{F60D9062-2BD6-4ABE-B148-F985091A3820}" srcId="{B7811A84-FAA3-4181-919C-16300F13F9B7}" destId="{0A6DA5BE-71E1-47C2-94B9-A9B8FEAFA781}" srcOrd="0" destOrd="0" parTransId="{33B38BAE-0488-4499-9425-56508CAAA159}" sibTransId="{46092FD5-4F79-4C67-8FFE-8B364FD3C5F8}"/>
    <dgm:cxn modelId="{6E56B85C-CBD9-4123-B604-D53C0314545F}" srcId="{B7811A84-FAA3-4181-919C-16300F13F9B7}" destId="{6B8741F4-341E-4880-A277-3E5D6F8F7A34}" srcOrd="1" destOrd="0" parTransId="{CA70AE5F-EDE5-4910-97BD-D3D9071197C9}" sibTransId="{684AA3D1-4DF9-4D65-9BB5-7D3DAEC39996}"/>
    <dgm:cxn modelId="{D70DC410-7F7B-42A9-AC8A-8071072118F1}" type="presOf" srcId="{A3DA8AE6-0A31-4B8E-A7D9-7B973A77882A}" destId="{49C680D9-E6A8-4958-B128-A7A717F819C5}" srcOrd="0" destOrd="0" presId="urn:microsoft.com/office/officeart/2005/8/layout/chevron1"/>
    <dgm:cxn modelId="{0B880EF0-032D-4BF5-9C60-59665402303D}" srcId="{B7811A84-FAA3-4181-919C-16300F13F9B7}" destId="{A672E96C-AEE6-4B35-B6F5-27D0224AA8EA}" srcOrd="3" destOrd="0" parTransId="{CDAAA894-C71F-4991-81B6-C7D2E0D35E75}" sibTransId="{3EDADA66-01DA-4029-9678-43D65F21276A}"/>
    <dgm:cxn modelId="{6125BB01-232C-4CF2-9D69-399BF922DF97}" type="presOf" srcId="{0A6DA5BE-71E1-47C2-94B9-A9B8FEAFA781}" destId="{C492E8FA-CD51-403A-BCBD-763D287B7896}" srcOrd="0" destOrd="0" presId="urn:microsoft.com/office/officeart/2005/8/layout/chevron1"/>
    <dgm:cxn modelId="{D3FE51DF-65D6-4B75-9170-6BD822B207F4}" type="presOf" srcId="{B7811A84-FAA3-4181-919C-16300F13F9B7}" destId="{1C8524D9-7E0D-4576-83E9-16F4AF18B22F}" srcOrd="0" destOrd="0" presId="urn:microsoft.com/office/officeart/2005/8/layout/chevron1"/>
    <dgm:cxn modelId="{0218D4A4-0872-4E61-BC08-7468549F5083}" type="presOf" srcId="{6B8741F4-341E-4880-A277-3E5D6F8F7A34}" destId="{9C2143FB-5429-4E51-9671-81FA01E4322E}" srcOrd="0" destOrd="0" presId="urn:microsoft.com/office/officeart/2005/8/layout/chevron1"/>
    <dgm:cxn modelId="{CE71DF2B-4423-4755-9166-4851DC3673D5}" srcId="{B7811A84-FAA3-4181-919C-16300F13F9B7}" destId="{A3DA8AE6-0A31-4B8E-A7D9-7B973A77882A}" srcOrd="2" destOrd="0" parTransId="{BE8265C6-BBFB-4D0B-8F73-2A8AFBF7F19B}" sibTransId="{065DEC1D-1A51-49EA-979D-6EEFC058357D}"/>
    <dgm:cxn modelId="{16DA2464-E608-4C15-8E1B-34C94738AB4B}" type="presOf" srcId="{16435075-7D83-4E9B-9A56-FEF68D35DC62}" destId="{B0647CFC-5422-4157-9D59-00330D8CC258}" srcOrd="0" destOrd="0" presId="urn:microsoft.com/office/officeart/2005/8/layout/chevron1"/>
    <dgm:cxn modelId="{FED148DB-5B24-4977-8E1F-B90519225057}" srcId="{B7811A84-FAA3-4181-919C-16300F13F9B7}" destId="{16435075-7D83-4E9B-9A56-FEF68D35DC62}" srcOrd="4" destOrd="0" parTransId="{646D9BD8-0503-4D58-A69A-12CE80EA580A}" sibTransId="{16EC7A42-CE9A-4137-B798-D2E29B86B8CB}"/>
    <dgm:cxn modelId="{4A3960FE-F90B-4FFF-8BB4-1F0245C9FEC8}" type="presOf" srcId="{A672E96C-AEE6-4B35-B6F5-27D0224AA8EA}" destId="{5C3CFBF8-1F1F-4EC8-8224-6415AFEFA1FC}" srcOrd="0" destOrd="0" presId="urn:microsoft.com/office/officeart/2005/8/layout/chevron1"/>
    <dgm:cxn modelId="{185DF554-448F-431E-ACFA-E9A4721D788C}" type="presParOf" srcId="{1C8524D9-7E0D-4576-83E9-16F4AF18B22F}" destId="{C492E8FA-CD51-403A-BCBD-763D287B7896}" srcOrd="0" destOrd="0" presId="urn:microsoft.com/office/officeart/2005/8/layout/chevron1"/>
    <dgm:cxn modelId="{BE47B83A-A8A2-44C9-BD7D-0A8773B6FF57}" type="presParOf" srcId="{1C8524D9-7E0D-4576-83E9-16F4AF18B22F}" destId="{48E28F2D-A733-4940-96DD-605FAC8AE05F}" srcOrd="1" destOrd="0" presId="urn:microsoft.com/office/officeart/2005/8/layout/chevron1"/>
    <dgm:cxn modelId="{A33E2723-52B3-4AB9-8550-E2A6E15F8DF5}" type="presParOf" srcId="{1C8524D9-7E0D-4576-83E9-16F4AF18B22F}" destId="{9C2143FB-5429-4E51-9671-81FA01E4322E}" srcOrd="2" destOrd="0" presId="urn:microsoft.com/office/officeart/2005/8/layout/chevron1"/>
    <dgm:cxn modelId="{9E5207D7-53A7-41B9-BC34-17A0AD0FAAC8}" type="presParOf" srcId="{1C8524D9-7E0D-4576-83E9-16F4AF18B22F}" destId="{0C13379E-2791-4434-B451-17C7750F142D}" srcOrd="3" destOrd="0" presId="urn:microsoft.com/office/officeart/2005/8/layout/chevron1"/>
    <dgm:cxn modelId="{90936759-38EB-44CF-9C54-3241622D78AB}" type="presParOf" srcId="{1C8524D9-7E0D-4576-83E9-16F4AF18B22F}" destId="{49C680D9-E6A8-4958-B128-A7A717F819C5}" srcOrd="4" destOrd="0" presId="urn:microsoft.com/office/officeart/2005/8/layout/chevron1"/>
    <dgm:cxn modelId="{93616C32-FD5C-45AB-B89B-F898CC00D59C}" type="presParOf" srcId="{1C8524D9-7E0D-4576-83E9-16F4AF18B22F}" destId="{3886800F-4CF6-426B-8416-47E885548BAC}" srcOrd="5" destOrd="0" presId="urn:microsoft.com/office/officeart/2005/8/layout/chevron1"/>
    <dgm:cxn modelId="{9C37852B-8E6E-44BB-A4A4-A1D173713CFB}" type="presParOf" srcId="{1C8524D9-7E0D-4576-83E9-16F4AF18B22F}" destId="{5C3CFBF8-1F1F-4EC8-8224-6415AFEFA1FC}" srcOrd="6" destOrd="0" presId="urn:microsoft.com/office/officeart/2005/8/layout/chevron1"/>
    <dgm:cxn modelId="{33E33AFB-29B7-4AFA-9C16-A27B1A6F8BE2}" type="presParOf" srcId="{1C8524D9-7E0D-4576-83E9-16F4AF18B22F}" destId="{429CAEE5-5AF6-4469-9F97-9978A11ACAB1}" srcOrd="7" destOrd="0" presId="urn:microsoft.com/office/officeart/2005/8/layout/chevron1"/>
    <dgm:cxn modelId="{52AAEDEF-8B11-4A2B-9EBF-0AD24B60BD06}" type="presParOf" srcId="{1C8524D9-7E0D-4576-83E9-16F4AF18B22F}" destId="{B0647CFC-5422-4157-9D59-00330D8CC258}"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7811A84-FAA3-4181-919C-16300F13F9B7}" type="doc">
      <dgm:prSet loTypeId="urn:microsoft.com/office/officeart/2005/8/layout/chevron1" loCatId="process" qsTypeId="urn:microsoft.com/office/officeart/2005/8/quickstyle/3d2" qsCatId="3D" csTypeId="urn:microsoft.com/office/officeart/2005/8/colors/accent0_2" csCatId="mainScheme" phldr="1"/>
      <dgm:spPr/>
    </dgm:pt>
    <dgm:pt modelId="{0A6DA5BE-71E1-47C2-94B9-A9B8FEAFA781}">
      <dgm:prSet phldrT="[Texte]"/>
      <dgm:spPr>
        <a:solidFill>
          <a:schemeClr val="bg1">
            <a:lumMod val="85000"/>
          </a:schemeClr>
        </a:solidFill>
      </dgm:spPr>
      <dgm:t>
        <a:bodyPr/>
        <a:lstStyle/>
        <a:p>
          <a:r>
            <a:rPr lang="fr-FR" dirty="0">
              <a:latin typeface="Gill Sans MT" pitchFamily="34" charset="0"/>
            </a:rPr>
            <a:t>Définir </a:t>
          </a:r>
        </a:p>
      </dgm:t>
    </dgm:pt>
    <dgm:pt modelId="{33B38BAE-0488-4499-9425-56508CAAA159}" type="parTrans" cxnId="{F60D9062-2BD6-4ABE-B148-F985091A3820}">
      <dgm:prSet/>
      <dgm:spPr/>
      <dgm:t>
        <a:bodyPr/>
        <a:lstStyle/>
        <a:p>
          <a:endParaRPr lang="fr-FR"/>
        </a:p>
      </dgm:t>
    </dgm:pt>
    <dgm:pt modelId="{46092FD5-4F79-4C67-8FFE-8B364FD3C5F8}" type="sibTrans" cxnId="{F60D9062-2BD6-4ABE-B148-F985091A3820}">
      <dgm:prSet/>
      <dgm:spPr/>
      <dgm:t>
        <a:bodyPr/>
        <a:lstStyle/>
        <a:p>
          <a:endParaRPr lang="fr-FR"/>
        </a:p>
      </dgm:t>
    </dgm:pt>
    <dgm:pt modelId="{A672E96C-AEE6-4B35-B6F5-27D0224AA8EA}">
      <dgm:prSet phldrT="[Texte]"/>
      <dgm:spPr>
        <a:solidFill>
          <a:schemeClr val="bg1">
            <a:lumMod val="85000"/>
          </a:schemeClr>
        </a:solidFill>
      </dgm:spPr>
      <dgm:t>
        <a:bodyPr/>
        <a:lstStyle/>
        <a:p>
          <a:r>
            <a:rPr lang="fr-FR" dirty="0">
              <a:latin typeface="Gill Sans MT" pitchFamily="34" charset="0"/>
            </a:rPr>
            <a:t>Améliorer</a:t>
          </a:r>
        </a:p>
      </dgm:t>
    </dgm:pt>
    <dgm:pt modelId="{CDAAA894-C71F-4991-81B6-C7D2E0D35E75}" type="parTrans" cxnId="{0B880EF0-032D-4BF5-9C60-59665402303D}">
      <dgm:prSet/>
      <dgm:spPr/>
      <dgm:t>
        <a:bodyPr/>
        <a:lstStyle/>
        <a:p>
          <a:endParaRPr lang="fr-FR"/>
        </a:p>
      </dgm:t>
    </dgm:pt>
    <dgm:pt modelId="{3EDADA66-01DA-4029-9678-43D65F21276A}" type="sibTrans" cxnId="{0B880EF0-032D-4BF5-9C60-59665402303D}">
      <dgm:prSet/>
      <dgm:spPr/>
      <dgm:t>
        <a:bodyPr/>
        <a:lstStyle/>
        <a:p>
          <a:endParaRPr lang="fr-FR"/>
        </a:p>
      </dgm:t>
    </dgm:pt>
    <dgm:pt modelId="{16435075-7D83-4E9B-9A56-FEF68D35DC62}">
      <dgm:prSet phldrT="[Texte]"/>
      <dgm:spPr>
        <a:solidFill>
          <a:schemeClr val="accent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fr-FR" dirty="0">
              <a:latin typeface="Gill Sans MT" pitchFamily="34" charset="0"/>
            </a:rPr>
            <a:t>Contrôler </a:t>
          </a:r>
        </a:p>
      </dgm:t>
    </dgm:pt>
    <dgm:pt modelId="{646D9BD8-0503-4D58-A69A-12CE80EA580A}" type="parTrans" cxnId="{FED148DB-5B24-4977-8E1F-B90519225057}">
      <dgm:prSet/>
      <dgm:spPr/>
      <dgm:t>
        <a:bodyPr/>
        <a:lstStyle/>
        <a:p>
          <a:endParaRPr lang="fr-FR"/>
        </a:p>
      </dgm:t>
    </dgm:pt>
    <dgm:pt modelId="{16EC7A42-CE9A-4137-B798-D2E29B86B8CB}" type="sibTrans" cxnId="{FED148DB-5B24-4977-8E1F-B90519225057}">
      <dgm:prSet/>
      <dgm:spPr/>
      <dgm:t>
        <a:bodyPr/>
        <a:lstStyle/>
        <a:p>
          <a:endParaRPr lang="fr-FR"/>
        </a:p>
      </dgm:t>
    </dgm:pt>
    <dgm:pt modelId="{6B8741F4-341E-4880-A277-3E5D6F8F7A34}">
      <dgm:prSet phldrT="[Texte]"/>
      <dgm:spPr>
        <a:solidFill>
          <a:schemeClr val="bg1">
            <a:lumMod val="85000"/>
          </a:schemeClr>
        </a:solidFill>
      </dgm:spPr>
      <dgm:t>
        <a:bodyPr/>
        <a:lstStyle/>
        <a:p>
          <a:r>
            <a:rPr lang="fr-FR" dirty="0">
              <a:latin typeface="Gill Sans MT" pitchFamily="34" charset="0"/>
            </a:rPr>
            <a:t>Mesurer</a:t>
          </a:r>
        </a:p>
      </dgm:t>
    </dgm:pt>
    <dgm:pt modelId="{CA70AE5F-EDE5-4910-97BD-D3D9071197C9}" type="parTrans" cxnId="{6E56B85C-CBD9-4123-B604-D53C0314545F}">
      <dgm:prSet/>
      <dgm:spPr/>
      <dgm:t>
        <a:bodyPr/>
        <a:lstStyle/>
        <a:p>
          <a:endParaRPr lang="fr-FR"/>
        </a:p>
      </dgm:t>
    </dgm:pt>
    <dgm:pt modelId="{684AA3D1-4DF9-4D65-9BB5-7D3DAEC39996}" type="sibTrans" cxnId="{6E56B85C-CBD9-4123-B604-D53C0314545F}">
      <dgm:prSet/>
      <dgm:spPr/>
      <dgm:t>
        <a:bodyPr/>
        <a:lstStyle/>
        <a:p>
          <a:endParaRPr lang="fr-FR"/>
        </a:p>
      </dgm:t>
    </dgm:pt>
    <dgm:pt modelId="{A3DA8AE6-0A31-4B8E-A7D9-7B973A77882A}">
      <dgm:prSet phldrT="[Texte]"/>
      <dgm:spPr>
        <a:solidFill>
          <a:schemeClr val="bg1">
            <a:lumMod val="85000"/>
          </a:schemeClr>
        </a:solidFill>
      </dgm:spPr>
      <dgm:t>
        <a:bodyPr/>
        <a:lstStyle/>
        <a:p>
          <a:r>
            <a:rPr lang="fr-FR" dirty="0">
              <a:latin typeface="Gill Sans MT" pitchFamily="34" charset="0"/>
            </a:rPr>
            <a:t>Analyser</a:t>
          </a:r>
        </a:p>
      </dgm:t>
    </dgm:pt>
    <dgm:pt modelId="{BE8265C6-BBFB-4D0B-8F73-2A8AFBF7F19B}" type="parTrans" cxnId="{CE71DF2B-4423-4755-9166-4851DC3673D5}">
      <dgm:prSet/>
      <dgm:spPr/>
      <dgm:t>
        <a:bodyPr/>
        <a:lstStyle/>
        <a:p>
          <a:endParaRPr lang="fr-FR"/>
        </a:p>
      </dgm:t>
    </dgm:pt>
    <dgm:pt modelId="{065DEC1D-1A51-49EA-979D-6EEFC058357D}" type="sibTrans" cxnId="{CE71DF2B-4423-4755-9166-4851DC3673D5}">
      <dgm:prSet/>
      <dgm:spPr/>
      <dgm:t>
        <a:bodyPr/>
        <a:lstStyle/>
        <a:p>
          <a:endParaRPr lang="fr-FR"/>
        </a:p>
      </dgm:t>
    </dgm:pt>
    <dgm:pt modelId="{1C8524D9-7E0D-4576-83E9-16F4AF18B22F}" type="pres">
      <dgm:prSet presAssocID="{B7811A84-FAA3-4181-919C-16300F13F9B7}" presName="Name0" presStyleCnt="0">
        <dgm:presLayoutVars>
          <dgm:dir/>
          <dgm:animLvl val="lvl"/>
          <dgm:resizeHandles val="exact"/>
        </dgm:presLayoutVars>
      </dgm:prSet>
      <dgm:spPr/>
    </dgm:pt>
    <dgm:pt modelId="{C492E8FA-CD51-403A-BCBD-763D287B7896}" type="pres">
      <dgm:prSet presAssocID="{0A6DA5BE-71E1-47C2-94B9-A9B8FEAFA781}" presName="parTxOnly" presStyleLbl="node1" presStyleIdx="0" presStyleCnt="5">
        <dgm:presLayoutVars>
          <dgm:chMax val="0"/>
          <dgm:chPref val="0"/>
          <dgm:bulletEnabled val="1"/>
        </dgm:presLayoutVars>
      </dgm:prSet>
      <dgm:spPr/>
      <dgm:t>
        <a:bodyPr/>
        <a:lstStyle/>
        <a:p>
          <a:endParaRPr lang="fr-FR"/>
        </a:p>
      </dgm:t>
    </dgm:pt>
    <dgm:pt modelId="{48E28F2D-A733-4940-96DD-605FAC8AE05F}" type="pres">
      <dgm:prSet presAssocID="{46092FD5-4F79-4C67-8FFE-8B364FD3C5F8}" presName="parTxOnlySpace" presStyleCnt="0"/>
      <dgm:spPr/>
    </dgm:pt>
    <dgm:pt modelId="{9C2143FB-5429-4E51-9671-81FA01E4322E}" type="pres">
      <dgm:prSet presAssocID="{6B8741F4-341E-4880-A277-3E5D6F8F7A34}" presName="parTxOnly" presStyleLbl="node1" presStyleIdx="1" presStyleCnt="5">
        <dgm:presLayoutVars>
          <dgm:chMax val="0"/>
          <dgm:chPref val="0"/>
          <dgm:bulletEnabled val="1"/>
        </dgm:presLayoutVars>
      </dgm:prSet>
      <dgm:spPr/>
      <dgm:t>
        <a:bodyPr/>
        <a:lstStyle/>
        <a:p>
          <a:endParaRPr lang="fr-FR"/>
        </a:p>
      </dgm:t>
    </dgm:pt>
    <dgm:pt modelId="{0C13379E-2791-4434-B451-17C7750F142D}" type="pres">
      <dgm:prSet presAssocID="{684AA3D1-4DF9-4D65-9BB5-7D3DAEC39996}" presName="parTxOnlySpace" presStyleCnt="0"/>
      <dgm:spPr/>
    </dgm:pt>
    <dgm:pt modelId="{49C680D9-E6A8-4958-B128-A7A717F819C5}" type="pres">
      <dgm:prSet presAssocID="{A3DA8AE6-0A31-4B8E-A7D9-7B973A77882A}" presName="parTxOnly" presStyleLbl="node1" presStyleIdx="2" presStyleCnt="5">
        <dgm:presLayoutVars>
          <dgm:chMax val="0"/>
          <dgm:chPref val="0"/>
          <dgm:bulletEnabled val="1"/>
        </dgm:presLayoutVars>
      </dgm:prSet>
      <dgm:spPr/>
      <dgm:t>
        <a:bodyPr/>
        <a:lstStyle/>
        <a:p>
          <a:endParaRPr lang="fr-FR"/>
        </a:p>
      </dgm:t>
    </dgm:pt>
    <dgm:pt modelId="{3886800F-4CF6-426B-8416-47E885548BAC}" type="pres">
      <dgm:prSet presAssocID="{065DEC1D-1A51-49EA-979D-6EEFC058357D}" presName="parTxOnlySpace" presStyleCnt="0"/>
      <dgm:spPr/>
    </dgm:pt>
    <dgm:pt modelId="{5C3CFBF8-1F1F-4EC8-8224-6415AFEFA1FC}" type="pres">
      <dgm:prSet presAssocID="{A672E96C-AEE6-4B35-B6F5-27D0224AA8EA}" presName="parTxOnly" presStyleLbl="node1" presStyleIdx="3" presStyleCnt="5">
        <dgm:presLayoutVars>
          <dgm:chMax val="0"/>
          <dgm:chPref val="0"/>
          <dgm:bulletEnabled val="1"/>
        </dgm:presLayoutVars>
      </dgm:prSet>
      <dgm:spPr/>
      <dgm:t>
        <a:bodyPr/>
        <a:lstStyle/>
        <a:p>
          <a:endParaRPr lang="fr-FR"/>
        </a:p>
      </dgm:t>
    </dgm:pt>
    <dgm:pt modelId="{429CAEE5-5AF6-4469-9F97-9978A11ACAB1}" type="pres">
      <dgm:prSet presAssocID="{3EDADA66-01DA-4029-9678-43D65F21276A}" presName="parTxOnlySpace" presStyleCnt="0"/>
      <dgm:spPr/>
    </dgm:pt>
    <dgm:pt modelId="{B0647CFC-5422-4157-9D59-00330D8CC258}" type="pres">
      <dgm:prSet presAssocID="{16435075-7D83-4E9B-9A56-FEF68D35DC62}" presName="parTxOnly" presStyleLbl="node1" presStyleIdx="4" presStyleCnt="5">
        <dgm:presLayoutVars>
          <dgm:chMax val="0"/>
          <dgm:chPref val="0"/>
          <dgm:bulletEnabled val="1"/>
        </dgm:presLayoutVars>
      </dgm:prSet>
      <dgm:spPr/>
      <dgm:t>
        <a:bodyPr/>
        <a:lstStyle/>
        <a:p>
          <a:endParaRPr lang="fr-FR"/>
        </a:p>
      </dgm:t>
    </dgm:pt>
  </dgm:ptLst>
  <dgm:cxnLst>
    <dgm:cxn modelId="{1AEC62EA-7A3D-4E31-A866-0987282A4325}" type="presOf" srcId="{B7811A84-FAA3-4181-919C-16300F13F9B7}" destId="{1C8524D9-7E0D-4576-83E9-16F4AF18B22F}" srcOrd="0" destOrd="0" presId="urn:microsoft.com/office/officeart/2005/8/layout/chevron1"/>
    <dgm:cxn modelId="{F60D9062-2BD6-4ABE-B148-F985091A3820}" srcId="{B7811A84-FAA3-4181-919C-16300F13F9B7}" destId="{0A6DA5BE-71E1-47C2-94B9-A9B8FEAFA781}" srcOrd="0" destOrd="0" parTransId="{33B38BAE-0488-4499-9425-56508CAAA159}" sibTransId="{46092FD5-4F79-4C67-8FFE-8B364FD3C5F8}"/>
    <dgm:cxn modelId="{C42DEE3D-05BD-437E-8DDE-E46A93596341}" type="presOf" srcId="{A3DA8AE6-0A31-4B8E-A7D9-7B973A77882A}" destId="{49C680D9-E6A8-4958-B128-A7A717F819C5}" srcOrd="0" destOrd="0" presId="urn:microsoft.com/office/officeart/2005/8/layout/chevron1"/>
    <dgm:cxn modelId="{6E56B85C-CBD9-4123-B604-D53C0314545F}" srcId="{B7811A84-FAA3-4181-919C-16300F13F9B7}" destId="{6B8741F4-341E-4880-A277-3E5D6F8F7A34}" srcOrd="1" destOrd="0" parTransId="{CA70AE5F-EDE5-4910-97BD-D3D9071197C9}" sibTransId="{684AA3D1-4DF9-4D65-9BB5-7D3DAEC39996}"/>
    <dgm:cxn modelId="{CBA26CFB-F26D-41E1-970D-8FAD8EBE308D}" type="presOf" srcId="{A672E96C-AEE6-4B35-B6F5-27D0224AA8EA}" destId="{5C3CFBF8-1F1F-4EC8-8224-6415AFEFA1FC}" srcOrd="0" destOrd="0" presId="urn:microsoft.com/office/officeart/2005/8/layout/chevron1"/>
    <dgm:cxn modelId="{725780B6-5361-4D82-8524-89F1C2D15F7C}" type="presOf" srcId="{0A6DA5BE-71E1-47C2-94B9-A9B8FEAFA781}" destId="{C492E8FA-CD51-403A-BCBD-763D287B7896}" srcOrd="0" destOrd="0" presId="urn:microsoft.com/office/officeart/2005/8/layout/chevron1"/>
    <dgm:cxn modelId="{0B880EF0-032D-4BF5-9C60-59665402303D}" srcId="{B7811A84-FAA3-4181-919C-16300F13F9B7}" destId="{A672E96C-AEE6-4B35-B6F5-27D0224AA8EA}" srcOrd="3" destOrd="0" parTransId="{CDAAA894-C71F-4991-81B6-C7D2E0D35E75}" sibTransId="{3EDADA66-01DA-4029-9678-43D65F21276A}"/>
    <dgm:cxn modelId="{44D44D07-66C7-4E87-84CC-6BC9D44317EA}" type="presOf" srcId="{6B8741F4-341E-4880-A277-3E5D6F8F7A34}" destId="{9C2143FB-5429-4E51-9671-81FA01E4322E}" srcOrd="0" destOrd="0" presId="urn:microsoft.com/office/officeart/2005/8/layout/chevron1"/>
    <dgm:cxn modelId="{CE71DF2B-4423-4755-9166-4851DC3673D5}" srcId="{B7811A84-FAA3-4181-919C-16300F13F9B7}" destId="{A3DA8AE6-0A31-4B8E-A7D9-7B973A77882A}" srcOrd="2" destOrd="0" parTransId="{BE8265C6-BBFB-4D0B-8F73-2A8AFBF7F19B}" sibTransId="{065DEC1D-1A51-49EA-979D-6EEFC058357D}"/>
    <dgm:cxn modelId="{28728F3C-91BF-48C8-94C1-D5B4FF086C67}" type="presOf" srcId="{16435075-7D83-4E9B-9A56-FEF68D35DC62}" destId="{B0647CFC-5422-4157-9D59-00330D8CC258}" srcOrd="0" destOrd="0" presId="urn:microsoft.com/office/officeart/2005/8/layout/chevron1"/>
    <dgm:cxn modelId="{FED148DB-5B24-4977-8E1F-B90519225057}" srcId="{B7811A84-FAA3-4181-919C-16300F13F9B7}" destId="{16435075-7D83-4E9B-9A56-FEF68D35DC62}" srcOrd="4" destOrd="0" parTransId="{646D9BD8-0503-4D58-A69A-12CE80EA580A}" sibTransId="{16EC7A42-CE9A-4137-B798-D2E29B86B8CB}"/>
    <dgm:cxn modelId="{B9A0E5CA-26C1-4BB8-98E0-8B194C239775}" type="presParOf" srcId="{1C8524D9-7E0D-4576-83E9-16F4AF18B22F}" destId="{C492E8FA-CD51-403A-BCBD-763D287B7896}" srcOrd="0" destOrd="0" presId="urn:microsoft.com/office/officeart/2005/8/layout/chevron1"/>
    <dgm:cxn modelId="{5C2F06F3-3127-40B3-948E-3E4BED2F0A55}" type="presParOf" srcId="{1C8524D9-7E0D-4576-83E9-16F4AF18B22F}" destId="{48E28F2D-A733-4940-96DD-605FAC8AE05F}" srcOrd="1" destOrd="0" presId="urn:microsoft.com/office/officeart/2005/8/layout/chevron1"/>
    <dgm:cxn modelId="{4A3A2F69-28CB-485F-BEB1-56EAD6809D48}" type="presParOf" srcId="{1C8524D9-7E0D-4576-83E9-16F4AF18B22F}" destId="{9C2143FB-5429-4E51-9671-81FA01E4322E}" srcOrd="2" destOrd="0" presId="urn:microsoft.com/office/officeart/2005/8/layout/chevron1"/>
    <dgm:cxn modelId="{14C74387-110E-45E0-B05D-0D9187645E7C}" type="presParOf" srcId="{1C8524D9-7E0D-4576-83E9-16F4AF18B22F}" destId="{0C13379E-2791-4434-B451-17C7750F142D}" srcOrd="3" destOrd="0" presId="urn:microsoft.com/office/officeart/2005/8/layout/chevron1"/>
    <dgm:cxn modelId="{B88A6073-32BC-4E67-9A1C-24DA98824E2B}" type="presParOf" srcId="{1C8524D9-7E0D-4576-83E9-16F4AF18B22F}" destId="{49C680D9-E6A8-4958-B128-A7A717F819C5}" srcOrd="4" destOrd="0" presId="urn:microsoft.com/office/officeart/2005/8/layout/chevron1"/>
    <dgm:cxn modelId="{95E9B817-5124-472F-9A52-7CD459580906}" type="presParOf" srcId="{1C8524D9-7E0D-4576-83E9-16F4AF18B22F}" destId="{3886800F-4CF6-426B-8416-47E885548BAC}" srcOrd="5" destOrd="0" presId="urn:microsoft.com/office/officeart/2005/8/layout/chevron1"/>
    <dgm:cxn modelId="{6B10C447-2135-477D-AD19-542DF873D4D7}" type="presParOf" srcId="{1C8524D9-7E0D-4576-83E9-16F4AF18B22F}" destId="{5C3CFBF8-1F1F-4EC8-8224-6415AFEFA1FC}" srcOrd="6" destOrd="0" presId="urn:microsoft.com/office/officeart/2005/8/layout/chevron1"/>
    <dgm:cxn modelId="{767EADFE-094E-44EA-9E05-21176B2273A0}" type="presParOf" srcId="{1C8524D9-7E0D-4576-83E9-16F4AF18B22F}" destId="{429CAEE5-5AF6-4469-9F97-9978A11ACAB1}" srcOrd="7" destOrd="0" presId="urn:microsoft.com/office/officeart/2005/8/layout/chevron1"/>
    <dgm:cxn modelId="{A401CCCC-6CDC-4A85-B72B-0BCA68339D66}" type="presParOf" srcId="{1C8524D9-7E0D-4576-83E9-16F4AF18B22F}" destId="{B0647CFC-5422-4157-9D59-00330D8CC258}"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7811A84-FAA3-4181-919C-16300F13F9B7}" type="doc">
      <dgm:prSet loTypeId="urn:microsoft.com/office/officeart/2005/8/layout/chevron1" loCatId="process" qsTypeId="urn:microsoft.com/office/officeart/2005/8/quickstyle/3d2" qsCatId="3D" csTypeId="urn:microsoft.com/office/officeart/2005/8/colors/accent0_2" csCatId="mainScheme" phldr="1"/>
      <dgm:spPr/>
    </dgm:pt>
    <dgm:pt modelId="{0A6DA5BE-71E1-47C2-94B9-A9B8FEAFA781}">
      <dgm:prSet phldrT="[Texte]"/>
      <dgm:spPr>
        <a:solidFill>
          <a:schemeClr val="accent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fr-FR" dirty="0">
              <a:latin typeface="Gill Sans MT" pitchFamily="34" charset="0"/>
            </a:rPr>
            <a:t>Définir </a:t>
          </a:r>
        </a:p>
      </dgm:t>
    </dgm:pt>
    <dgm:pt modelId="{33B38BAE-0488-4499-9425-56508CAAA159}" type="parTrans" cxnId="{F60D9062-2BD6-4ABE-B148-F985091A3820}">
      <dgm:prSet/>
      <dgm:spPr/>
      <dgm:t>
        <a:bodyPr/>
        <a:lstStyle/>
        <a:p>
          <a:endParaRPr lang="fr-FR"/>
        </a:p>
      </dgm:t>
    </dgm:pt>
    <dgm:pt modelId="{46092FD5-4F79-4C67-8FFE-8B364FD3C5F8}" type="sibTrans" cxnId="{F60D9062-2BD6-4ABE-B148-F985091A3820}">
      <dgm:prSet/>
      <dgm:spPr/>
      <dgm:t>
        <a:bodyPr/>
        <a:lstStyle/>
        <a:p>
          <a:endParaRPr lang="fr-FR"/>
        </a:p>
      </dgm:t>
    </dgm:pt>
    <dgm:pt modelId="{A672E96C-AEE6-4B35-B6F5-27D0224AA8EA}">
      <dgm:prSet phldrT="[Texte]"/>
      <dgm:spPr>
        <a:solidFill>
          <a:schemeClr val="bg1">
            <a:lumMod val="85000"/>
          </a:schemeClr>
        </a:solidFill>
      </dgm:spPr>
      <dgm:t>
        <a:bodyPr/>
        <a:lstStyle/>
        <a:p>
          <a:r>
            <a:rPr lang="fr-FR" dirty="0">
              <a:latin typeface="Gill Sans MT" pitchFamily="34" charset="0"/>
            </a:rPr>
            <a:t>Améliorer</a:t>
          </a:r>
        </a:p>
      </dgm:t>
    </dgm:pt>
    <dgm:pt modelId="{CDAAA894-C71F-4991-81B6-C7D2E0D35E75}" type="parTrans" cxnId="{0B880EF0-032D-4BF5-9C60-59665402303D}">
      <dgm:prSet/>
      <dgm:spPr/>
      <dgm:t>
        <a:bodyPr/>
        <a:lstStyle/>
        <a:p>
          <a:endParaRPr lang="fr-FR"/>
        </a:p>
      </dgm:t>
    </dgm:pt>
    <dgm:pt modelId="{3EDADA66-01DA-4029-9678-43D65F21276A}" type="sibTrans" cxnId="{0B880EF0-032D-4BF5-9C60-59665402303D}">
      <dgm:prSet/>
      <dgm:spPr/>
      <dgm:t>
        <a:bodyPr/>
        <a:lstStyle/>
        <a:p>
          <a:endParaRPr lang="fr-FR"/>
        </a:p>
      </dgm:t>
    </dgm:pt>
    <dgm:pt modelId="{16435075-7D83-4E9B-9A56-FEF68D35DC62}">
      <dgm:prSet phldrT="[Texte]"/>
      <dgm:spPr>
        <a:solidFill>
          <a:schemeClr val="bg1">
            <a:lumMod val="85000"/>
          </a:schemeClr>
        </a:solidFill>
      </dgm:spPr>
      <dgm:t>
        <a:bodyPr/>
        <a:lstStyle/>
        <a:p>
          <a:r>
            <a:rPr lang="fr-FR" dirty="0">
              <a:latin typeface="Gill Sans MT" pitchFamily="34" charset="0"/>
            </a:rPr>
            <a:t>Contrôler </a:t>
          </a:r>
        </a:p>
      </dgm:t>
    </dgm:pt>
    <dgm:pt modelId="{646D9BD8-0503-4D58-A69A-12CE80EA580A}" type="parTrans" cxnId="{FED148DB-5B24-4977-8E1F-B90519225057}">
      <dgm:prSet/>
      <dgm:spPr/>
      <dgm:t>
        <a:bodyPr/>
        <a:lstStyle/>
        <a:p>
          <a:endParaRPr lang="fr-FR"/>
        </a:p>
      </dgm:t>
    </dgm:pt>
    <dgm:pt modelId="{16EC7A42-CE9A-4137-B798-D2E29B86B8CB}" type="sibTrans" cxnId="{FED148DB-5B24-4977-8E1F-B90519225057}">
      <dgm:prSet/>
      <dgm:spPr/>
      <dgm:t>
        <a:bodyPr/>
        <a:lstStyle/>
        <a:p>
          <a:endParaRPr lang="fr-FR"/>
        </a:p>
      </dgm:t>
    </dgm:pt>
    <dgm:pt modelId="{6B8741F4-341E-4880-A277-3E5D6F8F7A34}">
      <dgm:prSet phldrT="[Texte]"/>
      <dgm:spPr>
        <a:solidFill>
          <a:schemeClr val="bg1">
            <a:lumMod val="85000"/>
          </a:schemeClr>
        </a:solidFill>
      </dgm:spPr>
      <dgm:t>
        <a:bodyPr/>
        <a:lstStyle/>
        <a:p>
          <a:r>
            <a:rPr lang="fr-FR" dirty="0">
              <a:latin typeface="Gill Sans MT" pitchFamily="34" charset="0"/>
            </a:rPr>
            <a:t>Mesurer</a:t>
          </a:r>
        </a:p>
      </dgm:t>
    </dgm:pt>
    <dgm:pt modelId="{CA70AE5F-EDE5-4910-97BD-D3D9071197C9}" type="parTrans" cxnId="{6E56B85C-CBD9-4123-B604-D53C0314545F}">
      <dgm:prSet/>
      <dgm:spPr/>
      <dgm:t>
        <a:bodyPr/>
        <a:lstStyle/>
        <a:p>
          <a:endParaRPr lang="fr-FR"/>
        </a:p>
      </dgm:t>
    </dgm:pt>
    <dgm:pt modelId="{684AA3D1-4DF9-4D65-9BB5-7D3DAEC39996}" type="sibTrans" cxnId="{6E56B85C-CBD9-4123-B604-D53C0314545F}">
      <dgm:prSet/>
      <dgm:spPr/>
      <dgm:t>
        <a:bodyPr/>
        <a:lstStyle/>
        <a:p>
          <a:endParaRPr lang="fr-FR"/>
        </a:p>
      </dgm:t>
    </dgm:pt>
    <dgm:pt modelId="{A3DA8AE6-0A31-4B8E-A7D9-7B973A77882A}">
      <dgm:prSet phldrT="[Texte]"/>
      <dgm:spPr>
        <a:solidFill>
          <a:schemeClr val="bg1">
            <a:lumMod val="85000"/>
          </a:schemeClr>
        </a:solidFill>
      </dgm:spPr>
      <dgm:t>
        <a:bodyPr/>
        <a:lstStyle/>
        <a:p>
          <a:r>
            <a:rPr lang="fr-FR" dirty="0">
              <a:latin typeface="Gill Sans MT" pitchFamily="34" charset="0"/>
            </a:rPr>
            <a:t>Analyser</a:t>
          </a:r>
        </a:p>
      </dgm:t>
    </dgm:pt>
    <dgm:pt modelId="{BE8265C6-BBFB-4D0B-8F73-2A8AFBF7F19B}" type="parTrans" cxnId="{CE71DF2B-4423-4755-9166-4851DC3673D5}">
      <dgm:prSet/>
      <dgm:spPr/>
      <dgm:t>
        <a:bodyPr/>
        <a:lstStyle/>
        <a:p>
          <a:endParaRPr lang="fr-FR"/>
        </a:p>
      </dgm:t>
    </dgm:pt>
    <dgm:pt modelId="{065DEC1D-1A51-49EA-979D-6EEFC058357D}" type="sibTrans" cxnId="{CE71DF2B-4423-4755-9166-4851DC3673D5}">
      <dgm:prSet/>
      <dgm:spPr/>
      <dgm:t>
        <a:bodyPr/>
        <a:lstStyle/>
        <a:p>
          <a:endParaRPr lang="fr-FR"/>
        </a:p>
      </dgm:t>
    </dgm:pt>
    <dgm:pt modelId="{1C8524D9-7E0D-4576-83E9-16F4AF18B22F}" type="pres">
      <dgm:prSet presAssocID="{B7811A84-FAA3-4181-919C-16300F13F9B7}" presName="Name0" presStyleCnt="0">
        <dgm:presLayoutVars>
          <dgm:dir/>
          <dgm:animLvl val="lvl"/>
          <dgm:resizeHandles val="exact"/>
        </dgm:presLayoutVars>
      </dgm:prSet>
      <dgm:spPr/>
    </dgm:pt>
    <dgm:pt modelId="{C492E8FA-CD51-403A-BCBD-763D287B7896}" type="pres">
      <dgm:prSet presAssocID="{0A6DA5BE-71E1-47C2-94B9-A9B8FEAFA781}" presName="parTxOnly" presStyleLbl="node1" presStyleIdx="0" presStyleCnt="5">
        <dgm:presLayoutVars>
          <dgm:chMax val="0"/>
          <dgm:chPref val="0"/>
          <dgm:bulletEnabled val="1"/>
        </dgm:presLayoutVars>
      </dgm:prSet>
      <dgm:spPr/>
      <dgm:t>
        <a:bodyPr/>
        <a:lstStyle/>
        <a:p>
          <a:endParaRPr lang="fr-FR"/>
        </a:p>
      </dgm:t>
    </dgm:pt>
    <dgm:pt modelId="{48E28F2D-A733-4940-96DD-605FAC8AE05F}" type="pres">
      <dgm:prSet presAssocID="{46092FD5-4F79-4C67-8FFE-8B364FD3C5F8}" presName="parTxOnlySpace" presStyleCnt="0"/>
      <dgm:spPr/>
    </dgm:pt>
    <dgm:pt modelId="{9C2143FB-5429-4E51-9671-81FA01E4322E}" type="pres">
      <dgm:prSet presAssocID="{6B8741F4-341E-4880-A277-3E5D6F8F7A34}" presName="parTxOnly" presStyleLbl="node1" presStyleIdx="1" presStyleCnt="5">
        <dgm:presLayoutVars>
          <dgm:chMax val="0"/>
          <dgm:chPref val="0"/>
          <dgm:bulletEnabled val="1"/>
        </dgm:presLayoutVars>
      </dgm:prSet>
      <dgm:spPr/>
      <dgm:t>
        <a:bodyPr/>
        <a:lstStyle/>
        <a:p>
          <a:endParaRPr lang="fr-FR"/>
        </a:p>
      </dgm:t>
    </dgm:pt>
    <dgm:pt modelId="{0C13379E-2791-4434-B451-17C7750F142D}" type="pres">
      <dgm:prSet presAssocID="{684AA3D1-4DF9-4D65-9BB5-7D3DAEC39996}" presName="parTxOnlySpace" presStyleCnt="0"/>
      <dgm:spPr/>
    </dgm:pt>
    <dgm:pt modelId="{49C680D9-E6A8-4958-B128-A7A717F819C5}" type="pres">
      <dgm:prSet presAssocID="{A3DA8AE6-0A31-4B8E-A7D9-7B973A77882A}" presName="parTxOnly" presStyleLbl="node1" presStyleIdx="2" presStyleCnt="5">
        <dgm:presLayoutVars>
          <dgm:chMax val="0"/>
          <dgm:chPref val="0"/>
          <dgm:bulletEnabled val="1"/>
        </dgm:presLayoutVars>
      </dgm:prSet>
      <dgm:spPr/>
      <dgm:t>
        <a:bodyPr/>
        <a:lstStyle/>
        <a:p>
          <a:endParaRPr lang="fr-FR"/>
        </a:p>
      </dgm:t>
    </dgm:pt>
    <dgm:pt modelId="{3886800F-4CF6-426B-8416-47E885548BAC}" type="pres">
      <dgm:prSet presAssocID="{065DEC1D-1A51-49EA-979D-6EEFC058357D}" presName="parTxOnlySpace" presStyleCnt="0"/>
      <dgm:spPr/>
    </dgm:pt>
    <dgm:pt modelId="{5C3CFBF8-1F1F-4EC8-8224-6415AFEFA1FC}" type="pres">
      <dgm:prSet presAssocID="{A672E96C-AEE6-4B35-B6F5-27D0224AA8EA}" presName="parTxOnly" presStyleLbl="node1" presStyleIdx="3" presStyleCnt="5">
        <dgm:presLayoutVars>
          <dgm:chMax val="0"/>
          <dgm:chPref val="0"/>
          <dgm:bulletEnabled val="1"/>
        </dgm:presLayoutVars>
      </dgm:prSet>
      <dgm:spPr/>
      <dgm:t>
        <a:bodyPr/>
        <a:lstStyle/>
        <a:p>
          <a:endParaRPr lang="fr-FR"/>
        </a:p>
      </dgm:t>
    </dgm:pt>
    <dgm:pt modelId="{429CAEE5-5AF6-4469-9F97-9978A11ACAB1}" type="pres">
      <dgm:prSet presAssocID="{3EDADA66-01DA-4029-9678-43D65F21276A}" presName="parTxOnlySpace" presStyleCnt="0"/>
      <dgm:spPr/>
    </dgm:pt>
    <dgm:pt modelId="{B0647CFC-5422-4157-9D59-00330D8CC258}" type="pres">
      <dgm:prSet presAssocID="{16435075-7D83-4E9B-9A56-FEF68D35DC62}" presName="parTxOnly" presStyleLbl="node1" presStyleIdx="4" presStyleCnt="5">
        <dgm:presLayoutVars>
          <dgm:chMax val="0"/>
          <dgm:chPref val="0"/>
          <dgm:bulletEnabled val="1"/>
        </dgm:presLayoutVars>
      </dgm:prSet>
      <dgm:spPr/>
      <dgm:t>
        <a:bodyPr/>
        <a:lstStyle/>
        <a:p>
          <a:endParaRPr lang="fr-FR"/>
        </a:p>
      </dgm:t>
    </dgm:pt>
  </dgm:ptLst>
  <dgm:cxnLst>
    <dgm:cxn modelId="{F60D9062-2BD6-4ABE-B148-F985091A3820}" srcId="{B7811A84-FAA3-4181-919C-16300F13F9B7}" destId="{0A6DA5BE-71E1-47C2-94B9-A9B8FEAFA781}" srcOrd="0" destOrd="0" parTransId="{33B38BAE-0488-4499-9425-56508CAAA159}" sibTransId="{46092FD5-4F79-4C67-8FFE-8B364FD3C5F8}"/>
    <dgm:cxn modelId="{8871646C-2DAF-4806-B026-2C054337CA74}" type="presOf" srcId="{0A6DA5BE-71E1-47C2-94B9-A9B8FEAFA781}" destId="{C492E8FA-CD51-403A-BCBD-763D287B7896}" srcOrd="0" destOrd="0" presId="urn:microsoft.com/office/officeart/2005/8/layout/chevron1"/>
    <dgm:cxn modelId="{6E56B85C-CBD9-4123-B604-D53C0314545F}" srcId="{B7811A84-FAA3-4181-919C-16300F13F9B7}" destId="{6B8741F4-341E-4880-A277-3E5D6F8F7A34}" srcOrd="1" destOrd="0" parTransId="{CA70AE5F-EDE5-4910-97BD-D3D9071197C9}" sibTransId="{684AA3D1-4DF9-4D65-9BB5-7D3DAEC39996}"/>
    <dgm:cxn modelId="{B7DC1DBE-C246-42E2-948A-A26A5B69EBC9}" type="presOf" srcId="{A672E96C-AEE6-4B35-B6F5-27D0224AA8EA}" destId="{5C3CFBF8-1F1F-4EC8-8224-6415AFEFA1FC}" srcOrd="0" destOrd="0" presId="urn:microsoft.com/office/officeart/2005/8/layout/chevron1"/>
    <dgm:cxn modelId="{36A24E86-71F5-45A6-BB27-51C2AD7919CA}" type="presOf" srcId="{B7811A84-FAA3-4181-919C-16300F13F9B7}" destId="{1C8524D9-7E0D-4576-83E9-16F4AF18B22F}" srcOrd="0" destOrd="0" presId="urn:microsoft.com/office/officeart/2005/8/layout/chevron1"/>
    <dgm:cxn modelId="{0B880EF0-032D-4BF5-9C60-59665402303D}" srcId="{B7811A84-FAA3-4181-919C-16300F13F9B7}" destId="{A672E96C-AEE6-4B35-B6F5-27D0224AA8EA}" srcOrd="3" destOrd="0" parTransId="{CDAAA894-C71F-4991-81B6-C7D2E0D35E75}" sibTransId="{3EDADA66-01DA-4029-9678-43D65F21276A}"/>
    <dgm:cxn modelId="{26D438F2-598F-4209-8747-122286359212}" type="presOf" srcId="{6B8741F4-341E-4880-A277-3E5D6F8F7A34}" destId="{9C2143FB-5429-4E51-9671-81FA01E4322E}" srcOrd="0" destOrd="0" presId="urn:microsoft.com/office/officeart/2005/8/layout/chevron1"/>
    <dgm:cxn modelId="{88C0FE80-5196-433D-A689-DD9947E8F3D9}" type="presOf" srcId="{A3DA8AE6-0A31-4B8E-A7D9-7B973A77882A}" destId="{49C680D9-E6A8-4958-B128-A7A717F819C5}" srcOrd="0" destOrd="0" presId="urn:microsoft.com/office/officeart/2005/8/layout/chevron1"/>
    <dgm:cxn modelId="{BF8FCE44-4385-4F95-A487-16488F6BFD9B}" type="presOf" srcId="{16435075-7D83-4E9B-9A56-FEF68D35DC62}" destId="{B0647CFC-5422-4157-9D59-00330D8CC258}" srcOrd="0" destOrd="0" presId="urn:microsoft.com/office/officeart/2005/8/layout/chevron1"/>
    <dgm:cxn modelId="{CE71DF2B-4423-4755-9166-4851DC3673D5}" srcId="{B7811A84-FAA3-4181-919C-16300F13F9B7}" destId="{A3DA8AE6-0A31-4B8E-A7D9-7B973A77882A}" srcOrd="2" destOrd="0" parTransId="{BE8265C6-BBFB-4D0B-8F73-2A8AFBF7F19B}" sibTransId="{065DEC1D-1A51-49EA-979D-6EEFC058357D}"/>
    <dgm:cxn modelId="{FED148DB-5B24-4977-8E1F-B90519225057}" srcId="{B7811A84-FAA3-4181-919C-16300F13F9B7}" destId="{16435075-7D83-4E9B-9A56-FEF68D35DC62}" srcOrd="4" destOrd="0" parTransId="{646D9BD8-0503-4D58-A69A-12CE80EA580A}" sibTransId="{16EC7A42-CE9A-4137-B798-D2E29B86B8CB}"/>
    <dgm:cxn modelId="{ADBBE5C5-0FC8-4F50-96AE-13476AF89CFF}" type="presParOf" srcId="{1C8524D9-7E0D-4576-83E9-16F4AF18B22F}" destId="{C492E8FA-CD51-403A-BCBD-763D287B7896}" srcOrd="0" destOrd="0" presId="urn:microsoft.com/office/officeart/2005/8/layout/chevron1"/>
    <dgm:cxn modelId="{D870A5E0-E80C-4129-8B1B-8830D5B92C1F}" type="presParOf" srcId="{1C8524D9-7E0D-4576-83E9-16F4AF18B22F}" destId="{48E28F2D-A733-4940-96DD-605FAC8AE05F}" srcOrd="1" destOrd="0" presId="urn:microsoft.com/office/officeart/2005/8/layout/chevron1"/>
    <dgm:cxn modelId="{FEEE7547-A9A5-409F-8338-9A03BA5A0B20}" type="presParOf" srcId="{1C8524D9-7E0D-4576-83E9-16F4AF18B22F}" destId="{9C2143FB-5429-4E51-9671-81FA01E4322E}" srcOrd="2" destOrd="0" presId="urn:microsoft.com/office/officeart/2005/8/layout/chevron1"/>
    <dgm:cxn modelId="{CFE8E06D-B959-4647-9C4E-B901F3F1890F}" type="presParOf" srcId="{1C8524D9-7E0D-4576-83E9-16F4AF18B22F}" destId="{0C13379E-2791-4434-B451-17C7750F142D}" srcOrd="3" destOrd="0" presId="urn:microsoft.com/office/officeart/2005/8/layout/chevron1"/>
    <dgm:cxn modelId="{E6331451-73DA-458F-A463-7C50656398C7}" type="presParOf" srcId="{1C8524D9-7E0D-4576-83E9-16F4AF18B22F}" destId="{49C680D9-E6A8-4958-B128-A7A717F819C5}" srcOrd="4" destOrd="0" presId="urn:microsoft.com/office/officeart/2005/8/layout/chevron1"/>
    <dgm:cxn modelId="{78F2B263-BB36-4178-9DA0-153EF95CB505}" type="presParOf" srcId="{1C8524D9-7E0D-4576-83E9-16F4AF18B22F}" destId="{3886800F-4CF6-426B-8416-47E885548BAC}" srcOrd="5" destOrd="0" presId="urn:microsoft.com/office/officeart/2005/8/layout/chevron1"/>
    <dgm:cxn modelId="{86D2F3C4-690C-4A57-BB0C-E91295A12FD5}" type="presParOf" srcId="{1C8524D9-7E0D-4576-83E9-16F4AF18B22F}" destId="{5C3CFBF8-1F1F-4EC8-8224-6415AFEFA1FC}" srcOrd="6" destOrd="0" presId="urn:microsoft.com/office/officeart/2005/8/layout/chevron1"/>
    <dgm:cxn modelId="{3E9A50D8-DB1F-42AC-BDDE-4BB7D74F0215}" type="presParOf" srcId="{1C8524D9-7E0D-4576-83E9-16F4AF18B22F}" destId="{429CAEE5-5AF6-4469-9F97-9978A11ACAB1}" srcOrd="7" destOrd="0" presId="urn:microsoft.com/office/officeart/2005/8/layout/chevron1"/>
    <dgm:cxn modelId="{C452C803-3507-43C8-A641-026FF3397DED}" type="presParOf" srcId="{1C8524D9-7E0D-4576-83E9-16F4AF18B22F}" destId="{B0647CFC-5422-4157-9D59-00330D8CC258}"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7811A84-FAA3-4181-919C-16300F13F9B7}" type="doc">
      <dgm:prSet loTypeId="urn:microsoft.com/office/officeart/2005/8/layout/chevron1" loCatId="process" qsTypeId="urn:microsoft.com/office/officeart/2005/8/quickstyle/3d2" qsCatId="3D" csTypeId="urn:microsoft.com/office/officeart/2005/8/colors/accent0_2" csCatId="mainScheme" phldr="1"/>
      <dgm:spPr/>
    </dgm:pt>
    <dgm:pt modelId="{0A6DA5BE-71E1-47C2-94B9-A9B8FEAFA781}">
      <dgm:prSet phldrT="[Texte]"/>
      <dgm:spPr>
        <a:solidFill>
          <a:schemeClr val="accent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fr-FR" dirty="0">
              <a:latin typeface="Gill Sans MT" pitchFamily="34" charset="0"/>
            </a:rPr>
            <a:t>Définir </a:t>
          </a:r>
        </a:p>
      </dgm:t>
    </dgm:pt>
    <dgm:pt modelId="{33B38BAE-0488-4499-9425-56508CAAA159}" type="parTrans" cxnId="{F60D9062-2BD6-4ABE-B148-F985091A3820}">
      <dgm:prSet/>
      <dgm:spPr/>
      <dgm:t>
        <a:bodyPr/>
        <a:lstStyle/>
        <a:p>
          <a:endParaRPr lang="fr-FR"/>
        </a:p>
      </dgm:t>
    </dgm:pt>
    <dgm:pt modelId="{46092FD5-4F79-4C67-8FFE-8B364FD3C5F8}" type="sibTrans" cxnId="{F60D9062-2BD6-4ABE-B148-F985091A3820}">
      <dgm:prSet/>
      <dgm:spPr/>
      <dgm:t>
        <a:bodyPr/>
        <a:lstStyle/>
        <a:p>
          <a:endParaRPr lang="fr-FR"/>
        </a:p>
      </dgm:t>
    </dgm:pt>
    <dgm:pt modelId="{A672E96C-AEE6-4B35-B6F5-27D0224AA8EA}">
      <dgm:prSet phldrT="[Texte]"/>
      <dgm:spPr>
        <a:solidFill>
          <a:schemeClr val="bg1">
            <a:lumMod val="85000"/>
          </a:schemeClr>
        </a:solidFill>
      </dgm:spPr>
      <dgm:t>
        <a:bodyPr/>
        <a:lstStyle/>
        <a:p>
          <a:r>
            <a:rPr lang="fr-FR" dirty="0">
              <a:latin typeface="Gill Sans MT" pitchFamily="34" charset="0"/>
            </a:rPr>
            <a:t>Améliorer</a:t>
          </a:r>
        </a:p>
      </dgm:t>
    </dgm:pt>
    <dgm:pt modelId="{CDAAA894-C71F-4991-81B6-C7D2E0D35E75}" type="parTrans" cxnId="{0B880EF0-032D-4BF5-9C60-59665402303D}">
      <dgm:prSet/>
      <dgm:spPr/>
      <dgm:t>
        <a:bodyPr/>
        <a:lstStyle/>
        <a:p>
          <a:endParaRPr lang="fr-FR"/>
        </a:p>
      </dgm:t>
    </dgm:pt>
    <dgm:pt modelId="{3EDADA66-01DA-4029-9678-43D65F21276A}" type="sibTrans" cxnId="{0B880EF0-032D-4BF5-9C60-59665402303D}">
      <dgm:prSet/>
      <dgm:spPr/>
      <dgm:t>
        <a:bodyPr/>
        <a:lstStyle/>
        <a:p>
          <a:endParaRPr lang="fr-FR"/>
        </a:p>
      </dgm:t>
    </dgm:pt>
    <dgm:pt modelId="{16435075-7D83-4E9B-9A56-FEF68D35DC62}">
      <dgm:prSet phldrT="[Texte]"/>
      <dgm:spPr>
        <a:solidFill>
          <a:schemeClr val="bg1">
            <a:lumMod val="85000"/>
          </a:schemeClr>
        </a:solidFill>
      </dgm:spPr>
      <dgm:t>
        <a:bodyPr/>
        <a:lstStyle/>
        <a:p>
          <a:r>
            <a:rPr lang="fr-FR" dirty="0">
              <a:latin typeface="Gill Sans MT" pitchFamily="34" charset="0"/>
            </a:rPr>
            <a:t>Contrôler </a:t>
          </a:r>
        </a:p>
      </dgm:t>
    </dgm:pt>
    <dgm:pt modelId="{646D9BD8-0503-4D58-A69A-12CE80EA580A}" type="parTrans" cxnId="{FED148DB-5B24-4977-8E1F-B90519225057}">
      <dgm:prSet/>
      <dgm:spPr/>
      <dgm:t>
        <a:bodyPr/>
        <a:lstStyle/>
        <a:p>
          <a:endParaRPr lang="fr-FR"/>
        </a:p>
      </dgm:t>
    </dgm:pt>
    <dgm:pt modelId="{16EC7A42-CE9A-4137-B798-D2E29B86B8CB}" type="sibTrans" cxnId="{FED148DB-5B24-4977-8E1F-B90519225057}">
      <dgm:prSet/>
      <dgm:spPr/>
      <dgm:t>
        <a:bodyPr/>
        <a:lstStyle/>
        <a:p>
          <a:endParaRPr lang="fr-FR"/>
        </a:p>
      </dgm:t>
    </dgm:pt>
    <dgm:pt modelId="{6B8741F4-341E-4880-A277-3E5D6F8F7A34}">
      <dgm:prSet phldrT="[Texte]"/>
      <dgm:spPr>
        <a:solidFill>
          <a:schemeClr val="bg1">
            <a:lumMod val="85000"/>
          </a:schemeClr>
        </a:solidFill>
      </dgm:spPr>
      <dgm:t>
        <a:bodyPr/>
        <a:lstStyle/>
        <a:p>
          <a:r>
            <a:rPr lang="fr-FR" dirty="0">
              <a:latin typeface="Gill Sans MT" pitchFamily="34" charset="0"/>
            </a:rPr>
            <a:t>Mesurer</a:t>
          </a:r>
        </a:p>
      </dgm:t>
    </dgm:pt>
    <dgm:pt modelId="{CA70AE5F-EDE5-4910-97BD-D3D9071197C9}" type="parTrans" cxnId="{6E56B85C-CBD9-4123-B604-D53C0314545F}">
      <dgm:prSet/>
      <dgm:spPr/>
      <dgm:t>
        <a:bodyPr/>
        <a:lstStyle/>
        <a:p>
          <a:endParaRPr lang="fr-FR"/>
        </a:p>
      </dgm:t>
    </dgm:pt>
    <dgm:pt modelId="{684AA3D1-4DF9-4D65-9BB5-7D3DAEC39996}" type="sibTrans" cxnId="{6E56B85C-CBD9-4123-B604-D53C0314545F}">
      <dgm:prSet/>
      <dgm:spPr/>
      <dgm:t>
        <a:bodyPr/>
        <a:lstStyle/>
        <a:p>
          <a:endParaRPr lang="fr-FR"/>
        </a:p>
      </dgm:t>
    </dgm:pt>
    <dgm:pt modelId="{A3DA8AE6-0A31-4B8E-A7D9-7B973A77882A}">
      <dgm:prSet phldrT="[Texte]"/>
      <dgm:spPr>
        <a:solidFill>
          <a:schemeClr val="bg1">
            <a:lumMod val="85000"/>
          </a:schemeClr>
        </a:solidFill>
      </dgm:spPr>
      <dgm:t>
        <a:bodyPr/>
        <a:lstStyle/>
        <a:p>
          <a:r>
            <a:rPr lang="fr-FR" dirty="0">
              <a:latin typeface="Gill Sans MT" pitchFamily="34" charset="0"/>
            </a:rPr>
            <a:t>Analyser</a:t>
          </a:r>
        </a:p>
      </dgm:t>
    </dgm:pt>
    <dgm:pt modelId="{BE8265C6-BBFB-4D0B-8F73-2A8AFBF7F19B}" type="parTrans" cxnId="{CE71DF2B-4423-4755-9166-4851DC3673D5}">
      <dgm:prSet/>
      <dgm:spPr/>
      <dgm:t>
        <a:bodyPr/>
        <a:lstStyle/>
        <a:p>
          <a:endParaRPr lang="fr-FR"/>
        </a:p>
      </dgm:t>
    </dgm:pt>
    <dgm:pt modelId="{065DEC1D-1A51-49EA-979D-6EEFC058357D}" type="sibTrans" cxnId="{CE71DF2B-4423-4755-9166-4851DC3673D5}">
      <dgm:prSet/>
      <dgm:spPr/>
      <dgm:t>
        <a:bodyPr/>
        <a:lstStyle/>
        <a:p>
          <a:endParaRPr lang="fr-FR"/>
        </a:p>
      </dgm:t>
    </dgm:pt>
    <dgm:pt modelId="{1C8524D9-7E0D-4576-83E9-16F4AF18B22F}" type="pres">
      <dgm:prSet presAssocID="{B7811A84-FAA3-4181-919C-16300F13F9B7}" presName="Name0" presStyleCnt="0">
        <dgm:presLayoutVars>
          <dgm:dir/>
          <dgm:animLvl val="lvl"/>
          <dgm:resizeHandles val="exact"/>
        </dgm:presLayoutVars>
      </dgm:prSet>
      <dgm:spPr/>
    </dgm:pt>
    <dgm:pt modelId="{C492E8FA-CD51-403A-BCBD-763D287B7896}" type="pres">
      <dgm:prSet presAssocID="{0A6DA5BE-71E1-47C2-94B9-A9B8FEAFA781}" presName="parTxOnly" presStyleLbl="node1" presStyleIdx="0" presStyleCnt="5">
        <dgm:presLayoutVars>
          <dgm:chMax val="0"/>
          <dgm:chPref val="0"/>
          <dgm:bulletEnabled val="1"/>
        </dgm:presLayoutVars>
      </dgm:prSet>
      <dgm:spPr/>
      <dgm:t>
        <a:bodyPr/>
        <a:lstStyle/>
        <a:p>
          <a:endParaRPr lang="fr-FR"/>
        </a:p>
      </dgm:t>
    </dgm:pt>
    <dgm:pt modelId="{48E28F2D-A733-4940-96DD-605FAC8AE05F}" type="pres">
      <dgm:prSet presAssocID="{46092FD5-4F79-4C67-8FFE-8B364FD3C5F8}" presName="parTxOnlySpace" presStyleCnt="0"/>
      <dgm:spPr/>
    </dgm:pt>
    <dgm:pt modelId="{9C2143FB-5429-4E51-9671-81FA01E4322E}" type="pres">
      <dgm:prSet presAssocID="{6B8741F4-341E-4880-A277-3E5D6F8F7A34}" presName="parTxOnly" presStyleLbl="node1" presStyleIdx="1" presStyleCnt="5">
        <dgm:presLayoutVars>
          <dgm:chMax val="0"/>
          <dgm:chPref val="0"/>
          <dgm:bulletEnabled val="1"/>
        </dgm:presLayoutVars>
      </dgm:prSet>
      <dgm:spPr/>
      <dgm:t>
        <a:bodyPr/>
        <a:lstStyle/>
        <a:p>
          <a:endParaRPr lang="fr-FR"/>
        </a:p>
      </dgm:t>
    </dgm:pt>
    <dgm:pt modelId="{0C13379E-2791-4434-B451-17C7750F142D}" type="pres">
      <dgm:prSet presAssocID="{684AA3D1-4DF9-4D65-9BB5-7D3DAEC39996}" presName="parTxOnlySpace" presStyleCnt="0"/>
      <dgm:spPr/>
    </dgm:pt>
    <dgm:pt modelId="{49C680D9-E6A8-4958-B128-A7A717F819C5}" type="pres">
      <dgm:prSet presAssocID="{A3DA8AE6-0A31-4B8E-A7D9-7B973A77882A}" presName="parTxOnly" presStyleLbl="node1" presStyleIdx="2" presStyleCnt="5">
        <dgm:presLayoutVars>
          <dgm:chMax val="0"/>
          <dgm:chPref val="0"/>
          <dgm:bulletEnabled val="1"/>
        </dgm:presLayoutVars>
      </dgm:prSet>
      <dgm:spPr/>
      <dgm:t>
        <a:bodyPr/>
        <a:lstStyle/>
        <a:p>
          <a:endParaRPr lang="fr-FR"/>
        </a:p>
      </dgm:t>
    </dgm:pt>
    <dgm:pt modelId="{3886800F-4CF6-426B-8416-47E885548BAC}" type="pres">
      <dgm:prSet presAssocID="{065DEC1D-1A51-49EA-979D-6EEFC058357D}" presName="parTxOnlySpace" presStyleCnt="0"/>
      <dgm:spPr/>
    </dgm:pt>
    <dgm:pt modelId="{5C3CFBF8-1F1F-4EC8-8224-6415AFEFA1FC}" type="pres">
      <dgm:prSet presAssocID="{A672E96C-AEE6-4B35-B6F5-27D0224AA8EA}" presName="parTxOnly" presStyleLbl="node1" presStyleIdx="3" presStyleCnt="5">
        <dgm:presLayoutVars>
          <dgm:chMax val="0"/>
          <dgm:chPref val="0"/>
          <dgm:bulletEnabled val="1"/>
        </dgm:presLayoutVars>
      </dgm:prSet>
      <dgm:spPr/>
      <dgm:t>
        <a:bodyPr/>
        <a:lstStyle/>
        <a:p>
          <a:endParaRPr lang="fr-FR"/>
        </a:p>
      </dgm:t>
    </dgm:pt>
    <dgm:pt modelId="{429CAEE5-5AF6-4469-9F97-9978A11ACAB1}" type="pres">
      <dgm:prSet presAssocID="{3EDADA66-01DA-4029-9678-43D65F21276A}" presName="parTxOnlySpace" presStyleCnt="0"/>
      <dgm:spPr/>
    </dgm:pt>
    <dgm:pt modelId="{B0647CFC-5422-4157-9D59-00330D8CC258}" type="pres">
      <dgm:prSet presAssocID="{16435075-7D83-4E9B-9A56-FEF68D35DC62}" presName="parTxOnly" presStyleLbl="node1" presStyleIdx="4" presStyleCnt="5">
        <dgm:presLayoutVars>
          <dgm:chMax val="0"/>
          <dgm:chPref val="0"/>
          <dgm:bulletEnabled val="1"/>
        </dgm:presLayoutVars>
      </dgm:prSet>
      <dgm:spPr/>
      <dgm:t>
        <a:bodyPr/>
        <a:lstStyle/>
        <a:p>
          <a:endParaRPr lang="fr-FR"/>
        </a:p>
      </dgm:t>
    </dgm:pt>
  </dgm:ptLst>
  <dgm:cxnLst>
    <dgm:cxn modelId="{F60D9062-2BD6-4ABE-B148-F985091A3820}" srcId="{B7811A84-FAA3-4181-919C-16300F13F9B7}" destId="{0A6DA5BE-71E1-47C2-94B9-A9B8FEAFA781}" srcOrd="0" destOrd="0" parTransId="{33B38BAE-0488-4499-9425-56508CAAA159}" sibTransId="{46092FD5-4F79-4C67-8FFE-8B364FD3C5F8}"/>
    <dgm:cxn modelId="{EC1CBA55-3400-402D-AFCF-3F1445506782}" type="presOf" srcId="{A3DA8AE6-0A31-4B8E-A7D9-7B973A77882A}" destId="{49C680D9-E6A8-4958-B128-A7A717F819C5}" srcOrd="0" destOrd="0" presId="urn:microsoft.com/office/officeart/2005/8/layout/chevron1"/>
    <dgm:cxn modelId="{6E56B85C-CBD9-4123-B604-D53C0314545F}" srcId="{B7811A84-FAA3-4181-919C-16300F13F9B7}" destId="{6B8741F4-341E-4880-A277-3E5D6F8F7A34}" srcOrd="1" destOrd="0" parTransId="{CA70AE5F-EDE5-4910-97BD-D3D9071197C9}" sibTransId="{684AA3D1-4DF9-4D65-9BB5-7D3DAEC39996}"/>
    <dgm:cxn modelId="{CA3DF64B-312B-4A8C-8F32-7876B7E9764D}" type="presOf" srcId="{A672E96C-AEE6-4B35-B6F5-27D0224AA8EA}" destId="{5C3CFBF8-1F1F-4EC8-8224-6415AFEFA1FC}" srcOrd="0" destOrd="0" presId="urn:microsoft.com/office/officeart/2005/8/layout/chevron1"/>
    <dgm:cxn modelId="{0B880EF0-032D-4BF5-9C60-59665402303D}" srcId="{B7811A84-FAA3-4181-919C-16300F13F9B7}" destId="{A672E96C-AEE6-4B35-B6F5-27D0224AA8EA}" srcOrd="3" destOrd="0" parTransId="{CDAAA894-C71F-4991-81B6-C7D2E0D35E75}" sibTransId="{3EDADA66-01DA-4029-9678-43D65F21276A}"/>
    <dgm:cxn modelId="{56DDA883-33CC-452A-9DEB-39730E47D4A1}" type="presOf" srcId="{16435075-7D83-4E9B-9A56-FEF68D35DC62}" destId="{B0647CFC-5422-4157-9D59-00330D8CC258}" srcOrd="0" destOrd="0" presId="urn:microsoft.com/office/officeart/2005/8/layout/chevron1"/>
    <dgm:cxn modelId="{07584735-119E-4DEA-BCC5-CCBD6BA16A28}" type="presOf" srcId="{0A6DA5BE-71E1-47C2-94B9-A9B8FEAFA781}" destId="{C492E8FA-CD51-403A-BCBD-763D287B7896}" srcOrd="0" destOrd="0" presId="urn:microsoft.com/office/officeart/2005/8/layout/chevron1"/>
    <dgm:cxn modelId="{CE71DF2B-4423-4755-9166-4851DC3673D5}" srcId="{B7811A84-FAA3-4181-919C-16300F13F9B7}" destId="{A3DA8AE6-0A31-4B8E-A7D9-7B973A77882A}" srcOrd="2" destOrd="0" parTransId="{BE8265C6-BBFB-4D0B-8F73-2A8AFBF7F19B}" sibTransId="{065DEC1D-1A51-49EA-979D-6EEFC058357D}"/>
    <dgm:cxn modelId="{1E5ECB89-C694-4B1E-8395-52C4E2F1D0B3}" type="presOf" srcId="{B7811A84-FAA3-4181-919C-16300F13F9B7}" destId="{1C8524D9-7E0D-4576-83E9-16F4AF18B22F}" srcOrd="0" destOrd="0" presId="urn:microsoft.com/office/officeart/2005/8/layout/chevron1"/>
    <dgm:cxn modelId="{21A60D5F-737B-4F75-A1F5-CA7485C99BA8}" type="presOf" srcId="{6B8741F4-341E-4880-A277-3E5D6F8F7A34}" destId="{9C2143FB-5429-4E51-9671-81FA01E4322E}" srcOrd="0" destOrd="0" presId="urn:microsoft.com/office/officeart/2005/8/layout/chevron1"/>
    <dgm:cxn modelId="{FED148DB-5B24-4977-8E1F-B90519225057}" srcId="{B7811A84-FAA3-4181-919C-16300F13F9B7}" destId="{16435075-7D83-4E9B-9A56-FEF68D35DC62}" srcOrd="4" destOrd="0" parTransId="{646D9BD8-0503-4D58-A69A-12CE80EA580A}" sibTransId="{16EC7A42-CE9A-4137-B798-D2E29B86B8CB}"/>
    <dgm:cxn modelId="{7FA00EC0-E4AB-4CCE-8955-D252215473F5}" type="presParOf" srcId="{1C8524D9-7E0D-4576-83E9-16F4AF18B22F}" destId="{C492E8FA-CD51-403A-BCBD-763D287B7896}" srcOrd="0" destOrd="0" presId="urn:microsoft.com/office/officeart/2005/8/layout/chevron1"/>
    <dgm:cxn modelId="{B0371D88-1551-4C12-90FA-EF1C4CC50862}" type="presParOf" srcId="{1C8524D9-7E0D-4576-83E9-16F4AF18B22F}" destId="{48E28F2D-A733-4940-96DD-605FAC8AE05F}" srcOrd="1" destOrd="0" presId="urn:microsoft.com/office/officeart/2005/8/layout/chevron1"/>
    <dgm:cxn modelId="{98E0D4EA-CC91-432B-9066-08DD6AAA85C0}" type="presParOf" srcId="{1C8524D9-7E0D-4576-83E9-16F4AF18B22F}" destId="{9C2143FB-5429-4E51-9671-81FA01E4322E}" srcOrd="2" destOrd="0" presId="urn:microsoft.com/office/officeart/2005/8/layout/chevron1"/>
    <dgm:cxn modelId="{AAA99B31-72B8-430D-A25C-99080E5A0B1D}" type="presParOf" srcId="{1C8524D9-7E0D-4576-83E9-16F4AF18B22F}" destId="{0C13379E-2791-4434-B451-17C7750F142D}" srcOrd="3" destOrd="0" presId="urn:microsoft.com/office/officeart/2005/8/layout/chevron1"/>
    <dgm:cxn modelId="{007DD33E-BDB2-4447-997C-00D9B4451A5C}" type="presParOf" srcId="{1C8524D9-7E0D-4576-83E9-16F4AF18B22F}" destId="{49C680D9-E6A8-4958-B128-A7A717F819C5}" srcOrd="4" destOrd="0" presId="urn:microsoft.com/office/officeart/2005/8/layout/chevron1"/>
    <dgm:cxn modelId="{D8545E30-F672-4494-BEC0-1382781E5DC7}" type="presParOf" srcId="{1C8524D9-7E0D-4576-83E9-16F4AF18B22F}" destId="{3886800F-4CF6-426B-8416-47E885548BAC}" srcOrd="5" destOrd="0" presId="urn:microsoft.com/office/officeart/2005/8/layout/chevron1"/>
    <dgm:cxn modelId="{4F1F1BF2-CB3E-48E4-8F31-70FCD1D87352}" type="presParOf" srcId="{1C8524D9-7E0D-4576-83E9-16F4AF18B22F}" destId="{5C3CFBF8-1F1F-4EC8-8224-6415AFEFA1FC}" srcOrd="6" destOrd="0" presId="urn:microsoft.com/office/officeart/2005/8/layout/chevron1"/>
    <dgm:cxn modelId="{F9E43A35-3E88-4734-B6CD-B076B6005A08}" type="presParOf" srcId="{1C8524D9-7E0D-4576-83E9-16F4AF18B22F}" destId="{429CAEE5-5AF6-4469-9F97-9978A11ACAB1}" srcOrd="7" destOrd="0" presId="urn:microsoft.com/office/officeart/2005/8/layout/chevron1"/>
    <dgm:cxn modelId="{EAC92030-557C-49AB-9272-64FB432D93C9}" type="presParOf" srcId="{1C8524D9-7E0D-4576-83E9-16F4AF18B22F}" destId="{B0647CFC-5422-4157-9D59-00330D8CC258}"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7811A84-FAA3-4181-919C-16300F13F9B7}" type="doc">
      <dgm:prSet loTypeId="urn:microsoft.com/office/officeart/2005/8/layout/chevron1" loCatId="process" qsTypeId="urn:microsoft.com/office/officeart/2005/8/quickstyle/3d2" qsCatId="3D" csTypeId="urn:microsoft.com/office/officeart/2005/8/colors/accent0_2" csCatId="mainScheme" phldr="1"/>
      <dgm:spPr/>
    </dgm:pt>
    <dgm:pt modelId="{0A6DA5BE-71E1-47C2-94B9-A9B8FEAFA781}">
      <dgm:prSet phldrT="[Texte]"/>
      <dgm:spPr>
        <a:solidFill>
          <a:schemeClr val="accent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fr-FR" dirty="0">
              <a:latin typeface="Gill Sans MT" pitchFamily="34" charset="0"/>
            </a:rPr>
            <a:t>Définir </a:t>
          </a:r>
        </a:p>
      </dgm:t>
    </dgm:pt>
    <dgm:pt modelId="{33B38BAE-0488-4499-9425-56508CAAA159}" type="parTrans" cxnId="{F60D9062-2BD6-4ABE-B148-F985091A3820}">
      <dgm:prSet/>
      <dgm:spPr/>
      <dgm:t>
        <a:bodyPr/>
        <a:lstStyle/>
        <a:p>
          <a:endParaRPr lang="fr-FR"/>
        </a:p>
      </dgm:t>
    </dgm:pt>
    <dgm:pt modelId="{46092FD5-4F79-4C67-8FFE-8B364FD3C5F8}" type="sibTrans" cxnId="{F60D9062-2BD6-4ABE-B148-F985091A3820}">
      <dgm:prSet/>
      <dgm:spPr/>
      <dgm:t>
        <a:bodyPr/>
        <a:lstStyle/>
        <a:p>
          <a:endParaRPr lang="fr-FR"/>
        </a:p>
      </dgm:t>
    </dgm:pt>
    <dgm:pt modelId="{A672E96C-AEE6-4B35-B6F5-27D0224AA8EA}">
      <dgm:prSet phldrT="[Texte]"/>
      <dgm:spPr>
        <a:solidFill>
          <a:schemeClr val="bg1">
            <a:lumMod val="85000"/>
          </a:schemeClr>
        </a:solidFill>
      </dgm:spPr>
      <dgm:t>
        <a:bodyPr/>
        <a:lstStyle/>
        <a:p>
          <a:r>
            <a:rPr lang="fr-FR" dirty="0">
              <a:latin typeface="Gill Sans MT" pitchFamily="34" charset="0"/>
            </a:rPr>
            <a:t>Améliorer</a:t>
          </a:r>
        </a:p>
      </dgm:t>
    </dgm:pt>
    <dgm:pt modelId="{CDAAA894-C71F-4991-81B6-C7D2E0D35E75}" type="parTrans" cxnId="{0B880EF0-032D-4BF5-9C60-59665402303D}">
      <dgm:prSet/>
      <dgm:spPr/>
      <dgm:t>
        <a:bodyPr/>
        <a:lstStyle/>
        <a:p>
          <a:endParaRPr lang="fr-FR"/>
        </a:p>
      </dgm:t>
    </dgm:pt>
    <dgm:pt modelId="{3EDADA66-01DA-4029-9678-43D65F21276A}" type="sibTrans" cxnId="{0B880EF0-032D-4BF5-9C60-59665402303D}">
      <dgm:prSet/>
      <dgm:spPr/>
      <dgm:t>
        <a:bodyPr/>
        <a:lstStyle/>
        <a:p>
          <a:endParaRPr lang="fr-FR"/>
        </a:p>
      </dgm:t>
    </dgm:pt>
    <dgm:pt modelId="{16435075-7D83-4E9B-9A56-FEF68D35DC62}">
      <dgm:prSet phldrT="[Texte]"/>
      <dgm:spPr>
        <a:solidFill>
          <a:schemeClr val="bg1">
            <a:lumMod val="85000"/>
          </a:schemeClr>
        </a:solidFill>
      </dgm:spPr>
      <dgm:t>
        <a:bodyPr/>
        <a:lstStyle/>
        <a:p>
          <a:r>
            <a:rPr lang="fr-FR" dirty="0">
              <a:latin typeface="Gill Sans MT" pitchFamily="34" charset="0"/>
            </a:rPr>
            <a:t>Contrôler </a:t>
          </a:r>
        </a:p>
      </dgm:t>
    </dgm:pt>
    <dgm:pt modelId="{646D9BD8-0503-4D58-A69A-12CE80EA580A}" type="parTrans" cxnId="{FED148DB-5B24-4977-8E1F-B90519225057}">
      <dgm:prSet/>
      <dgm:spPr/>
      <dgm:t>
        <a:bodyPr/>
        <a:lstStyle/>
        <a:p>
          <a:endParaRPr lang="fr-FR"/>
        </a:p>
      </dgm:t>
    </dgm:pt>
    <dgm:pt modelId="{16EC7A42-CE9A-4137-B798-D2E29B86B8CB}" type="sibTrans" cxnId="{FED148DB-5B24-4977-8E1F-B90519225057}">
      <dgm:prSet/>
      <dgm:spPr/>
      <dgm:t>
        <a:bodyPr/>
        <a:lstStyle/>
        <a:p>
          <a:endParaRPr lang="fr-FR"/>
        </a:p>
      </dgm:t>
    </dgm:pt>
    <dgm:pt modelId="{6B8741F4-341E-4880-A277-3E5D6F8F7A34}">
      <dgm:prSet phldrT="[Texte]"/>
      <dgm:spPr>
        <a:solidFill>
          <a:schemeClr val="bg1">
            <a:lumMod val="85000"/>
          </a:schemeClr>
        </a:solidFill>
      </dgm:spPr>
      <dgm:t>
        <a:bodyPr/>
        <a:lstStyle/>
        <a:p>
          <a:r>
            <a:rPr lang="fr-FR" dirty="0">
              <a:latin typeface="Gill Sans MT" pitchFamily="34" charset="0"/>
            </a:rPr>
            <a:t>Mesurer</a:t>
          </a:r>
        </a:p>
      </dgm:t>
    </dgm:pt>
    <dgm:pt modelId="{CA70AE5F-EDE5-4910-97BD-D3D9071197C9}" type="parTrans" cxnId="{6E56B85C-CBD9-4123-B604-D53C0314545F}">
      <dgm:prSet/>
      <dgm:spPr/>
      <dgm:t>
        <a:bodyPr/>
        <a:lstStyle/>
        <a:p>
          <a:endParaRPr lang="fr-FR"/>
        </a:p>
      </dgm:t>
    </dgm:pt>
    <dgm:pt modelId="{684AA3D1-4DF9-4D65-9BB5-7D3DAEC39996}" type="sibTrans" cxnId="{6E56B85C-CBD9-4123-B604-D53C0314545F}">
      <dgm:prSet/>
      <dgm:spPr/>
      <dgm:t>
        <a:bodyPr/>
        <a:lstStyle/>
        <a:p>
          <a:endParaRPr lang="fr-FR"/>
        </a:p>
      </dgm:t>
    </dgm:pt>
    <dgm:pt modelId="{A3DA8AE6-0A31-4B8E-A7D9-7B973A77882A}">
      <dgm:prSet phldrT="[Texte]"/>
      <dgm:spPr>
        <a:solidFill>
          <a:schemeClr val="bg1">
            <a:lumMod val="85000"/>
          </a:schemeClr>
        </a:solidFill>
      </dgm:spPr>
      <dgm:t>
        <a:bodyPr/>
        <a:lstStyle/>
        <a:p>
          <a:r>
            <a:rPr lang="fr-FR" dirty="0">
              <a:latin typeface="Gill Sans MT" pitchFamily="34" charset="0"/>
            </a:rPr>
            <a:t>Analyser</a:t>
          </a:r>
        </a:p>
      </dgm:t>
    </dgm:pt>
    <dgm:pt modelId="{BE8265C6-BBFB-4D0B-8F73-2A8AFBF7F19B}" type="parTrans" cxnId="{CE71DF2B-4423-4755-9166-4851DC3673D5}">
      <dgm:prSet/>
      <dgm:spPr/>
      <dgm:t>
        <a:bodyPr/>
        <a:lstStyle/>
        <a:p>
          <a:endParaRPr lang="fr-FR"/>
        </a:p>
      </dgm:t>
    </dgm:pt>
    <dgm:pt modelId="{065DEC1D-1A51-49EA-979D-6EEFC058357D}" type="sibTrans" cxnId="{CE71DF2B-4423-4755-9166-4851DC3673D5}">
      <dgm:prSet/>
      <dgm:spPr/>
      <dgm:t>
        <a:bodyPr/>
        <a:lstStyle/>
        <a:p>
          <a:endParaRPr lang="fr-FR"/>
        </a:p>
      </dgm:t>
    </dgm:pt>
    <dgm:pt modelId="{1C8524D9-7E0D-4576-83E9-16F4AF18B22F}" type="pres">
      <dgm:prSet presAssocID="{B7811A84-FAA3-4181-919C-16300F13F9B7}" presName="Name0" presStyleCnt="0">
        <dgm:presLayoutVars>
          <dgm:dir/>
          <dgm:animLvl val="lvl"/>
          <dgm:resizeHandles val="exact"/>
        </dgm:presLayoutVars>
      </dgm:prSet>
      <dgm:spPr/>
    </dgm:pt>
    <dgm:pt modelId="{C492E8FA-CD51-403A-BCBD-763D287B7896}" type="pres">
      <dgm:prSet presAssocID="{0A6DA5BE-71E1-47C2-94B9-A9B8FEAFA781}" presName="parTxOnly" presStyleLbl="node1" presStyleIdx="0" presStyleCnt="5">
        <dgm:presLayoutVars>
          <dgm:chMax val="0"/>
          <dgm:chPref val="0"/>
          <dgm:bulletEnabled val="1"/>
        </dgm:presLayoutVars>
      </dgm:prSet>
      <dgm:spPr/>
      <dgm:t>
        <a:bodyPr/>
        <a:lstStyle/>
        <a:p>
          <a:endParaRPr lang="fr-FR"/>
        </a:p>
      </dgm:t>
    </dgm:pt>
    <dgm:pt modelId="{48E28F2D-A733-4940-96DD-605FAC8AE05F}" type="pres">
      <dgm:prSet presAssocID="{46092FD5-4F79-4C67-8FFE-8B364FD3C5F8}" presName="parTxOnlySpace" presStyleCnt="0"/>
      <dgm:spPr/>
    </dgm:pt>
    <dgm:pt modelId="{9C2143FB-5429-4E51-9671-81FA01E4322E}" type="pres">
      <dgm:prSet presAssocID="{6B8741F4-341E-4880-A277-3E5D6F8F7A34}" presName="parTxOnly" presStyleLbl="node1" presStyleIdx="1" presStyleCnt="5">
        <dgm:presLayoutVars>
          <dgm:chMax val="0"/>
          <dgm:chPref val="0"/>
          <dgm:bulletEnabled val="1"/>
        </dgm:presLayoutVars>
      </dgm:prSet>
      <dgm:spPr/>
      <dgm:t>
        <a:bodyPr/>
        <a:lstStyle/>
        <a:p>
          <a:endParaRPr lang="fr-FR"/>
        </a:p>
      </dgm:t>
    </dgm:pt>
    <dgm:pt modelId="{0C13379E-2791-4434-B451-17C7750F142D}" type="pres">
      <dgm:prSet presAssocID="{684AA3D1-4DF9-4D65-9BB5-7D3DAEC39996}" presName="parTxOnlySpace" presStyleCnt="0"/>
      <dgm:spPr/>
    </dgm:pt>
    <dgm:pt modelId="{49C680D9-E6A8-4958-B128-A7A717F819C5}" type="pres">
      <dgm:prSet presAssocID="{A3DA8AE6-0A31-4B8E-A7D9-7B973A77882A}" presName="parTxOnly" presStyleLbl="node1" presStyleIdx="2" presStyleCnt="5">
        <dgm:presLayoutVars>
          <dgm:chMax val="0"/>
          <dgm:chPref val="0"/>
          <dgm:bulletEnabled val="1"/>
        </dgm:presLayoutVars>
      </dgm:prSet>
      <dgm:spPr/>
      <dgm:t>
        <a:bodyPr/>
        <a:lstStyle/>
        <a:p>
          <a:endParaRPr lang="fr-FR"/>
        </a:p>
      </dgm:t>
    </dgm:pt>
    <dgm:pt modelId="{3886800F-4CF6-426B-8416-47E885548BAC}" type="pres">
      <dgm:prSet presAssocID="{065DEC1D-1A51-49EA-979D-6EEFC058357D}" presName="parTxOnlySpace" presStyleCnt="0"/>
      <dgm:spPr/>
    </dgm:pt>
    <dgm:pt modelId="{5C3CFBF8-1F1F-4EC8-8224-6415AFEFA1FC}" type="pres">
      <dgm:prSet presAssocID="{A672E96C-AEE6-4B35-B6F5-27D0224AA8EA}" presName="parTxOnly" presStyleLbl="node1" presStyleIdx="3" presStyleCnt="5">
        <dgm:presLayoutVars>
          <dgm:chMax val="0"/>
          <dgm:chPref val="0"/>
          <dgm:bulletEnabled val="1"/>
        </dgm:presLayoutVars>
      </dgm:prSet>
      <dgm:spPr/>
      <dgm:t>
        <a:bodyPr/>
        <a:lstStyle/>
        <a:p>
          <a:endParaRPr lang="fr-FR"/>
        </a:p>
      </dgm:t>
    </dgm:pt>
    <dgm:pt modelId="{429CAEE5-5AF6-4469-9F97-9978A11ACAB1}" type="pres">
      <dgm:prSet presAssocID="{3EDADA66-01DA-4029-9678-43D65F21276A}" presName="parTxOnlySpace" presStyleCnt="0"/>
      <dgm:spPr/>
    </dgm:pt>
    <dgm:pt modelId="{B0647CFC-5422-4157-9D59-00330D8CC258}" type="pres">
      <dgm:prSet presAssocID="{16435075-7D83-4E9B-9A56-FEF68D35DC62}" presName="parTxOnly" presStyleLbl="node1" presStyleIdx="4" presStyleCnt="5">
        <dgm:presLayoutVars>
          <dgm:chMax val="0"/>
          <dgm:chPref val="0"/>
          <dgm:bulletEnabled val="1"/>
        </dgm:presLayoutVars>
      </dgm:prSet>
      <dgm:spPr/>
      <dgm:t>
        <a:bodyPr/>
        <a:lstStyle/>
        <a:p>
          <a:endParaRPr lang="fr-FR"/>
        </a:p>
      </dgm:t>
    </dgm:pt>
  </dgm:ptLst>
  <dgm:cxnLst>
    <dgm:cxn modelId="{F60D9062-2BD6-4ABE-B148-F985091A3820}" srcId="{B7811A84-FAA3-4181-919C-16300F13F9B7}" destId="{0A6DA5BE-71E1-47C2-94B9-A9B8FEAFA781}" srcOrd="0" destOrd="0" parTransId="{33B38BAE-0488-4499-9425-56508CAAA159}" sibTransId="{46092FD5-4F79-4C67-8FFE-8B364FD3C5F8}"/>
    <dgm:cxn modelId="{6E56B85C-CBD9-4123-B604-D53C0314545F}" srcId="{B7811A84-FAA3-4181-919C-16300F13F9B7}" destId="{6B8741F4-341E-4880-A277-3E5D6F8F7A34}" srcOrd="1" destOrd="0" parTransId="{CA70AE5F-EDE5-4910-97BD-D3D9071197C9}" sibTransId="{684AA3D1-4DF9-4D65-9BB5-7D3DAEC39996}"/>
    <dgm:cxn modelId="{DF535803-AE90-4AEA-A4F2-6FF29ABF9DB4}" type="presOf" srcId="{B7811A84-FAA3-4181-919C-16300F13F9B7}" destId="{1C8524D9-7E0D-4576-83E9-16F4AF18B22F}" srcOrd="0" destOrd="0" presId="urn:microsoft.com/office/officeart/2005/8/layout/chevron1"/>
    <dgm:cxn modelId="{742D5DDC-7F5F-442D-88AC-9144504A0123}" type="presOf" srcId="{A672E96C-AEE6-4B35-B6F5-27D0224AA8EA}" destId="{5C3CFBF8-1F1F-4EC8-8224-6415AFEFA1FC}" srcOrd="0" destOrd="0" presId="urn:microsoft.com/office/officeart/2005/8/layout/chevron1"/>
    <dgm:cxn modelId="{9F9B4F8C-40FB-4C5F-9C7C-00E417622AA6}" type="presOf" srcId="{0A6DA5BE-71E1-47C2-94B9-A9B8FEAFA781}" destId="{C492E8FA-CD51-403A-BCBD-763D287B7896}" srcOrd="0" destOrd="0" presId="urn:microsoft.com/office/officeart/2005/8/layout/chevron1"/>
    <dgm:cxn modelId="{0B880EF0-032D-4BF5-9C60-59665402303D}" srcId="{B7811A84-FAA3-4181-919C-16300F13F9B7}" destId="{A672E96C-AEE6-4B35-B6F5-27D0224AA8EA}" srcOrd="3" destOrd="0" parTransId="{CDAAA894-C71F-4991-81B6-C7D2E0D35E75}" sibTransId="{3EDADA66-01DA-4029-9678-43D65F21276A}"/>
    <dgm:cxn modelId="{65F59CD1-E007-44F6-91BC-2B05AAC66A35}" type="presOf" srcId="{A3DA8AE6-0A31-4B8E-A7D9-7B973A77882A}" destId="{49C680D9-E6A8-4958-B128-A7A717F819C5}" srcOrd="0" destOrd="0" presId="urn:microsoft.com/office/officeart/2005/8/layout/chevron1"/>
    <dgm:cxn modelId="{A956B010-9D8C-4DDF-96B2-FB9363ACD7C8}" type="presOf" srcId="{16435075-7D83-4E9B-9A56-FEF68D35DC62}" destId="{B0647CFC-5422-4157-9D59-00330D8CC258}" srcOrd="0" destOrd="0" presId="urn:microsoft.com/office/officeart/2005/8/layout/chevron1"/>
    <dgm:cxn modelId="{CE71DF2B-4423-4755-9166-4851DC3673D5}" srcId="{B7811A84-FAA3-4181-919C-16300F13F9B7}" destId="{A3DA8AE6-0A31-4B8E-A7D9-7B973A77882A}" srcOrd="2" destOrd="0" parTransId="{BE8265C6-BBFB-4D0B-8F73-2A8AFBF7F19B}" sibTransId="{065DEC1D-1A51-49EA-979D-6EEFC058357D}"/>
    <dgm:cxn modelId="{043165F8-5B34-4A68-85C3-6DB80E2B502D}" type="presOf" srcId="{6B8741F4-341E-4880-A277-3E5D6F8F7A34}" destId="{9C2143FB-5429-4E51-9671-81FA01E4322E}" srcOrd="0" destOrd="0" presId="urn:microsoft.com/office/officeart/2005/8/layout/chevron1"/>
    <dgm:cxn modelId="{FED148DB-5B24-4977-8E1F-B90519225057}" srcId="{B7811A84-FAA3-4181-919C-16300F13F9B7}" destId="{16435075-7D83-4E9B-9A56-FEF68D35DC62}" srcOrd="4" destOrd="0" parTransId="{646D9BD8-0503-4D58-A69A-12CE80EA580A}" sibTransId="{16EC7A42-CE9A-4137-B798-D2E29B86B8CB}"/>
    <dgm:cxn modelId="{A2876365-CCA0-4202-9A51-177AEE6D72C1}" type="presParOf" srcId="{1C8524D9-7E0D-4576-83E9-16F4AF18B22F}" destId="{C492E8FA-CD51-403A-BCBD-763D287B7896}" srcOrd="0" destOrd="0" presId="urn:microsoft.com/office/officeart/2005/8/layout/chevron1"/>
    <dgm:cxn modelId="{8C621794-679B-4E25-9462-F68507247646}" type="presParOf" srcId="{1C8524D9-7E0D-4576-83E9-16F4AF18B22F}" destId="{48E28F2D-A733-4940-96DD-605FAC8AE05F}" srcOrd="1" destOrd="0" presId="urn:microsoft.com/office/officeart/2005/8/layout/chevron1"/>
    <dgm:cxn modelId="{71645A6C-145C-4774-9330-78356FCABA99}" type="presParOf" srcId="{1C8524D9-7E0D-4576-83E9-16F4AF18B22F}" destId="{9C2143FB-5429-4E51-9671-81FA01E4322E}" srcOrd="2" destOrd="0" presId="urn:microsoft.com/office/officeart/2005/8/layout/chevron1"/>
    <dgm:cxn modelId="{708710B7-7367-4385-921E-9CF48826D28A}" type="presParOf" srcId="{1C8524D9-7E0D-4576-83E9-16F4AF18B22F}" destId="{0C13379E-2791-4434-B451-17C7750F142D}" srcOrd="3" destOrd="0" presId="urn:microsoft.com/office/officeart/2005/8/layout/chevron1"/>
    <dgm:cxn modelId="{D5D87A71-563B-43BF-B803-FD260275EAEF}" type="presParOf" srcId="{1C8524D9-7E0D-4576-83E9-16F4AF18B22F}" destId="{49C680D9-E6A8-4958-B128-A7A717F819C5}" srcOrd="4" destOrd="0" presId="urn:microsoft.com/office/officeart/2005/8/layout/chevron1"/>
    <dgm:cxn modelId="{05CE3AFE-13B9-4EEB-80B1-F4E96D79233F}" type="presParOf" srcId="{1C8524D9-7E0D-4576-83E9-16F4AF18B22F}" destId="{3886800F-4CF6-426B-8416-47E885548BAC}" srcOrd="5" destOrd="0" presId="urn:microsoft.com/office/officeart/2005/8/layout/chevron1"/>
    <dgm:cxn modelId="{9A77336E-6F89-4233-9609-62092AEE2EA0}" type="presParOf" srcId="{1C8524D9-7E0D-4576-83E9-16F4AF18B22F}" destId="{5C3CFBF8-1F1F-4EC8-8224-6415AFEFA1FC}" srcOrd="6" destOrd="0" presId="urn:microsoft.com/office/officeart/2005/8/layout/chevron1"/>
    <dgm:cxn modelId="{C79CDFF4-32A1-4A4D-BA1F-09A92C50F858}" type="presParOf" srcId="{1C8524D9-7E0D-4576-83E9-16F4AF18B22F}" destId="{429CAEE5-5AF6-4469-9F97-9978A11ACAB1}" srcOrd="7" destOrd="0" presId="urn:microsoft.com/office/officeart/2005/8/layout/chevron1"/>
    <dgm:cxn modelId="{ADA9011B-03DF-4DFA-9061-F6FA60A0B2E9}" type="presParOf" srcId="{1C8524D9-7E0D-4576-83E9-16F4AF18B22F}" destId="{B0647CFC-5422-4157-9D59-00330D8CC258}" srcOrd="8"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7811A84-FAA3-4181-919C-16300F13F9B7}" type="doc">
      <dgm:prSet loTypeId="urn:microsoft.com/office/officeart/2005/8/layout/chevron1" loCatId="process" qsTypeId="urn:microsoft.com/office/officeart/2005/8/quickstyle/3d2" qsCatId="3D" csTypeId="urn:microsoft.com/office/officeart/2005/8/colors/accent0_2" csCatId="mainScheme" phldr="1"/>
      <dgm:spPr/>
    </dgm:pt>
    <dgm:pt modelId="{0A6DA5BE-71E1-47C2-94B9-A9B8FEAFA781}">
      <dgm:prSet phldrT="[Texte]"/>
      <dgm:spPr>
        <a:solidFill>
          <a:schemeClr val="accent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fr-FR" dirty="0">
              <a:latin typeface="Gill Sans MT" pitchFamily="34" charset="0"/>
            </a:rPr>
            <a:t>Définir </a:t>
          </a:r>
        </a:p>
      </dgm:t>
    </dgm:pt>
    <dgm:pt modelId="{33B38BAE-0488-4499-9425-56508CAAA159}" type="parTrans" cxnId="{F60D9062-2BD6-4ABE-B148-F985091A3820}">
      <dgm:prSet/>
      <dgm:spPr/>
      <dgm:t>
        <a:bodyPr/>
        <a:lstStyle/>
        <a:p>
          <a:endParaRPr lang="fr-FR"/>
        </a:p>
      </dgm:t>
    </dgm:pt>
    <dgm:pt modelId="{46092FD5-4F79-4C67-8FFE-8B364FD3C5F8}" type="sibTrans" cxnId="{F60D9062-2BD6-4ABE-B148-F985091A3820}">
      <dgm:prSet/>
      <dgm:spPr/>
      <dgm:t>
        <a:bodyPr/>
        <a:lstStyle/>
        <a:p>
          <a:endParaRPr lang="fr-FR"/>
        </a:p>
      </dgm:t>
    </dgm:pt>
    <dgm:pt modelId="{A672E96C-AEE6-4B35-B6F5-27D0224AA8EA}">
      <dgm:prSet phldrT="[Texte]"/>
      <dgm:spPr>
        <a:solidFill>
          <a:schemeClr val="bg1">
            <a:lumMod val="85000"/>
          </a:schemeClr>
        </a:solidFill>
      </dgm:spPr>
      <dgm:t>
        <a:bodyPr/>
        <a:lstStyle/>
        <a:p>
          <a:r>
            <a:rPr lang="fr-FR" dirty="0">
              <a:latin typeface="Gill Sans MT" pitchFamily="34" charset="0"/>
            </a:rPr>
            <a:t>Améliorer</a:t>
          </a:r>
        </a:p>
      </dgm:t>
    </dgm:pt>
    <dgm:pt modelId="{CDAAA894-C71F-4991-81B6-C7D2E0D35E75}" type="parTrans" cxnId="{0B880EF0-032D-4BF5-9C60-59665402303D}">
      <dgm:prSet/>
      <dgm:spPr/>
      <dgm:t>
        <a:bodyPr/>
        <a:lstStyle/>
        <a:p>
          <a:endParaRPr lang="fr-FR"/>
        </a:p>
      </dgm:t>
    </dgm:pt>
    <dgm:pt modelId="{3EDADA66-01DA-4029-9678-43D65F21276A}" type="sibTrans" cxnId="{0B880EF0-032D-4BF5-9C60-59665402303D}">
      <dgm:prSet/>
      <dgm:spPr/>
      <dgm:t>
        <a:bodyPr/>
        <a:lstStyle/>
        <a:p>
          <a:endParaRPr lang="fr-FR"/>
        </a:p>
      </dgm:t>
    </dgm:pt>
    <dgm:pt modelId="{16435075-7D83-4E9B-9A56-FEF68D35DC62}">
      <dgm:prSet phldrT="[Texte]"/>
      <dgm:spPr>
        <a:solidFill>
          <a:schemeClr val="bg1">
            <a:lumMod val="85000"/>
          </a:schemeClr>
        </a:solidFill>
      </dgm:spPr>
      <dgm:t>
        <a:bodyPr/>
        <a:lstStyle/>
        <a:p>
          <a:r>
            <a:rPr lang="fr-FR" dirty="0">
              <a:latin typeface="Gill Sans MT" pitchFamily="34" charset="0"/>
            </a:rPr>
            <a:t>Contrôler </a:t>
          </a:r>
        </a:p>
      </dgm:t>
    </dgm:pt>
    <dgm:pt modelId="{646D9BD8-0503-4D58-A69A-12CE80EA580A}" type="parTrans" cxnId="{FED148DB-5B24-4977-8E1F-B90519225057}">
      <dgm:prSet/>
      <dgm:spPr/>
      <dgm:t>
        <a:bodyPr/>
        <a:lstStyle/>
        <a:p>
          <a:endParaRPr lang="fr-FR"/>
        </a:p>
      </dgm:t>
    </dgm:pt>
    <dgm:pt modelId="{16EC7A42-CE9A-4137-B798-D2E29B86B8CB}" type="sibTrans" cxnId="{FED148DB-5B24-4977-8E1F-B90519225057}">
      <dgm:prSet/>
      <dgm:spPr/>
      <dgm:t>
        <a:bodyPr/>
        <a:lstStyle/>
        <a:p>
          <a:endParaRPr lang="fr-FR"/>
        </a:p>
      </dgm:t>
    </dgm:pt>
    <dgm:pt modelId="{6B8741F4-341E-4880-A277-3E5D6F8F7A34}">
      <dgm:prSet phldrT="[Texte]"/>
      <dgm:spPr>
        <a:solidFill>
          <a:schemeClr val="bg1">
            <a:lumMod val="85000"/>
          </a:schemeClr>
        </a:solidFill>
      </dgm:spPr>
      <dgm:t>
        <a:bodyPr/>
        <a:lstStyle/>
        <a:p>
          <a:r>
            <a:rPr lang="fr-FR" dirty="0">
              <a:latin typeface="Gill Sans MT" pitchFamily="34" charset="0"/>
            </a:rPr>
            <a:t>Mesurer</a:t>
          </a:r>
        </a:p>
      </dgm:t>
    </dgm:pt>
    <dgm:pt modelId="{CA70AE5F-EDE5-4910-97BD-D3D9071197C9}" type="parTrans" cxnId="{6E56B85C-CBD9-4123-B604-D53C0314545F}">
      <dgm:prSet/>
      <dgm:spPr/>
      <dgm:t>
        <a:bodyPr/>
        <a:lstStyle/>
        <a:p>
          <a:endParaRPr lang="fr-FR"/>
        </a:p>
      </dgm:t>
    </dgm:pt>
    <dgm:pt modelId="{684AA3D1-4DF9-4D65-9BB5-7D3DAEC39996}" type="sibTrans" cxnId="{6E56B85C-CBD9-4123-B604-D53C0314545F}">
      <dgm:prSet/>
      <dgm:spPr/>
      <dgm:t>
        <a:bodyPr/>
        <a:lstStyle/>
        <a:p>
          <a:endParaRPr lang="fr-FR"/>
        </a:p>
      </dgm:t>
    </dgm:pt>
    <dgm:pt modelId="{A3DA8AE6-0A31-4B8E-A7D9-7B973A77882A}">
      <dgm:prSet phldrT="[Texte]"/>
      <dgm:spPr>
        <a:solidFill>
          <a:schemeClr val="bg1">
            <a:lumMod val="85000"/>
          </a:schemeClr>
        </a:solidFill>
      </dgm:spPr>
      <dgm:t>
        <a:bodyPr/>
        <a:lstStyle/>
        <a:p>
          <a:r>
            <a:rPr lang="fr-FR" dirty="0">
              <a:latin typeface="Gill Sans MT" pitchFamily="34" charset="0"/>
            </a:rPr>
            <a:t>Analyser</a:t>
          </a:r>
        </a:p>
      </dgm:t>
    </dgm:pt>
    <dgm:pt modelId="{BE8265C6-BBFB-4D0B-8F73-2A8AFBF7F19B}" type="parTrans" cxnId="{CE71DF2B-4423-4755-9166-4851DC3673D5}">
      <dgm:prSet/>
      <dgm:spPr/>
      <dgm:t>
        <a:bodyPr/>
        <a:lstStyle/>
        <a:p>
          <a:endParaRPr lang="fr-FR"/>
        </a:p>
      </dgm:t>
    </dgm:pt>
    <dgm:pt modelId="{065DEC1D-1A51-49EA-979D-6EEFC058357D}" type="sibTrans" cxnId="{CE71DF2B-4423-4755-9166-4851DC3673D5}">
      <dgm:prSet/>
      <dgm:spPr/>
      <dgm:t>
        <a:bodyPr/>
        <a:lstStyle/>
        <a:p>
          <a:endParaRPr lang="fr-FR"/>
        </a:p>
      </dgm:t>
    </dgm:pt>
    <dgm:pt modelId="{1C8524D9-7E0D-4576-83E9-16F4AF18B22F}" type="pres">
      <dgm:prSet presAssocID="{B7811A84-FAA3-4181-919C-16300F13F9B7}" presName="Name0" presStyleCnt="0">
        <dgm:presLayoutVars>
          <dgm:dir/>
          <dgm:animLvl val="lvl"/>
          <dgm:resizeHandles val="exact"/>
        </dgm:presLayoutVars>
      </dgm:prSet>
      <dgm:spPr/>
    </dgm:pt>
    <dgm:pt modelId="{C492E8FA-CD51-403A-BCBD-763D287B7896}" type="pres">
      <dgm:prSet presAssocID="{0A6DA5BE-71E1-47C2-94B9-A9B8FEAFA781}" presName="parTxOnly" presStyleLbl="node1" presStyleIdx="0" presStyleCnt="5">
        <dgm:presLayoutVars>
          <dgm:chMax val="0"/>
          <dgm:chPref val="0"/>
          <dgm:bulletEnabled val="1"/>
        </dgm:presLayoutVars>
      </dgm:prSet>
      <dgm:spPr/>
      <dgm:t>
        <a:bodyPr/>
        <a:lstStyle/>
        <a:p>
          <a:endParaRPr lang="fr-FR"/>
        </a:p>
      </dgm:t>
    </dgm:pt>
    <dgm:pt modelId="{48E28F2D-A733-4940-96DD-605FAC8AE05F}" type="pres">
      <dgm:prSet presAssocID="{46092FD5-4F79-4C67-8FFE-8B364FD3C5F8}" presName="parTxOnlySpace" presStyleCnt="0"/>
      <dgm:spPr/>
    </dgm:pt>
    <dgm:pt modelId="{9C2143FB-5429-4E51-9671-81FA01E4322E}" type="pres">
      <dgm:prSet presAssocID="{6B8741F4-341E-4880-A277-3E5D6F8F7A34}" presName="parTxOnly" presStyleLbl="node1" presStyleIdx="1" presStyleCnt="5">
        <dgm:presLayoutVars>
          <dgm:chMax val="0"/>
          <dgm:chPref val="0"/>
          <dgm:bulletEnabled val="1"/>
        </dgm:presLayoutVars>
      </dgm:prSet>
      <dgm:spPr/>
      <dgm:t>
        <a:bodyPr/>
        <a:lstStyle/>
        <a:p>
          <a:endParaRPr lang="fr-FR"/>
        </a:p>
      </dgm:t>
    </dgm:pt>
    <dgm:pt modelId="{0C13379E-2791-4434-B451-17C7750F142D}" type="pres">
      <dgm:prSet presAssocID="{684AA3D1-4DF9-4D65-9BB5-7D3DAEC39996}" presName="parTxOnlySpace" presStyleCnt="0"/>
      <dgm:spPr/>
    </dgm:pt>
    <dgm:pt modelId="{49C680D9-E6A8-4958-B128-A7A717F819C5}" type="pres">
      <dgm:prSet presAssocID="{A3DA8AE6-0A31-4B8E-A7D9-7B973A77882A}" presName="parTxOnly" presStyleLbl="node1" presStyleIdx="2" presStyleCnt="5">
        <dgm:presLayoutVars>
          <dgm:chMax val="0"/>
          <dgm:chPref val="0"/>
          <dgm:bulletEnabled val="1"/>
        </dgm:presLayoutVars>
      </dgm:prSet>
      <dgm:spPr/>
      <dgm:t>
        <a:bodyPr/>
        <a:lstStyle/>
        <a:p>
          <a:endParaRPr lang="fr-FR"/>
        </a:p>
      </dgm:t>
    </dgm:pt>
    <dgm:pt modelId="{3886800F-4CF6-426B-8416-47E885548BAC}" type="pres">
      <dgm:prSet presAssocID="{065DEC1D-1A51-49EA-979D-6EEFC058357D}" presName="parTxOnlySpace" presStyleCnt="0"/>
      <dgm:spPr/>
    </dgm:pt>
    <dgm:pt modelId="{5C3CFBF8-1F1F-4EC8-8224-6415AFEFA1FC}" type="pres">
      <dgm:prSet presAssocID="{A672E96C-AEE6-4B35-B6F5-27D0224AA8EA}" presName="parTxOnly" presStyleLbl="node1" presStyleIdx="3" presStyleCnt="5">
        <dgm:presLayoutVars>
          <dgm:chMax val="0"/>
          <dgm:chPref val="0"/>
          <dgm:bulletEnabled val="1"/>
        </dgm:presLayoutVars>
      </dgm:prSet>
      <dgm:spPr/>
      <dgm:t>
        <a:bodyPr/>
        <a:lstStyle/>
        <a:p>
          <a:endParaRPr lang="fr-FR"/>
        </a:p>
      </dgm:t>
    </dgm:pt>
    <dgm:pt modelId="{429CAEE5-5AF6-4469-9F97-9978A11ACAB1}" type="pres">
      <dgm:prSet presAssocID="{3EDADA66-01DA-4029-9678-43D65F21276A}" presName="parTxOnlySpace" presStyleCnt="0"/>
      <dgm:spPr/>
    </dgm:pt>
    <dgm:pt modelId="{B0647CFC-5422-4157-9D59-00330D8CC258}" type="pres">
      <dgm:prSet presAssocID="{16435075-7D83-4E9B-9A56-FEF68D35DC62}" presName="parTxOnly" presStyleLbl="node1" presStyleIdx="4" presStyleCnt="5">
        <dgm:presLayoutVars>
          <dgm:chMax val="0"/>
          <dgm:chPref val="0"/>
          <dgm:bulletEnabled val="1"/>
        </dgm:presLayoutVars>
      </dgm:prSet>
      <dgm:spPr/>
      <dgm:t>
        <a:bodyPr/>
        <a:lstStyle/>
        <a:p>
          <a:endParaRPr lang="fr-FR"/>
        </a:p>
      </dgm:t>
    </dgm:pt>
  </dgm:ptLst>
  <dgm:cxnLst>
    <dgm:cxn modelId="{F60D9062-2BD6-4ABE-B148-F985091A3820}" srcId="{B7811A84-FAA3-4181-919C-16300F13F9B7}" destId="{0A6DA5BE-71E1-47C2-94B9-A9B8FEAFA781}" srcOrd="0" destOrd="0" parTransId="{33B38BAE-0488-4499-9425-56508CAAA159}" sibTransId="{46092FD5-4F79-4C67-8FFE-8B364FD3C5F8}"/>
    <dgm:cxn modelId="{C09C0C50-B023-4B5E-BAB2-272E81EF0205}" type="presOf" srcId="{0A6DA5BE-71E1-47C2-94B9-A9B8FEAFA781}" destId="{C492E8FA-CD51-403A-BCBD-763D287B7896}" srcOrd="0" destOrd="0" presId="urn:microsoft.com/office/officeart/2005/8/layout/chevron1"/>
    <dgm:cxn modelId="{6E56B85C-CBD9-4123-B604-D53C0314545F}" srcId="{B7811A84-FAA3-4181-919C-16300F13F9B7}" destId="{6B8741F4-341E-4880-A277-3E5D6F8F7A34}" srcOrd="1" destOrd="0" parTransId="{CA70AE5F-EDE5-4910-97BD-D3D9071197C9}" sibTransId="{684AA3D1-4DF9-4D65-9BB5-7D3DAEC39996}"/>
    <dgm:cxn modelId="{4B23702F-2C25-4031-A377-E25A2771FA6D}" type="presOf" srcId="{6B8741F4-341E-4880-A277-3E5D6F8F7A34}" destId="{9C2143FB-5429-4E51-9671-81FA01E4322E}" srcOrd="0" destOrd="0" presId="urn:microsoft.com/office/officeart/2005/8/layout/chevron1"/>
    <dgm:cxn modelId="{6FD0CD5D-CEDB-460A-A6AF-74061E133832}" type="presOf" srcId="{B7811A84-FAA3-4181-919C-16300F13F9B7}" destId="{1C8524D9-7E0D-4576-83E9-16F4AF18B22F}" srcOrd="0" destOrd="0" presId="urn:microsoft.com/office/officeart/2005/8/layout/chevron1"/>
    <dgm:cxn modelId="{BC1E4FE0-E95C-4909-9C76-B8EDD1CA4493}" type="presOf" srcId="{16435075-7D83-4E9B-9A56-FEF68D35DC62}" destId="{B0647CFC-5422-4157-9D59-00330D8CC258}" srcOrd="0" destOrd="0" presId="urn:microsoft.com/office/officeart/2005/8/layout/chevron1"/>
    <dgm:cxn modelId="{0B880EF0-032D-4BF5-9C60-59665402303D}" srcId="{B7811A84-FAA3-4181-919C-16300F13F9B7}" destId="{A672E96C-AEE6-4B35-B6F5-27D0224AA8EA}" srcOrd="3" destOrd="0" parTransId="{CDAAA894-C71F-4991-81B6-C7D2E0D35E75}" sibTransId="{3EDADA66-01DA-4029-9678-43D65F21276A}"/>
    <dgm:cxn modelId="{FFE7795C-5082-44AC-8987-6AC5DE92AD28}" type="presOf" srcId="{A672E96C-AEE6-4B35-B6F5-27D0224AA8EA}" destId="{5C3CFBF8-1F1F-4EC8-8224-6415AFEFA1FC}" srcOrd="0" destOrd="0" presId="urn:microsoft.com/office/officeart/2005/8/layout/chevron1"/>
    <dgm:cxn modelId="{CE71DF2B-4423-4755-9166-4851DC3673D5}" srcId="{B7811A84-FAA3-4181-919C-16300F13F9B7}" destId="{A3DA8AE6-0A31-4B8E-A7D9-7B973A77882A}" srcOrd="2" destOrd="0" parTransId="{BE8265C6-BBFB-4D0B-8F73-2A8AFBF7F19B}" sibTransId="{065DEC1D-1A51-49EA-979D-6EEFC058357D}"/>
    <dgm:cxn modelId="{FED148DB-5B24-4977-8E1F-B90519225057}" srcId="{B7811A84-FAA3-4181-919C-16300F13F9B7}" destId="{16435075-7D83-4E9B-9A56-FEF68D35DC62}" srcOrd="4" destOrd="0" parTransId="{646D9BD8-0503-4D58-A69A-12CE80EA580A}" sibTransId="{16EC7A42-CE9A-4137-B798-D2E29B86B8CB}"/>
    <dgm:cxn modelId="{B651481A-DBE3-4C6D-9B95-B8DE925027D9}" type="presOf" srcId="{A3DA8AE6-0A31-4B8E-A7D9-7B973A77882A}" destId="{49C680D9-E6A8-4958-B128-A7A717F819C5}" srcOrd="0" destOrd="0" presId="urn:microsoft.com/office/officeart/2005/8/layout/chevron1"/>
    <dgm:cxn modelId="{8ACF59BB-A5A4-4117-8874-7CF51C78E657}" type="presParOf" srcId="{1C8524D9-7E0D-4576-83E9-16F4AF18B22F}" destId="{C492E8FA-CD51-403A-BCBD-763D287B7896}" srcOrd="0" destOrd="0" presId="urn:microsoft.com/office/officeart/2005/8/layout/chevron1"/>
    <dgm:cxn modelId="{B183FEDE-0548-445E-B3FA-53918FD5BEDD}" type="presParOf" srcId="{1C8524D9-7E0D-4576-83E9-16F4AF18B22F}" destId="{48E28F2D-A733-4940-96DD-605FAC8AE05F}" srcOrd="1" destOrd="0" presId="urn:microsoft.com/office/officeart/2005/8/layout/chevron1"/>
    <dgm:cxn modelId="{337E6EF1-E8F2-47B7-B4EA-7C0FCD09BF64}" type="presParOf" srcId="{1C8524D9-7E0D-4576-83E9-16F4AF18B22F}" destId="{9C2143FB-5429-4E51-9671-81FA01E4322E}" srcOrd="2" destOrd="0" presId="urn:microsoft.com/office/officeart/2005/8/layout/chevron1"/>
    <dgm:cxn modelId="{ABC260F3-BD7A-4848-8F9E-68F930AB281B}" type="presParOf" srcId="{1C8524D9-7E0D-4576-83E9-16F4AF18B22F}" destId="{0C13379E-2791-4434-B451-17C7750F142D}" srcOrd="3" destOrd="0" presId="urn:microsoft.com/office/officeart/2005/8/layout/chevron1"/>
    <dgm:cxn modelId="{360EBF82-C6A8-4F4F-943E-E2A611430621}" type="presParOf" srcId="{1C8524D9-7E0D-4576-83E9-16F4AF18B22F}" destId="{49C680D9-E6A8-4958-B128-A7A717F819C5}" srcOrd="4" destOrd="0" presId="urn:microsoft.com/office/officeart/2005/8/layout/chevron1"/>
    <dgm:cxn modelId="{3167BD8C-B729-48F8-8270-0784BD588A8A}" type="presParOf" srcId="{1C8524D9-7E0D-4576-83E9-16F4AF18B22F}" destId="{3886800F-4CF6-426B-8416-47E885548BAC}" srcOrd="5" destOrd="0" presId="urn:microsoft.com/office/officeart/2005/8/layout/chevron1"/>
    <dgm:cxn modelId="{5918E92C-9B03-4736-AFB6-6537057C3FBA}" type="presParOf" srcId="{1C8524D9-7E0D-4576-83E9-16F4AF18B22F}" destId="{5C3CFBF8-1F1F-4EC8-8224-6415AFEFA1FC}" srcOrd="6" destOrd="0" presId="urn:microsoft.com/office/officeart/2005/8/layout/chevron1"/>
    <dgm:cxn modelId="{8045997D-5C60-43C7-97BA-F95FF54CA272}" type="presParOf" srcId="{1C8524D9-7E0D-4576-83E9-16F4AF18B22F}" destId="{429CAEE5-5AF6-4469-9F97-9978A11ACAB1}" srcOrd="7" destOrd="0" presId="urn:microsoft.com/office/officeart/2005/8/layout/chevron1"/>
    <dgm:cxn modelId="{89F31854-FC7F-4C57-8FAC-2D8AED8A79C7}" type="presParOf" srcId="{1C8524D9-7E0D-4576-83E9-16F4AF18B22F}" destId="{B0647CFC-5422-4157-9D59-00330D8CC258}"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7811A84-FAA3-4181-919C-16300F13F9B7}" type="doc">
      <dgm:prSet loTypeId="urn:microsoft.com/office/officeart/2005/8/layout/chevron1" loCatId="process" qsTypeId="urn:microsoft.com/office/officeart/2005/8/quickstyle/3d2" qsCatId="3D" csTypeId="urn:microsoft.com/office/officeart/2005/8/colors/accent0_2" csCatId="mainScheme" phldr="1"/>
      <dgm:spPr/>
    </dgm:pt>
    <dgm:pt modelId="{0A6DA5BE-71E1-47C2-94B9-A9B8FEAFA781}">
      <dgm:prSet phldrT="[Texte]" custT="1"/>
      <dgm:spPr>
        <a:solidFill>
          <a:schemeClr val="bg1">
            <a:lumMod val="85000"/>
          </a:schemeClr>
        </a:solidFill>
      </dgm:spPr>
      <dgm:t>
        <a:bodyPr/>
        <a:lstStyle/>
        <a:p>
          <a:r>
            <a:rPr lang="fr-FR" sz="2200" dirty="0">
              <a:latin typeface="Gill Sans MT" pitchFamily="34" charset="0"/>
            </a:rPr>
            <a:t>Définir </a:t>
          </a:r>
        </a:p>
      </dgm:t>
    </dgm:pt>
    <dgm:pt modelId="{33B38BAE-0488-4499-9425-56508CAAA159}" type="parTrans" cxnId="{F60D9062-2BD6-4ABE-B148-F985091A3820}">
      <dgm:prSet/>
      <dgm:spPr/>
      <dgm:t>
        <a:bodyPr/>
        <a:lstStyle/>
        <a:p>
          <a:endParaRPr lang="fr-FR"/>
        </a:p>
      </dgm:t>
    </dgm:pt>
    <dgm:pt modelId="{46092FD5-4F79-4C67-8FFE-8B364FD3C5F8}" type="sibTrans" cxnId="{F60D9062-2BD6-4ABE-B148-F985091A3820}">
      <dgm:prSet/>
      <dgm:spPr/>
      <dgm:t>
        <a:bodyPr/>
        <a:lstStyle/>
        <a:p>
          <a:endParaRPr lang="fr-FR"/>
        </a:p>
      </dgm:t>
    </dgm:pt>
    <dgm:pt modelId="{A672E96C-AEE6-4B35-B6F5-27D0224AA8EA}">
      <dgm:prSet phldrT="[Texte]" custT="1"/>
      <dgm:spPr>
        <a:solidFill>
          <a:schemeClr val="bg1">
            <a:lumMod val="85000"/>
          </a:schemeClr>
        </a:solidFill>
      </dgm:spPr>
      <dgm:t>
        <a:bodyPr/>
        <a:lstStyle/>
        <a:p>
          <a:r>
            <a:rPr lang="fr-FR" sz="2200" dirty="0">
              <a:latin typeface="Gill Sans MT" pitchFamily="34" charset="0"/>
            </a:rPr>
            <a:t>Améliorer</a:t>
          </a:r>
        </a:p>
      </dgm:t>
    </dgm:pt>
    <dgm:pt modelId="{CDAAA894-C71F-4991-81B6-C7D2E0D35E75}" type="parTrans" cxnId="{0B880EF0-032D-4BF5-9C60-59665402303D}">
      <dgm:prSet/>
      <dgm:spPr/>
      <dgm:t>
        <a:bodyPr/>
        <a:lstStyle/>
        <a:p>
          <a:endParaRPr lang="fr-FR"/>
        </a:p>
      </dgm:t>
    </dgm:pt>
    <dgm:pt modelId="{3EDADA66-01DA-4029-9678-43D65F21276A}" type="sibTrans" cxnId="{0B880EF0-032D-4BF5-9C60-59665402303D}">
      <dgm:prSet/>
      <dgm:spPr/>
      <dgm:t>
        <a:bodyPr/>
        <a:lstStyle/>
        <a:p>
          <a:endParaRPr lang="fr-FR"/>
        </a:p>
      </dgm:t>
    </dgm:pt>
    <dgm:pt modelId="{16435075-7D83-4E9B-9A56-FEF68D35DC62}">
      <dgm:prSet phldrT="[Texte]" custT="1"/>
      <dgm:spPr>
        <a:solidFill>
          <a:schemeClr val="bg1">
            <a:lumMod val="85000"/>
          </a:schemeClr>
        </a:solidFill>
      </dgm:spPr>
      <dgm:t>
        <a:bodyPr/>
        <a:lstStyle/>
        <a:p>
          <a:r>
            <a:rPr lang="fr-FR" sz="2200" dirty="0">
              <a:latin typeface="Gill Sans MT" pitchFamily="34" charset="0"/>
            </a:rPr>
            <a:t>Contrôler </a:t>
          </a:r>
        </a:p>
      </dgm:t>
    </dgm:pt>
    <dgm:pt modelId="{646D9BD8-0503-4D58-A69A-12CE80EA580A}" type="parTrans" cxnId="{FED148DB-5B24-4977-8E1F-B90519225057}">
      <dgm:prSet/>
      <dgm:spPr/>
      <dgm:t>
        <a:bodyPr/>
        <a:lstStyle/>
        <a:p>
          <a:endParaRPr lang="fr-FR"/>
        </a:p>
      </dgm:t>
    </dgm:pt>
    <dgm:pt modelId="{16EC7A42-CE9A-4137-B798-D2E29B86B8CB}" type="sibTrans" cxnId="{FED148DB-5B24-4977-8E1F-B90519225057}">
      <dgm:prSet/>
      <dgm:spPr/>
      <dgm:t>
        <a:bodyPr/>
        <a:lstStyle/>
        <a:p>
          <a:endParaRPr lang="fr-FR"/>
        </a:p>
      </dgm:t>
    </dgm:pt>
    <dgm:pt modelId="{6B8741F4-341E-4880-A277-3E5D6F8F7A34}">
      <dgm:prSet phldrT="[Texte]" custT="1"/>
      <dgm:spPr>
        <a:solidFill>
          <a:schemeClr val="accent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fr-FR" sz="2200" dirty="0">
              <a:latin typeface="Gill Sans MT" pitchFamily="34" charset="0"/>
            </a:rPr>
            <a:t>Mesurer</a:t>
          </a:r>
        </a:p>
      </dgm:t>
    </dgm:pt>
    <dgm:pt modelId="{CA70AE5F-EDE5-4910-97BD-D3D9071197C9}" type="parTrans" cxnId="{6E56B85C-CBD9-4123-B604-D53C0314545F}">
      <dgm:prSet/>
      <dgm:spPr/>
      <dgm:t>
        <a:bodyPr/>
        <a:lstStyle/>
        <a:p>
          <a:endParaRPr lang="fr-FR"/>
        </a:p>
      </dgm:t>
    </dgm:pt>
    <dgm:pt modelId="{684AA3D1-4DF9-4D65-9BB5-7D3DAEC39996}" type="sibTrans" cxnId="{6E56B85C-CBD9-4123-B604-D53C0314545F}">
      <dgm:prSet/>
      <dgm:spPr/>
      <dgm:t>
        <a:bodyPr/>
        <a:lstStyle/>
        <a:p>
          <a:endParaRPr lang="fr-FR"/>
        </a:p>
      </dgm:t>
    </dgm:pt>
    <dgm:pt modelId="{A3DA8AE6-0A31-4B8E-A7D9-7B973A77882A}">
      <dgm:prSet phldrT="[Texte]" custT="1"/>
      <dgm:spPr>
        <a:solidFill>
          <a:schemeClr val="bg1">
            <a:lumMod val="85000"/>
          </a:schemeClr>
        </a:solidFill>
      </dgm:spPr>
      <dgm:t>
        <a:bodyPr/>
        <a:lstStyle/>
        <a:p>
          <a:r>
            <a:rPr lang="fr-FR" sz="2200" dirty="0">
              <a:latin typeface="Gill Sans MT" pitchFamily="34" charset="0"/>
            </a:rPr>
            <a:t>Analyser</a:t>
          </a:r>
        </a:p>
      </dgm:t>
    </dgm:pt>
    <dgm:pt modelId="{BE8265C6-BBFB-4D0B-8F73-2A8AFBF7F19B}" type="parTrans" cxnId="{CE71DF2B-4423-4755-9166-4851DC3673D5}">
      <dgm:prSet/>
      <dgm:spPr/>
      <dgm:t>
        <a:bodyPr/>
        <a:lstStyle/>
        <a:p>
          <a:endParaRPr lang="fr-FR"/>
        </a:p>
      </dgm:t>
    </dgm:pt>
    <dgm:pt modelId="{065DEC1D-1A51-49EA-979D-6EEFC058357D}" type="sibTrans" cxnId="{CE71DF2B-4423-4755-9166-4851DC3673D5}">
      <dgm:prSet/>
      <dgm:spPr/>
      <dgm:t>
        <a:bodyPr/>
        <a:lstStyle/>
        <a:p>
          <a:endParaRPr lang="fr-FR"/>
        </a:p>
      </dgm:t>
    </dgm:pt>
    <dgm:pt modelId="{1C8524D9-7E0D-4576-83E9-16F4AF18B22F}" type="pres">
      <dgm:prSet presAssocID="{B7811A84-FAA3-4181-919C-16300F13F9B7}" presName="Name0" presStyleCnt="0">
        <dgm:presLayoutVars>
          <dgm:dir/>
          <dgm:animLvl val="lvl"/>
          <dgm:resizeHandles val="exact"/>
        </dgm:presLayoutVars>
      </dgm:prSet>
      <dgm:spPr/>
    </dgm:pt>
    <dgm:pt modelId="{C492E8FA-CD51-403A-BCBD-763D287B7896}" type="pres">
      <dgm:prSet presAssocID="{0A6DA5BE-71E1-47C2-94B9-A9B8FEAFA781}" presName="parTxOnly" presStyleLbl="node1" presStyleIdx="0" presStyleCnt="5">
        <dgm:presLayoutVars>
          <dgm:chMax val="0"/>
          <dgm:chPref val="0"/>
          <dgm:bulletEnabled val="1"/>
        </dgm:presLayoutVars>
      </dgm:prSet>
      <dgm:spPr/>
      <dgm:t>
        <a:bodyPr/>
        <a:lstStyle/>
        <a:p>
          <a:endParaRPr lang="fr-FR"/>
        </a:p>
      </dgm:t>
    </dgm:pt>
    <dgm:pt modelId="{48E28F2D-A733-4940-96DD-605FAC8AE05F}" type="pres">
      <dgm:prSet presAssocID="{46092FD5-4F79-4C67-8FFE-8B364FD3C5F8}" presName="parTxOnlySpace" presStyleCnt="0"/>
      <dgm:spPr/>
    </dgm:pt>
    <dgm:pt modelId="{9C2143FB-5429-4E51-9671-81FA01E4322E}" type="pres">
      <dgm:prSet presAssocID="{6B8741F4-341E-4880-A277-3E5D6F8F7A34}" presName="parTxOnly" presStyleLbl="node1" presStyleIdx="1" presStyleCnt="5">
        <dgm:presLayoutVars>
          <dgm:chMax val="0"/>
          <dgm:chPref val="0"/>
          <dgm:bulletEnabled val="1"/>
        </dgm:presLayoutVars>
      </dgm:prSet>
      <dgm:spPr/>
      <dgm:t>
        <a:bodyPr/>
        <a:lstStyle/>
        <a:p>
          <a:endParaRPr lang="fr-FR"/>
        </a:p>
      </dgm:t>
    </dgm:pt>
    <dgm:pt modelId="{0C13379E-2791-4434-B451-17C7750F142D}" type="pres">
      <dgm:prSet presAssocID="{684AA3D1-4DF9-4D65-9BB5-7D3DAEC39996}" presName="parTxOnlySpace" presStyleCnt="0"/>
      <dgm:spPr/>
    </dgm:pt>
    <dgm:pt modelId="{49C680D9-E6A8-4958-B128-A7A717F819C5}" type="pres">
      <dgm:prSet presAssocID="{A3DA8AE6-0A31-4B8E-A7D9-7B973A77882A}" presName="parTxOnly" presStyleLbl="node1" presStyleIdx="2" presStyleCnt="5">
        <dgm:presLayoutVars>
          <dgm:chMax val="0"/>
          <dgm:chPref val="0"/>
          <dgm:bulletEnabled val="1"/>
        </dgm:presLayoutVars>
      </dgm:prSet>
      <dgm:spPr/>
      <dgm:t>
        <a:bodyPr/>
        <a:lstStyle/>
        <a:p>
          <a:endParaRPr lang="fr-FR"/>
        </a:p>
      </dgm:t>
    </dgm:pt>
    <dgm:pt modelId="{3886800F-4CF6-426B-8416-47E885548BAC}" type="pres">
      <dgm:prSet presAssocID="{065DEC1D-1A51-49EA-979D-6EEFC058357D}" presName="parTxOnlySpace" presStyleCnt="0"/>
      <dgm:spPr/>
    </dgm:pt>
    <dgm:pt modelId="{5C3CFBF8-1F1F-4EC8-8224-6415AFEFA1FC}" type="pres">
      <dgm:prSet presAssocID="{A672E96C-AEE6-4B35-B6F5-27D0224AA8EA}" presName="parTxOnly" presStyleLbl="node1" presStyleIdx="3" presStyleCnt="5">
        <dgm:presLayoutVars>
          <dgm:chMax val="0"/>
          <dgm:chPref val="0"/>
          <dgm:bulletEnabled val="1"/>
        </dgm:presLayoutVars>
      </dgm:prSet>
      <dgm:spPr/>
      <dgm:t>
        <a:bodyPr/>
        <a:lstStyle/>
        <a:p>
          <a:endParaRPr lang="fr-FR"/>
        </a:p>
      </dgm:t>
    </dgm:pt>
    <dgm:pt modelId="{429CAEE5-5AF6-4469-9F97-9978A11ACAB1}" type="pres">
      <dgm:prSet presAssocID="{3EDADA66-01DA-4029-9678-43D65F21276A}" presName="parTxOnlySpace" presStyleCnt="0"/>
      <dgm:spPr/>
    </dgm:pt>
    <dgm:pt modelId="{B0647CFC-5422-4157-9D59-00330D8CC258}" type="pres">
      <dgm:prSet presAssocID="{16435075-7D83-4E9B-9A56-FEF68D35DC62}" presName="parTxOnly" presStyleLbl="node1" presStyleIdx="4" presStyleCnt="5">
        <dgm:presLayoutVars>
          <dgm:chMax val="0"/>
          <dgm:chPref val="0"/>
          <dgm:bulletEnabled val="1"/>
        </dgm:presLayoutVars>
      </dgm:prSet>
      <dgm:spPr/>
      <dgm:t>
        <a:bodyPr/>
        <a:lstStyle/>
        <a:p>
          <a:endParaRPr lang="fr-FR"/>
        </a:p>
      </dgm:t>
    </dgm:pt>
  </dgm:ptLst>
  <dgm:cxnLst>
    <dgm:cxn modelId="{F60D9062-2BD6-4ABE-B148-F985091A3820}" srcId="{B7811A84-FAA3-4181-919C-16300F13F9B7}" destId="{0A6DA5BE-71E1-47C2-94B9-A9B8FEAFA781}" srcOrd="0" destOrd="0" parTransId="{33B38BAE-0488-4499-9425-56508CAAA159}" sibTransId="{46092FD5-4F79-4C67-8FFE-8B364FD3C5F8}"/>
    <dgm:cxn modelId="{6E56B85C-CBD9-4123-B604-D53C0314545F}" srcId="{B7811A84-FAA3-4181-919C-16300F13F9B7}" destId="{6B8741F4-341E-4880-A277-3E5D6F8F7A34}" srcOrd="1" destOrd="0" parTransId="{CA70AE5F-EDE5-4910-97BD-D3D9071197C9}" sibTransId="{684AA3D1-4DF9-4D65-9BB5-7D3DAEC39996}"/>
    <dgm:cxn modelId="{836D6289-47E7-44DF-A686-4529C5A6E7B6}" type="presOf" srcId="{6B8741F4-341E-4880-A277-3E5D6F8F7A34}" destId="{9C2143FB-5429-4E51-9671-81FA01E4322E}" srcOrd="0" destOrd="0" presId="urn:microsoft.com/office/officeart/2005/8/layout/chevron1"/>
    <dgm:cxn modelId="{0684135B-3F74-4DF4-A0CA-5B6B369D4E0F}" type="presOf" srcId="{A672E96C-AEE6-4B35-B6F5-27D0224AA8EA}" destId="{5C3CFBF8-1F1F-4EC8-8224-6415AFEFA1FC}" srcOrd="0" destOrd="0" presId="urn:microsoft.com/office/officeart/2005/8/layout/chevron1"/>
    <dgm:cxn modelId="{829516A5-5437-434D-8B54-85E29A6ECBFA}" type="presOf" srcId="{16435075-7D83-4E9B-9A56-FEF68D35DC62}" destId="{B0647CFC-5422-4157-9D59-00330D8CC258}" srcOrd="0" destOrd="0" presId="urn:microsoft.com/office/officeart/2005/8/layout/chevron1"/>
    <dgm:cxn modelId="{736227C5-2FB8-4F4F-B011-F3A4DEA2FE66}" type="presOf" srcId="{A3DA8AE6-0A31-4B8E-A7D9-7B973A77882A}" destId="{49C680D9-E6A8-4958-B128-A7A717F819C5}" srcOrd="0" destOrd="0" presId="urn:microsoft.com/office/officeart/2005/8/layout/chevron1"/>
    <dgm:cxn modelId="{0B880EF0-032D-4BF5-9C60-59665402303D}" srcId="{B7811A84-FAA3-4181-919C-16300F13F9B7}" destId="{A672E96C-AEE6-4B35-B6F5-27D0224AA8EA}" srcOrd="3" destOrd="0" parTransId="{CDAAA894-C71F-4991-81B6-C7D2E0D35E75}" sibTransId="{3EDADA66-01DA-4029-9678-43D65F21276A}"/>
    <dgm:cxn modelId="{A56B76D0-33B5-4B63-AE3D-56D4D5E6B5DE}" type="presOf" srcId="{0A6DA5BE-71E1-47C2-94B9-A9B8FEAFA781}" destId="{C492E8FA-CD51-403A-BCBD-763D287B7896}" srcOrd="0" destOrd="0" presId="urn:microsoft.com/office/officeart/2005/8/layout/chevron1"/>
    <dgm:cxn modelId="{CE71DF2B-4423-4755-9166-4851DC3673D5}" srcId="{B7811A84-FAA3-4181-919C-16300F13F9B7}" destId="{A3DA8AE6-0A31-4B8E-A7D9-7B973A77882A}" srcOrd="2" destOrd="0" parTransId="{BE8265C6-BBFB-4D0B-8F73-2A8AFBF7F19B}" sibTransId="{065DEC1D-1A51-49EA-979D-6EEFC058357D}"/>
    <dgm:cxn modelId="{35325D14-9556-4FD2-BB00-ECFCD173B1D5}" type="presOf" srcId="{B7811A84-FAA3-4181-919C-16300F13F9B7}" destId="{1C8524D9-7E0D-4576-83E9-16F4AF18B22F}" srcOrd="0" destOrd="0" presId="urn:microsoft.com/office/officeart/2005/8/layout/chevron1"/>
    <dgm:cxn modelId="{FED148DB-5B24-4977-8E1F-B90519225057}" srcId="{B7811A84-FAA3-4181-919C-16300F13F9B7}" destId="{16435075-7D83-4E9B-9A56-FEF68D35DC62}" srcOrd="4" destOrd="0" parTransId="{646D9BD8-0503-4D58-A69A-12CE80EA580A}" sibTransId="{16EC7A42-CE9A-4137-B798-D2E29B86B8CB}"/>
    <dgm:cxn modelId="{6EC7C561-B71E-448C-97DC-1235A41AAC2D}" type="presParOf" srcId="{1C8524D9-7E0D-4576-83E9-16F4AF18B22F}" destId="{C492E8FA-CD51-403A-BCBD-763D287B7896}" srcOrd="0" destOrd="0" presId="urn:microsoft.com/office/officeart/2005/8/layout/chevron1"/>
    <dgm:cxn modelId="{A6E25F8F-CC27-4FAA-8428-E7E2081113B3}" type="presParOf" srcId="{1C8524D9-7E0D-4576-83E9-16F4AF18B22F}" destId="{48E28F2D-A733-4940-96DD-605FAC8AE05F}" srcOrd="1" destOrd="0" presId="urn:microsoft.com/office/officeart/2005/8/layout/chevron1"/>
    <dgm:cxn modelId="{4E94C920-C408-407D-BDAB-41ECA0D50935}" type="presParOf" srcId="{1C8524D9-7E0D-4576-83E9-16F4AF18B22F}" destId="{9C2143FB-5429-4E51-9671-81FA01E4322E}" srcOrd="2" destOrd="0" presId="urn:microsoft.com/office/officeart/2005/8/layout/chevron1"/>
    <dgm:cxn modelId="{F311C53D-60CE-4356-9722-EC50675577BC}" type="presParOf" srcId="{1C8524D9-7E0D-4576-83E9-16F4AF18B22F}" destId="{0C13379E-2791-4434-B451-17C7750F142D}" srcOrd="3" destOrd="0" presId="urn:microsoft.com/office/officeart/2005/8/layout/chevron1"/>
    <dgm:cxn modelId="{B2F32BAD-49CC-41D8-98D5-70FE914366A6}" type="presParOf" srcId="{1C8524D9-7E0D-4576-83E9-16F4AF18B22F}" destId="{49C680D9-E6A8-4958-B128-A7A717F819C5}" srcOrd="4" destOrd="0" presId="urn:microsoft.com/office/officeart/2005/8/layout/chevron1"/>
    <dgm:cxn modelId="{3F196A6E-3896-4090-809D-F1F2FEF48920}" type="presParOf" srcId="{1C8524D9-7E0D-4576-83E9-16F4AF18B22F}" destId="{3886800F-4CF6-426B-8416-47E885548BAC}" srcOrd="5" destOrd="0" presId="urn:microsoft.com/office/officeart/2005/8/layout/chevron1"/>
    <dgm:cxn modelId="{A226EAA8-2F8C-4654-9C3E-20582D6B557C}" type="presParOf" srcId="{1C8524D9-7E0D-4576-83E9-16F4AF18B22F}" destId="{5C3CFBF8-1F1F-4EC8-8224-6415AFEFA1FC}" srcOrd="6" destOrd="0" presId="urn:microsoft.com/office/officeart/2005/8/layout/chevron1"/>
    <dgm:cxn modelId="{366375B6-AB6B-4537-BED3-4DB6B2F64D9A}" type="presParOf" srcId="{1C8524D9-7E0D-4576-83E9-16F4AF18B22F}" destId="{429CAEE5-5AF6-4469-9F97-9978A11ACAB1}" srcOrd="7" destOrd="0" presId="urn:microsoft.com/office/officeart/2005/8/layout/chevron1"/>
    <dgm:cxn modelId="{74DABDBA-9C69-450B-9FD5-0AD4B402887F}" type="presParOf" srcId="{1C8524D9-7E0D-4576-83E9-16F4AF18B22F}" destId="{B0647CFC-5422-4157-9D59-00330D8CC258}"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7811A84-FAA3-4181-919C-16300F13F9B7}" type="doc">
      <dgm:prSet loTypeId="urn:microsoft.com/office/officeart/2005/8/layout/chevron1" loCatId="process" qsTypeId="urn:microsoft.com/office/officeart/2005/8/quickstyle/3d2" qsCatId="3D" csTypeId="urn:microsoft.com/office/officeart/2005/8/colors/accent0_2" csCatId="mainScheme" phldr="1"/>
      <dgm:spPr/>
    </dgm:pt>
    <dgm:pt modelId="{0A6DA5BE-71E1-47C2-94B9-A9B8FEAFA781}">
      <dgm:prSet phldrT="[Texte]" custT="1"/>
      <dgm:spPr>
        <a:solidFill>
          <a:schemeClr val="bg1">
            <a:lumMod val="85000"/>
          </a:schemeClr>
        </a:solidFill>
      </dgm:spPr>
      <dgm:t>
        <a:bodyPr/>
        <a:lstStyle/>
        <a:p>
          <a:r>
            <a:rPr lang="fr-FR" sz="2200" dirty="0">
              <a:latin typeface="Gill Sans MT" pitchFamily="34" charset="0"/>
            </a:rPr>
            <a:t>Définir </a:t>
          </a:r>
        </a:p>
      </dgm:t>
    </dgm:pt>
    <dgm:pt modelId="{33B38BAE-0488-4499-9425-56508CAAA159}" type="parTrans" cxnId="{F60D9062-2BD6-4ABE-B148-F985091A3820}">
      <dgm:prSet/>
      <dgm:spPr/>
      <dgm:t>
        <a:bodyPr/>
        <a:lstStyle/>
        <a:p>
          <a:endParaRPr lang="fr-FR"/>
        </a:p>
      </dgm:t>
    </dgm:pt>
    <dgm:pt modelId="{46092FD5-4F79-4C67-8FFE-8B364FD3C5F8}" type="sibTrans" cxnId="{F60D9062-2BD6-4ABE-B148-F985091A3820}">
      <dgm:prSet/>
      <dgm:spPr/>
      <dgm:t>
        <a:bodyPr/>
        <a:lstStyle/>
        <a:p>
          <a:endParaRPr lang="fr-FR"/>
        </a:p>
      </dgm:t>
    </dgm:pt>
    <dgm:pt modelId="{A672E96C-AEE6-4B35-B6F5-27D0224AA8EA}">
      <dgm:prSet phldrT="[Texte]" custT="1"/>
      <dgm:spPr>
        <a:solidFill>
          <a:schemeClr val="bg1">
            <a:lumMod val="85000"/>
          </a:schemeClr>
        </a:solidFill>
      </dgm:spPr>
      <dgm:t>
        <a:bodyPr/>
        <a:lstStyle/>
        <a:p>
          <a:r>
            <a:rPr lang="fr-FR" sz="2200" dirty="0">
              <a:latin typeface="Gill Sans MT" pitchFamily="34" charset="0"/>
            </a:rPr>
            <a:t>Améliorer</a:t>
          </a:r>
        </a:p>
      </dgm:t>
    </dgm:pt>
    <dgm:pt modelId="{CDAAA894-C71F-4991-81B6-C7D2E0D35E75}" type="parTrans" cxnId="{0B880EF0-032D-4BF5-9C60-59665402303D}">
      <dgm:prSet/>
      <dgm:spPr/>
      <dgm:t>
        <a:bodyPr/>
        <a:lstStyle/>
        <a:p>
          <a:endParaRPr lang="fr-FR"/>
        </a:p>
      </dgm:t>
    </dgm:pt>
    <dgm:pt modelId="{3EDADA66-01DA-4029-9678-43D65F21276A}" type="sibTrans" cxnId="{0B880EF0-032D-4BF5-9C60-59665402303D}">
      <dgm:prSet/>
      <dgm:spPr/>
      <dgm:t>
        <a:bodyPr/>
        <a:lstStyle/>
        <a:p>
          <a:endParaRPr lang="fr-FR"/>
        </a:p>
      </dgm:t>
    </dgm:pt>
    <dgm:pt modelId="{16435075-7D83-4E9B-9A56-FEF68D35DC62}">
      <dgm:prSet phldrT="[Texte]" custT="1"/>
      <dgm:spPr>
        <a:solidFill>
          <a:schemeClr val="bg1">
            <a:lumMod val="85000"/>
          </a:schemeClr>
        </a:solidFill>
      </dgm:spPr>
      <dgm:t>
        <a:bodyPr/>
        <a:lstStyle/>
        <a:p>
          <a:r>
            <a:rPr lang="fr-FR" sz="2200" dirty="0">
              <a:latin typeface="Gill Sans MT" pitchFamily="34" charset="0"/>
            </a:rPr>
            <a:t>Contrôler </a:t>
          </a:r>
        </a:p>
      </dgm:t>
    </dgm:pt>
    <dgm:pt modelId="{646D9BD8-0503-4D58-A69A-12CE80EA580A}" type="parTrans" cxnId="{FED148DB-5B24-4977-8E1F-B90519225057}">
      <dgm:prSet/>
      <dgm:spPr/>
      <dgm:t>
        <a:bodyPr/>
        <a:lstStyle/>
        <a:p>
          <a:endParaRPr lang="fr-FR"/>
        </a:p>
      </dgm:t>
    </dgm:pt>
    <dgm:pt modelId="{16EC7A42-CE9A-4137-B798-D2E29B86B8CB}" type="sibTrans" cxnId="{FED148DB-5B24-4977-8E1F-B90519225057}">
      <dgm:prSet/>
      <dgm:spPr/>
      <dgm:t>
        <a:bodyPr/>
        <a:lstStyle/>
        <a:p>
          <a:endParaRPr lang="fr-FR"/>
        </a:p>
      </dgm:t>
    </dgm:pt>
    <dgm:pt modelId="{6B8741F4-341E-4880-A277-3E5D6F8F7A34}">
      <dgm:prSet phldrT="[Texte]" custT="1"/>
      <dgm:spPr>
        <a:solidFill>
          <a:schemeClr val="accent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fr-FR" sz="2200" dirty="0">
              <a:latin typeface="Gill Sans MT" pitchFamily="34" charset="0"/>
            </a:rPr>
            <a:t>Mesurer</a:t>
          </a:r>
        </a:p>
      </dgm:t>
    </dgm:pt>
    <dgm:pt modelId="{CA70AE5F-EDE5-4910-97BD-D3D9071197C9}" type="parTrans" cxnId="{6E56B85C-CBD9-4123-B604-D53C0314545F}">
      <dgm:prSet/>
      <dgm:spPr/>
      <dgm:t>
        <a:bodyPr/>
        <a:lstStyle/>
        <a:p>
          <a:endParaRPr lang="fr-FR"/>
        </a:p>
      </dgm:t>
    </dgm:pt>
    <dgm:pt modelId="{684AA3D1-4DF9-4D65-9BB5-7D3DAEC39996}" type="sibTrans" cxnId="{6E56B85C-CBD9-4123-B604-D53C0314545F}">
      <dgm:prSet/>
      <dgm:spPr/>
      <dgm:t>
        <a:bodyPr/>
        <a:lstStyle/>
        <a:p>
          <a:endParaRPr lang="fr-FR"/>
        </a:p>
      </dgm:t>
    </dgm:pt>
    <dgm:pt modelId="{A3DA8AE6-0A31-4B8E-A7D9-7B973A77882A}">
      <dgm:prSet phldrT="[Texte]" custT="1"/>
      <dgm:spPr>
        <a:solidFill>
          <a:schemeClr val="bg1">
            <a:lumMod val="85000"/>
          </a:schemeClr>
        </a:solidFill>
      </dgm:spPr>
      <dgm:t>
        <a:bodyPr/>
        <a:lstStyle/>
        <a:p>
          <a:r>
            <a:rPr lang="fr-FR" sz="2200" dirty="0">
              <a:latin typeface="Gill Sans MT" pitchFamily="34" charset="0"/>
            </a:rPr>
            <a:t>Analyser</a:t>
          </a:r>
        </a:p>
      </dgm:t>
    </dgm:pt>
    <dgm:pt modelId="{BE8265C6-BBFB-4D0B-8F73-2A8AFBF7F19B}" type="parTrans" cxnId="{CE71DF2B-4423-4755-9166-4851DC3673D5}">
      <dgm:prSet/>
      <dgm:spPr/>
      <dgm:t>
        <a:bodyPr/>
        <a:lstStyle/>
        <a:p>
          <a:endParaRPr lang="fr-FR"/>
        </a:p>
      </dgm:t>
    </dgm:pt>
    <dgm:pt modelId="{065DEC1D-1A51-49EA-979D-6EEFC058357D}" type="sibTrans" cxnId="{CE71DF2B-4423-4755-9166-4851DC3673D5}">
      <dgm:prSet/>
      <dgm:spPr/>
      <dgm:t>
        <a:bodyPr/>
        <a:lstStyle/>
        <a:p>
          <a:endParaRPr lang="fr-FR"/>
        </a:p>
      </dgm:t>
    </dgm:pt>
    <dgm:pt modelId="{1C8524D9-7E0D-4576-83E9-16F4AF18B22F}" type="pres">
      <dgm:prSet presAssocID="{B7811A84-FAA3-4181-919C-16300F13F9B7}" presName="Name0" presStyleCnt="0">
        <dgm:presLayoutVars>
          <dgm:dir/>
          <dgm:animLvl val="lvl"/>
          <dgm:resizeHandles val="exact"/>
        </dgm:presLayoutVars>
      </dgm:prSet>
      <dgm:spPr/>
    </dgm:pt>
    <dgm:pt modelId="{C492E8FA-CD51-403A-BCBD-763D287B7896}" type="pres">
      <dgm:prSet presAssocID="{0A6DA5BE-71E1-47C2-94B9-A9B8FEAFA781}" presName="parTxOnly" presStyleLbl="node1" presStyleIdx="0" presStyleCnt="5">
        <dgm:presLayoutVars>
          <dgm:chMax val="0"/>
          <dgm:chPref val="0"/>
          <dgm:bulletEnabled val="1"/>
        </dgm:presLayoutVars>
      </dgm:prSet>
      <dgm:spPr/>
      <dgm:t>
        <a:bodyPr/>
        <a:lstStyle/>
        <a:p>
          <a:endParaRPr lang="fr-FR"/>
        </a:p>
      </dgm:t>
    </dgm:pt>
    <dgm:pt modelId="{48E28F2D-A733-4940-96DD-605FAC8AE05F}" type="pres">
      <dgm:prSet presAssocID="{46092FD5-4F79-4C67-8FFE-8B364FD3C5F8}" presName="parTxOnlySpace" presStyleCnt="0"/>
      <dgm:spPr/>
    </dgm:pt>
    <dgm:pt modelId="{9C2143FB-5429-4E51-9671-81FA01E4322E}" type="pres">
      <dgm:prSet presAssocID="{6B8741F4-341E-4880-A277-3E5D6F8F7A34}" presName="parTxOnly" presStyleLbl="node1" presStyleIdx="1" presStyleCnt="5">
        <dgm:presLayoutVars>
          <dgm:chMax val="0"/>
          <dgm:chPref val="0"/>
          <dgm:bulletEnabled val="1"/>
        </dgm:presLayoutVars>
      </dgm:prSet>
      <dgm:spPr/>
      <dgm:t>
        <a:bodyPr/>
        <a:lstStyle/>
        <a:p>
          <a:endParaRPr lang="fr-FR"/>
        </a:p>
      </dgm:t>
    </dgm:pt>
    <dgm:pt modelId="{0C13379E-2791-4434-B451-17C7750F142D}" type="pres">
      <dgm:prSet presAssocID="{684AA3D1-4DF9-4D65-9BB5-7D3DAEC39996}" presName="parTxOnlySpace" presStyleCnt="0"/>
      <dgm:spPr/>
    </dgm:pt>
    <dgm:pt modelId="{49C680D9-E6A8-4958-B128-A7A717F819C5}" type="pres">
      <dgm:prSet presAssocID="{A3DA8AE6-0A31-4B8E-A7D9-7B973A77882A}" presName="parTxOnly" presStyleLbl="node1" presStyleIdx="2" presStyleCnt="5">
        <dgm:presLayoutVars>
          <dgm:chMax val="0"/>
          <dgm:chPref val="0"/>
          <dgm:bulletEnabled val="1"/>
        </dgm:presLayoutVars>
      </dgm:prSet>
      <dgm:spPr/>
      <dgm:t>
        <a:bodyPr/>
        <a:lstStyle/>
        <a:p>
          <a:endParaRPr lang="fr-FR"/>
        </a:p>
      </dgm:t>
    </dgm:pt>
    <dgm:pt modelId="{3886800F-4CF6-426B-8416-47E885548BAC}" type="pres">
      <dgm:prSet presAssocID="{065DEC1D-1A51-49EA-979D-6EEFC058357D}" presName="parTxOnlySpace" presStyleCnt="0"/>
      <dgm:spPr/>
    </dgm:pt>
    <dgm:pt modelId="{5C3CFBF8-1F1F-4EC8-8224-6415AFEFA1FC}" type="pres">
      <dgm:prSet presAssocID="{A672E96C-AEE6-4B35-B6F5-27D0224AA8EA}" presName="parTxOnly" presStyleLbl="node1" presStyleIdx="3" presStyleCnt="5">
        <dgm:presLayoutVars>
          <dgm:chMax val="0"/>
          <dgm:chPref val="0"/>
          <dgm:bulletEnabled val="1"/>
        </dgm:presLayoutVars>
      </dgm:prSet>
      <dgm:spPr/>
      <dgm:t>
        <a:bodyPr/>
        <a:lstStyle/>
        <a:p>
          <a:endParaRPr lang="fr-FR"/>
        </a:p>
      </dgm:t>
    </dgm:pt>
    <dgm:pt modelId="{429CAEE5-5AF6-4469-9F97-9978A11ACAB1}" type="pres">
      <dgm:prSet presAssocID="{3EDADA66-01DA-4029-9678-43D65F21276A}" presName="parTxOnlySpace" presStyleCnt="0"/>
      <dgm:spPr/>
    </dgm:pt>
    <dgm:pt modelId="{B0647CFC-5422-4157-9D59-00330D8CC258}" type="pres">
      <dgm:prSet presAssocID="{16435075-7D83-4E9B-9A56-FEF68D35DC62}" presName="parTxOnly" presStyleLbl="node1" presStyleIdx="4" presStyleCnt="5">
        <dgm:presLayoutVars>
          <dgm:chMax val="0"/>
          <dgm:chPref val="0"/>
          <dgm:bulletEnabled val="1"/>
        </dgm:presLayoutVars>
      </dgm:prSet>
      <dgm:spPr/>
      <dgm:t>
        <a:bodyPr/>
        <a:lstStyle/>
        <a:p>
          <a:endParaRPr lang="fr-FR"/>
        </a:p>
      </dgm:t>
    </dgm:pt>
  </dgm:ptLst>
  <dgm:cxnLst>
    <dgm:cxn modelId="{3FDFFC9F-C4A5-4E54-A754-A8125EB48984}" type="presOf" srcId="{16435075-7D83-4E9B-9A56-FEF68D35DC62}" destId="{B0647CFC-5422-4157-9D59-00330D8CC258}" srcOrd="0" destOrd="0" presId="urn:microsoft.com/office/officeart/2005/8/layout/chevron1"/>
    <dgm:cxn modelId="{F60D9062-2BD6-4ABE-B148-F985091A3820}" srcId="{B7811A84-FAA3-4181-919C-16300F13F9B7}" destId="{0A6DA5BE-71E1-47C2-94B9-A9B8FEAFA781}" srcOrd="0" destOrd="0" parTransId="{33B38BAE-0488-4499-9425-56508CAAA159}" sibTransId="{46092FD5-4F79-4C67-8FFE-8B364FD3C5F8}"/>
    <dgm:cxn modelId="{96453A0A-4371-49A7-9E7B-93C13B764ED3}" type="presOf" srcId="{B7811A84-FAA3-4181-919C-16300F13F9B7}" destId="{1C8524D9-7E0D-4576-83E9-16F4AF18B22F}" srcOrd="0" destOrd="0" presId="urn:microsoft.com/office/officeart/2005/8/layout/chevron1"/>
    <dgm:cxn modelId="{6E56B85C-CBD9-4123-B604-D53C0314545F}" srcId="{B7811A84-FAA3-4181-919C-16300F13F9B7}" destId="{6B8741F4-341E-4880-A277-3E5D6F8F7A34}" srcOrd="1" destOrd="0" parTransId="{CA70AE5F-EDE5-4910-97BD-D3D9071197C9}" sibTransId="{684AA3D1-4DF9-4D65-9BB5-7D3DAEC39996}"/>
    <dgm:cxn modelId="{FFDEB0EA-D254-4F4F-BCD9-5A2B7A0C3861}" type="presOf" srcId="{A672E96C-AEE6-4B35-B6F5-27D0224AA8EA}" destId="{5C3CFBF8-1F1F-4EC8-8224-6415AFEFA1FC}" srcOrd="0" destOrd="0" presId="urn:microsoft.com/office/officeart/2005/8/layout/chevron1"/>
    <dgm:cxn modelId="{0B880EF0-032D-4BF5-9C60-59665402303D}" srcId="{B7811A84-FAA3-4181-919C-16300F13F9B7}" destId="{A672E96C-AEE6-4B35-B6F5-27D0224AA8EA}" srcOrd="3" destOrd="0" parTransId="{CDAAA894-C71F-4991-81B6-C7D2E0D35E75}" sibTransId="{3EDADA66-01DA-4029-9678-43D65F21276A}"/>
    <dgm:cxn modelId="{B2037FE5-B98A-4471-AE63-5060068E27F8}" type="presOf" srcId="{A3DA8AE6-0A31-4B8E-A7D9-7B973A77882A}" destId="{49C680D9-E6A8-4958-B128-A7A717F819C5}" srcOrd="0" destOrd="0" presId="urn:microsoft.com/office/officeart/2005/8/layout/chevron1"/>
    <dgm:cxn modelId="{FC621E22-1616-4FFA-8421-96338A01B23B}" type="presOf" srcId="{0A6DA5BE-71E1-47C2-94B9-A9B8FEAFA781}" destId="{C492E8FA-CD51-403A-BCBD-763D287B7896}" srcOrd="0" destOrd="0" presId="urn:microsoft.com/office/officeart/2005/8/layout/chevron1"/>
    <dgm:cxn modelId="{9A61993F-0F1A-408E-81B4-A7304BCA93BB}" type="presOf" srcId="{6B8741F4-341E-4880-A277-3E5D6F8F7A34}" destId="{9C2143FB-5429-4E51-9671-81FA01E4322E}" srcOrd="0" destOrd="0" presId="urn:microsoft.com/office/officeart/2005/8/layout/chevron1"/>
    <dgm:cxn modelId="{CE71DF2B-4423-4755-9166-4851DC3673D5}" srcId="{B7811A84-FAA3-4181-919C-16300F13F9B7}" destId="{A3DA8AE6-0A31-4B8E-A7D9-7B973A77882A}" srcOrd="2" destOrd="0" parTransId="{BE8265C6-BBFB-4D0B-8F73-2A8AFBF7F19B}" sibTransId="{065DEC1D-1A51-49EA-979D-6EEFC058357D}"/>
    <dgm:cxn modelId="{FED148DB-5B24-4977-8E1F-B90519225057}" srcId="{B7811A84-FAA3-4181-919C-16300F13F9B7}" destId="{16435075-7D83-4E9B-9A56-FEF68D35DC62}" srcOrd="4" destOrd="0" parTransId="{646D9BD8-0503-4D58-A69A-12CE80EA580A}" sibTransId="{16EC7A42-CE9A-4137-B798-D2E29B86B8CB}"/>
    <dgm:cxn modelId="{4805DA26-1308-42DC-B32E-C36C497A4AFF}" type="presParOf" srcId="{1C8524D9-7E0D-4576-83E9-16F4AF18B22F}" destId="{C492E8FA-CD51-403A-BCBD-763D287B7896}" srcOrd="0" destOrd="0" presId="urn:microsoft.com/office/officeart/2005/8/layout/chevron1"/>
    <dgm:cxn modelId="{37C8FBC5-33AE-4CB8-9237-FA66FC063BE2}" type="presParOf" srcId="{1C8524D9-7E0D-4576-83E9-16F4AF18B22F}" destId="{48E28F2D-A733-4940-96DD-605FAC8AE05F}" srcOrd="1" destOrd="0" presId="urn:microsoft.com/office/officeart/2005/8/layout/chevron1"/>
    <dgm:cxn modelId="{AAF24240-6934-4D37-8680-F8395E1DCB48}" type="presParOf" srcId="{1C8524D9-7E0D-4576-83E9-16F4AF18B22F}" destId="{9C2143FB-5429-4E51-9671-81FA01E4322E}" srcOrd="2" destOrd="0" presId="urn:microsoft.com/office/officeart/2005/8/layout/chevron1"/>
    <dgm:cxn modelId="{8BBAE794-29AA-475E-AC1C-C99DF90F2AF9}" type="presParOf" srcId="{1C8524D9-7E0D-4576-83E9-16F4AF18B22F}" destId="{0C13379E-2791-4434-B451-17C7750F142D}" srcOrd="3" destOrd="0" presId="urn:microsoft.com/office/officeart/2005/8/layout/chevron1"/>
    <dgm:cxn modelId="{3B99100A-87CA-400A-8711-32325077ADC4}" type="presParOf" srcId="{1C8524D9-7E0D-4576-83E9-16F4AF18B22F}" destId="{49C680D9-E6A8-4958-B128-A7A717F819C5}" srcOrd="4" destOrd="0" presId="urn:microsoft.com/office/officeart/2005/8/layout/chevron1"/>
    <dgm:cxn modelId="{481C993B-5D9E-46AB-811A-48896AF2840C}" type="presParOf" srcId="{1C8524D9-7E0D-4576-83E9-16F4AF18B22F}" destId="{3886800F-4CF6-426B-8416-47E885548BAC}" srcOrd="5" destOrd="0" presId="urn:microsoft.com/office/officeart/2005/8/layout/chevron1"/>
    <dgm:cxn modelId="{AA0E1B73-4337-4421-A6EE-EDEA21F28A26}" type="presParOf" srcId="{1C8524D9-7E0D-4576-83E9-16F4AF18B22F}" destId="{5C3CFBF8-1F1F-4EC8-8224-6415AFEFA1FC}" srcOrd="6" destOrd="0" presId="urn:microsoft.com/office/officeart/2005/8/layout/chevron1"/>
    <dgm:cxn modelId="{ADCDBADC-4196-4784-936B-E1624011262D}" type="presParOf" srcId="{1C8524D9-7E0D-4576-83E9-16F4AF18B22F}" destId="{429CAEE5-5AF6-4469-9F97-9978A11ACAB1}" srcOrd="7" destOrd="0" presId="urn:microsoft.com/office/officeart/2005/8/layout/chevron1"/>
    <dgm:cxn modelId="{F1746D61-0609-4816-ACD7-91088A161F81}" type="presParOf" srcId="{1C8524D9-7E0D-4576-83E9-16F4AF18B22F}" destId="{B0647CFC-5422-4157-9D59-00330D8CC258}"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7811A84-FAA3-4181-919C-16300F13F9B7}" type="doc">
      <dgm:prSet loTypeId="urn:microsoft.com/office/officeart/2005/8/layout/chevron1" loCatId="process" qsTypeId="urn:microsoft.com/office/officeart/2005/8/quickstyle/3d2" qsCatId="3D" csTypeId="urn:microsoft.com/office/officeart/2005/8/colors/accent0_2" csCatId="mainScheme" phldr="1"/>
      <dgm:spPr/>
    </dgm:pt>
    <dgm:pt modelId="{0A6DA5BE-71E1-47C2-94B9-A9B8FEAFA781}">
      <dgm:prSet phldrT="[Texte]"/>
      <dgm:spPr>
        <a:solidFill>
          <a:schemeClr val="bg1">
            <a:lumMod val="85000"/>
          </a:schemeClr>
        </a:solidFill>
      </dgm:spPr>
      <dgm:t>
        <a:bodyPr/>
        <a:lstStyle/>
        <a:p>
          <a:r>
            <a:rPr lang="fr-FR" dirty="0"/>
            <a:t>Définir </a:t>
          </a:r>
        </a:p>
      </dgm:t>
    </dgm:pt>
    <dgm:pt modelId="{33B38BAE-0488-4499-9425-56508CAAA159}" type="parTrans" cxnId="{F60D9062-2BD6-4ABE-B148-F985091A3820}">
      <dgm:prSet/>
      <dgm:spPr/>
      <dgm:t>
        <a:bodyPr/>
        <a:lstStyle/>
        <a:p>
          <a:endParaRPr lang="fr-FR"/>
        </a:p>
      </dgm:t>
    </dgm:pt>
    <dgm:pt modelId="{46092FD5-4F79-4C67-8FFE-8B364FD3C5F8}" type="sibTrans" cxnId="{F60D9062-2BD6-4ABE-B148-F985091A3820}">
      <dgm:prSet/>
      <dgm:spPr/>
      <dgm:t>
        <a:bodyPr/>
        <a:lstStyle/>
        <a:p>
          <a:endParaRPr lang="fr-FR"/>
        </a:p>
      </dgm:t>
    </dgm:pt>
    <dgm:pt modelId="{A672E96C-AEE6-4B35-B6F5-27D0224AA8EA}">
      <dgm:prSet phldrT="[Texte]"/>
      <dgm:spPr>
        <a:solidFill>
          <a:schemeClr val="bg1">
            <a:lumMod val="85000"/>
          </a:schemeClr>
        </a:solidFill>
      </dgm:spPr>
      <dgm:t>
        <a:bodyPr/>
        <a:lstStyle/>
        <a:p>
          <a:r>
            <a:rPr lang="fr-FR" dirty="0"/>
            <a:t>Améliorer</a:t>
          </a:r>
        </a:p>
      </dgm:t>
    </dgm:pt>
    <dgm:pt modelId="{CDAAA894-C71F-4991-81B6-C7D2E0D35E75}" type="parTrans" cxnId="{0B880EF0-032D-4BF5-9C60-59665402303D}">
      <dgm:prSet/>
      <dgm:spPr/>
      <dgm:t>
        <a:bodyPr/>
        <a:lstStyle/>
        <a:p>
          <a:endParaRPr lang="fr-FR"/>
        </a:p>
      </dgm:t>
    </dgm:pt>
    <dgm:pt modelId="{3EDADA66-01DA-4029-9678-43D65F21276A}" type="sibTrans" cxnId="{0B880EF0-032D-4BF5-9C60-59665402303D}">
      <dgm:prSet/>
      <dgm:spPr/>
      <dgm:t>
        <a:bodyPr/>
        <a:lstStyle/>
        <a:p>
          <a:endParaRPr lang="fr-FR"/>
        </a:p>
      </dgm:t>
    </dgm:pt>
    <dgm:pt modelId="{16435075-7D83-4E9B-9A56-FEF68D35DC62}">
      <dgm:prSet phldrT="[Texte]"/>
      <dgm:spPr>
        <a:solidFill>
          <a:schemeClr val="bg1">
            <a:lumMod val="85000"/>
          </a:schemeClr>
        </a:solidFill>
      </dgm:spPr>
      <dgm:t>
        <a:bodyPr/>
        <a:lstStyle/>
        <a:p>
          <a:r>
            <a:rPr lang="fr-FR" dirty="0"/>
            <a:t>Contrôler </a:t>
          </a:r>
        </a:p>
      </dgm:t>
    </dgm:pt>
    <dgm:pt modelId="{646D9BD8-0503-4D58-A69A-12CE80EA580A}" type="parTrans" cxnId="{FED148DB-5B24-4977-8E1F-B90519225057}">
      <dgm:prSet/>
      <dgm:spPr/>
      <dgm:t>
        <a:bodyPr/>
        <a:lstStyle/>
        <a:p>
          <a:endParaRPr lang="fr-FR"/>
        </a:p>
      </dgm:t>
    </dgm:pt>
    <dgm:pt modelId="{16EC7A42-CE9A-4137-B798-D2E29B86B8CB}" type="sibTrans" cxnId="{FED148DB-5B24-4977-8E1F-B90519225057}">
      <dgm:prSet/>
      <dgm:spPr/>
      <dgm:t>
        <a:bodyPr/>
        <a:lstStyle/>
        <a:p>
          <a:endParaRPr lang="fr-FR"/>
        </a:p>
      </dgm:t>
    </dgm:pt>
    <dgm:pt modelId="{6B8741F4-341E-4880-A277-3E5D6F8F7A34}">
      <dgm:prSet phldrT="[Texte]"/>
      <dgm:spPr>
        <a:solidFill>
          <a:schemeClr val="bg1">
            <a:lumMod val="85000"/>
          </a:schemeClr>
        </a:solidFill>
      </dgm:spPr>
      <dgm:t>
        <a:bodyPr/>
        <a:lstStyle/>
        <a:p>
          <a:r>
            <a:rPr lang="fr-FR" dirty="0"/>
            <a:t>Mesurer</a:t>
          </a:r>
        </a:p>
      </dgm:t>
    </dgm:pt>
    <dgm:pt modelId="{CA70AE5F-EDE5-4910-97BD-D3D9071197C9}" type="parTrans" cxnId="{6E56B85C-CBD9-4123-B604-D53C0314545F}">
      <dgm:prSet/>
      <dgm:spPr/>
      <dgm:t>
        <a:bodyPr/>
        <a:lstStyle/>
        <a:p>
          <a:endParaRPr lang="fr-FR"/>
        </a:p>
      </dgm:t>
    </dgm:pt>
    <dgm:pt modelId="{684AA3D1-4DF9-4D65-9BB5-7D3DAEC39996}" type="sibTrans" cxnId="{6E56B85C-CBD9-4123-B604-D53C0314545F}">
      <dgm:prSet/>
      <dgm:spPr/>
      <dgm:t>
        <a:bodyPr/>
        <a:lstStyle/>
        <a:p>
          <a:endParaRPr lang="fr-FR"/>
        </a:p>
      </dgm:t>
    </dgm:pt>
    <dgm:pt modelId="{A3DA8AE6-0A31-4B8E-A7D9-7B973A77882A}">
      <dgm:prSet phldrT="[Texte]"/>
      <dgm:spPr>
        <a:solidFill>
          <a:schemeClr val="accent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gm:spPr>
      <dgm:t>
        <a:bodyPr/>
        <a:lstStyle/>
        <a:p>
          <a:r>
            <a:rPr lang="fr-FR" dirty="0"/>
            <a:t>Analyser</a:t>
          </a:r>
        </a:p>
      </dgm:t>
    </dgm:pt>
    <dgm:pt modelId="{BE8265C6-BBFB-4D0B-8F73-2A8AFBF7F19B}" type="parTrans" cxnId="{CE71DF2B-4423-4755-9166-4851DC3673D5}">
      <dgm:prSet/>
      <dgm:spPr/>
      <dgm:t>
        <a:bodyPr/>
        <a:lstStyle/>
        <a:p>
          <a:endParaRPr lang="fr-FR"/>
        </a:p>
      </dgm:t>
    </dgm:pt>
    <dgm:pt modelId="{065DEC1D-1A51-49EA-979D-6EEFC058357D}" type="sibTrans" cxnId="{CE71DF2B-4423-4755-9166-4851DC3673D5}">
      <dgm:prSet/>
      <dgm:spPr/>
      <dgm:t>
        <a:bodyPr/>
        <a:lstStyle/>
        <a:p>
          <a:endParaRPr lang="fr-FR"/>
        </a:p>
      </dgm:t>
    </dgm:pt>
    <dgm:pt modelId="{1C8524D9-7E0D-4576-83E9-16F4AF18B22F}" type="pres">
      <dgm:prSet presAssocID="{B7811A84-FAA3-4181-919C-16300F13F9B7}" presName="Name0" presStyleCnt="0">
        <dgm:presLayoutVars>
          <dgm:dir/>
          <dgm:animLvl val="lvl"/>
          <dgm:resizeHandles val="exact"/>
        </dgm:presLayoutVars>
      </dgm:prSet>
      <dgm:spPr/>
    </dgm:pt>
    <dgm:pt modelId="{C492E8FA-CD51-403A-BCBD-763D287B7896}" type="pres">
      <dgm:prSet presAssocID="{0A6DA5BE-71E1-47C2-94B9-A9B8FEAFA781}" presName="parTxOnly" presStyleLbl="node1" presStyleIdx="0" presStyleCnt="5">
        <dgm:presLayoutVars>
          <dgm:chMax val="0"/>
          <dgm:chPref val="0"/>
          <dgm:bulletEnabled val="1"/>
        </dgm:presLayoutVars>
      </dgm:prSet>
      <dgm:spPr/>
      <dgm:t>
        <a:bodyPr/>
        <a:lstStyle/>
        <a:p>
          <a:endParaRPr lang="fr-FR"/>
        </a:p>
      </dgm:t>
    </dgm:pt>
    <dgm:pt modelId="{48E28F2D-A733-4940-96DD-605FAC8AE05F}" type="pres">
      <dgm:prSet presAssocID="{46092FD5-4F79-4C67-8FFE-8B364FD3C5F8}" presName="parTxOnlySpace" presStyleCnt="0"/>
      <dgm:spPr/>
    </dgm:pt>
    <dgm:pt modelId="{9C2143FB-5429-4E51-9671-81FA01E4322E}" type="pres">
      <dgm:prSet presAssocID="{6B8741F4-341E-4880-A277-3E5D6F8F7A34}" presName="parTxOnly" presStyleLbl="node1" presStyleIdx="1" presStyleCnt="5">
        <dgm:presLayoutVars>
          <dgm:chMax val="0"/>
          <dgm:chPref val="0"/>
          <dgm:bulletEnabled val="1"/>
        </dgm:presLayoutVars>
      </dgm:prSet>
      <dgm:spPr/>
      <dgm:t>
        <a:bodyPr/>
        <a:lstStyle/>
        <a:p>
          <a:endParaRPr lang="fr-FR"/>
        </a:p>
      </dgm:t>
    </dgm:pt>
    <dgm:pt modelId="{0C13379E-2791-4434-B451-17C7750F142D}" type="pres">
      <dgm:prSet presAssocID="{684AA3D1-4DF9-4D65-9BB5-7D3DAEC39996}" presName="parTxOnlySpace" presStyleCnt="0"/>
      <dgm:spPr/>
    </dgm:pt>
    <dgm:pt modelId="{49C680D9-E6A8-4958-B128-A7A717F819C5}" type="pres">
      <dgm:prSet presAssocID="{A3DA8AE6-0A31-4B8E-A7D9-7B973A77882A}" presName="parTxOnly" presStyleLbl="node1" presStyleIdx="2" presStyleCnt="5">
        <dgm:presLayoutVars>
          <dgm:chMax val="0"/>
          <dgm:chPref val="0"/>
          <dgm:bulletEnabled val="1"/>
        </dgm:presLayoutVars>
      </dgm:prSet>
      <dgm:spPr/>
      <dgm:t>
        <a:bodyPr/>
        <a:lstStyle/>
        <a:p>
          <a:endParaRPr lang="fr-FR"/>
        </a:p>
      </dgm:t>
    </dgm:pt>
    <dgm:pt modelId="{3886800F-4CF6-426B-8416-47E885548BAC}" type="pres">
      <dgm:prSet presAssocID="{065DEC1D-1A51-49EA-979D-6EEFC058357D}" presName="parTxOnlySpace" presStyleCnt="0"/>
      <dgm:spPr/>
    </dgm:pt>
    <dgm:pt modelId="{5C3CFBF8-1F1F-4EC8-8224-6415AFEFA1FC}" type="pres">
      <dgm:prSet presAssocID="{A672E96C-AEE6-4B35-B6F5-27D0224AA8EA}" presName="parTxOnly" presStyleLbl="node1" presStyleIdx="3" presStyleCnt="5">
        <dgm:presLayoutVars>
          <dgm:chMax val="0"/>
          <dgm:chPref val="0"/>
          <dgm:bulletEnabled val="1"/>
        </dgm:presLayoutVars>
      </dgm:prSet>
      <dgm:spPr/>
      <dgm:t>
        <a:bodyPr/>
        <a:lstStyle/>
        <a:p>
          <a:endParaRPr lang="fr-FR"/>
        </a:p>
      </dgm:t>
    </dgm:pt>
    <dgm:pt modelId="{429CAEE5-5AF6-4469-9F97-9978A11ACAB1}" type="pres">
      <dgm:prSet presAssocID="{3EDADA66-01DA-4029-9678-43D65F21276A}" presName="parTxOnlySpace" presStyleCnt="0"/>
      <dgm:spPr/>
    </dgm:pt>
    <dgm:pt modelId="{B0647CFC-5422-4157-9D59-00330D8CC258}" type="pres">
      <dgm:prSet presAssocID="{16435075-7D83-4E9B-9A56-FEF68D35DC62}" presName="parTxOnly" presStyleLbl="node1" presStyleIdx="4" presStyleCnt="5">
        <dgm:presLayoutVars>
          <dgm:chMax val="0"/>
          <dgm:chPref val="0"/>
          <dgm:bulletEnabled val="1"/>
        </dgm:presLayoutVars>
      </dgm:prSet>
      <dgm:spPr/>
      <dgm:t>
        <a:bodyPr/>
        <a:lstStyle/>
        <a:p>
          <a:endParaRPr lang="fr-FR"/>
        </a:p>
      </dgm:t>
    </dgm:pt>
  </dgm:ptLst>
  <dgm:cxnLst>
    <dgm:cxn modelId="{F60D9062-2BD6-4ABE-B148-F985091A3820}" srcId="{B7811A84-FAA3-4181-919C-16300F13F9B7}" destId="{0A6DA5BE-71E1-47C2-94B9-A9B8FEAFA781}" srcOrd="0" destOrd="0" parTransId="{33B38BAE-0488-4499-9425-56508CAAA159}" sibTransId="{46092FD5-4F79-4C67-8FFE-8B364FD3C5F8}"/>
    <dgm:cxn modelId="{6E56B85C-CBD9-4123-B604-D53C0314545F}" srcId="{B7811A84-FAA3-4181-919C-16300F13F9B7}" destId="{6B8741F4-341E-4880-A277-3E5D6F8F7A34}" srcOrd="1" destOrd="0" parTransId="{CA70AE5F-EDE5-4910-97BD-D3D9071197C9}" sibTransId="{684AA3D1-4DF9-4D65-9BB5-7D3DAEC39996}"/>
    <dgm:cxn modelId="{E49AEBE4-48F3-4418-9C5D-3F9F15DDF37B}" type="presOf" srcId="{A3DA8AE6-0A31-4B8E-A7D9-7B973A77882A}" destId="{49C680D9-E6A8-4958-B128-A7A717F819C5}" srcOrd="0" destOrd="0" presId="urn:microsoft.com/office/officeart/2005/8/layout/chevron1"/>
    <dgm:cxn modelId="{55691336-134B-436B-A228-16B4DAC2B1D6}" type="presOf" srcId="{16435075-7D83-4E9B-9A56-FEF68D35DC62}" destId="{B0647CFC-5422-4157-9D59-00330D8CC258}" srcOrd="0" destOrd="0" presId="urn:microsoft.com/office/officeart/2005/8/layout/chevron1"/>
    <dgm:cxn modelId="{D78D436D-73DD-4931-8595-E759F9F25600}" type="presOf" srcId="{B7811A84-FAA3-4181-919C-16300F13F9B7}" destId="{1C8524D9-7E0D-4576-83E9-16F4AF18B22F}" srcOrd="0" destOrd="0" presId="urn:microsoft.com/office/officeart/2005/8/layout/chevron1"/>
    <dgm:cxn modelId="{0B880EF0-032D-4BF5-9C60-59665402303D}" srcId="{B7811A84-FAA3-4181-919C-16300F13F9B7}" destId="{A672E96C-AEE6-4B35-B6F5-27D0224AA8EA}" srcOrd="3" destOrd="0" parTransId="{CDAAA894-C71F-4991-81B6-C7D2E0D35E75}" sibTransId="{3EDADA66-01DA-4029-9678-43D65F21276A}"/>
    <dgm:cxn modelId="{DDE80EFD-7118-4696-BBC2-857471E31AEF}" type="presOf" srcId="{6B8741F4-341E-4880-A277-3E5D6F8F7A34}" destId="{9C2143FB-5429-4E51-9671-81FA01E4322E}" srcOrd="0" destOrd="0" presId="urn:microsoft.com/office/officeart/2005/8/layout/chevron1"/>
    <dgm:cxn modelId="{54925096-D8F9-4216-9D18-766D60BC14CF}" type="presOf" srcId="{0A6DA5BE-71E1-47C2-94B9-A9B8FEAFA781}" destId="{C492E8FA-CD51-403A-BCBD-763D287B7896}" srcOrd="0" destOrd="0" presId="urn:microsoft.com/office/officeart/2005/8/layout/chevron1"/>
    <dgm:cxn modelId="{CE71DF2B-4423-4755-9166-4851DC3673D5}" srcId="{B7811A84-FAA3-4181-919C-16300F13F9B7}" destId="{A3DA8AE6-0A31-4B8E-A7D9-7B973A77882A}" srcOrd="2" destOrd="0" parTransId="{BE8265C6-BBFB-4D0B-8F73-2A8AFBF7F19B}" sibTransId="{065DEC1D-1A51-49EA-979D-6EEFC058357D}"/>
    <dgm:cxn modelId="{1B3907A9-F2C6-4C8B-BC7E-15B606F7E492}" type="presOf" srcId="{A672E96C-AEE6-4B35-B6F5-27D0224AA8EA}" destId="{5C3CFBF8-1F1F-4EC8-8224-6415AFEFA1FC}" srcOrd="0" destOrd="0" presId="urn:microsoft.com/office/officeart/2005/8/layout/chevron1"/>
    <dgm:cxn modelId="{FED148DB-5B24-4977-8E1F-B90519225057}" srcId="{B7811A84-FAA3-4181-919C-16300F13F9B7}" destId="{16435075-7D83-4E9B-9A56-FEF68D35DC62}" srcOrd="4" destOrd="0" parTransId="{646D9BD8-0503-4D58-A69A-12CE80EA580A}" sibTransId="{16EC7A42-CE9A-4137-B798-D2E29B86B8CB}"/>
    <dgm:cxn modelId="{7171F32F-0B8E-454B-99BC-EAB612654E05}" type="presParOf" srcId="{1C8524D9-7E0D-4576-83E9-16F4AF18B22F}" destId="{C492E8FA-CD51-403A-BCBD-763D287B7896}" srcOrd="0" destOrd="0" presId="urn:microsoft.com/office/officeart/2005/8/layout/chevron1"/>
    <dgm:cxn modelId="{03F27786-F45B-4C14-BC5A-54D2F419EA67}" type="presParOf" srcId="{1C8524D9-7E0D-4576-83E9-16F4AF18B22F}" destId="{48E28F2D-A733-4940-96DD-605FAC8AE05F}" srcOrd="1" destOrd="0" presId="urn:microsoft.com/office/officeart/2005/8/layout/chevron1"/>
    <dgm:cxn modelId="{6465DAD1-33B0-4609-B61B-6EC3497798A5}" type="presParOf" srcId="{1C8524D9-7E0D-4576-83E9-16F4AF18B22F}" destId="{9C2143FB-5429-4E51-9671-81FA01E4322E}" srcOrd="2" destOrd="0" presId="urn:microsoft.com/office/officeart/2005/8/layout/chevron1"/>
    <dgm:cxn modelId="{9DF8D188-6864-4717-A7E7-E9D03A9EDB55}" type="presParOf" srcId="{1C8524D9-7E0D-4576-83E9-16F4AF18B22F}" destId="{0C13379E-2791-4434-B451-17C7750F142D}" srcOrd="3" destOrd="0" presId="urn:microsoft.com/office/officeart/2005/8/layout/chevron1"/>
    <dgm:cxn modelId="{E8814B6D-4EF4-4493-96C0-E6E10EE858F1}" type="presParOf" srcId="{1C8524D9-7E0D-4576-83E9-16F4AF18B22F}" destId="{49C680D9-E6A8-4958-B128-A7A717F819C5}" srcOrd="4" destOrd="0" presId="urn:microsoft.com/office/officeart/2005/8/layout/chevron1"/>
    <dgm:cxn modelId="{B4C4196A-A904-496F-B056-A7FB8A5F8AA6}" type="presParOf" srcId="{1C8524D9-7E0D-4576-83E9-16F4AF18B22F}" destId="{3886800F-4CF6-426B-8416-47E885548BAC}" srcOrd="5" destOrd="0" presId="urn:microsoft.com/office/officeart/2005/8/layout/chevron1"/>
    <dgm:cxn modelId="{EEE6D0F5-C194-4F4E-9FE4-A28FE622CA23}" type="presParOf" srcId="{1C8524D9-7E0D-4576-83E9-16F4AF18B22F}" destId="{5C3CFBF8-1F1F-4EC8-8224-6415AFEFA1FC}" srcOrd="6" destOrd="0" presId="urn:microsoft.com/office/officeart/2005/8/layout/chevron1"/>
    <dgm:cxn modelId="{480CB460-5D1D-441A-8242-B7FE170261BB}" type="presParOf" srcId="{1C8524D9-7E0D-4576-83E9-16F4AF18B22F}" destId="{429CAEE5-5AF6-4469-9F97-9978A11ACAB1}" srcOrd="7" destOrd="0" presId="urn:microsoft.com/office/officeart/2005/8/layout/chevron1"/>
    <dgm:cxn modelId="{73F35804-ED9F-4EFA-A742-C7A16A404431}" type="presParOf" srcId="{1C8524D9-7E0D-4576-83E9-16F4AF18B22F}" destId="{B0647CFC-5422-4157-9D59-00330D8CC258}"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3A460E-282B-4D0E-95D5-F8FBA83FFEF8}">
      <dsp:nvSpPr>
        <dsp:cNvPr id="0" name=""/>
        <dsp:cNvSpPr/>
      </dsp:nvSpPr>
      <dsp:spPr>
        <a:xfrm>
          <a:off x="6717007" y="819329"/>
          <a:ext cx="170826" cy="748382"/>
        </a:xfrm>
        <a:custGeom>
          <a:avLst/>
          <a:gdLst/>
          <a:ahLst/>
          <a:cxnLst/>
          <a:rect l="0" t="0" r="0" b="0"/>
          <a:pathLst>
            <a:path>
              <a:moveTo>
                <a:pt x="170826" y="0"/>
              </a:moveTo>
              <a:lnTo>
                <a:pt x="170826" y="748382"/>
              </a:lnTo>
              <a:lnTo>
                <a:pt x="0" y="748382"/>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21DFAD-27ED-43E0-8926-7A31A645E748}">
      <dsp:nvSpPr>
        <dsp:cNvPr id="0" name=""/>
        <dsp:cNvSpPr/>
      </dsp:nvSpPr>
      <dsp:spPr>
        <a:xfrm>
          <a:off x="9885432" y="4284667"/>
          <a:ext cx="244037" cy="4213721"/>
        </a:xfrm>
        <a:custGeom>
          <a:avLst/>
          <a:gdLst/>
          <a:ahLst/>
          <a:cxnLst/>
          <a:rect l="0" t="0" r="0" b="0"/>
          <a:pathLst>
            <a:path>
              <a:moveTo>
                <a:pt x="0" y="0"/>
              </a:moveTo>
              <a:lnTo>
                <a:pt x="0" y="4213721"/>
              </a:lnTo>
              <a:lnTo>
                <a:pt x="244037" y="4213721"/>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1B579B7-6175-4FDD-B62C-D103DE46C42A}">
      <dsp:nvSpPr>
        <dsp:cNvPr id="0" name=""/>
        <dsp:cNvSpPr/>
      </dsp:nvSpPr>
      <dsp:spPr>
        <a:xfrm>
          <a:off x="9885432" y="4284667"/>
          <a:ext cx="244037" cy="3058608"/>
        </a:xfrm>
        <a:custGeom>
          <a:avLst/>
          <a:gdLst/>
          <a:ahLst/>
          <a:cxnLst/>
          <a:rect l="0" t="0" r="0" b="0"/>
          <a:pathLst>
            <a:path>
              <a:moveTo>
                <a:pt x="0" y="0"/>
              </a:moveTo>
              <a:lnTo>
                <a:pt x="0" y="3058608"/>
              </a:lnTo>
              <a:lnTo>
                <a:pt x="244037" y="3058608"/>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25C08FB-D00D-4824-83BD-6513B8DDDEBE}">
      <dsp:nvSpPr>
        <dsp:cNvPr id="0" name=""/>
        <dsp:cNvSpPr/>
      </dsp:nvSpPr>
      <dsp:spPr>
        <a:xfrm>
          <a:off x="9885432" y="4284667"/>
          <a:ext cx="244037" cy="1903495"/>
        </a:xfrm>
        <a:custGeom>
          <a:avLst/>
          <a:gdLst/>
          <a:ahLst/>
          <a:cxnLst/>
          <a:rect l="0" t="0" r="0" b="0"/>
          <a:pathLst>
            <a:path>
              <a:moveTo>
                <a:pt x="0" y="0"/>
              </a:moveTo>
              <a:lnTo>
                <a:pt x="0" y="1903495"/>
              </a:lnTo>
              <a:lnTo>
                <a:pt x="244037" y="1903495"/>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DB570F-E0DC-475A-BB10-F664E35CC3FE}">
      <dsp:nvSpPr>
        <dsp:cNvPr id="0" name=""/>
        <dsp:cNvSpPr/>
      </dsp:nvSpPr>
      <dsp:spPr>
        <a:xfrm>
          <a:off x="9885432" y="4284667"/>
          <a:ext cx="244037" cy="748382"/>
        </a:xfrm>
        <a:custGeom>
          <a:avLst/>
          <a:gdLst/>
          <a:ahLst/>
          <a:cxnLst/>
          <a:rect l="0" t="0" r="0" b="0"/>
          <a:pathLst>
            <a:path>
              <a:moveTo>
                <a:pt x="0" y="0"/>
              </a:moveTo>
              <a:lnTo>
                <a:pt x="0" y="748382"/>
              </a:lnTo>
              <a:lnTo>
                <a:pt x="244037" y="748382"/>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8E97C4-B810-4CE2-ABF6-53476931AD9C}">
      <dsp:nvSpPr>
        <dsp:cNvPr id="0" name=""/>
        <dsp:cNvSpPr/>
      </dsp:nvSpPr>
      <dsp:spPr>
        <a:xfrm>
          <a:off x="9551914" y="3129555"/>
          <a:ext cx="984286" cy="341653"/>
        </a:xfrm>
        <a:custGeom>
          <a:avLst/>
          <a:gdLst/>
          <a:ahLst/>
          <a:cxnLst/>
          <a:rect l="0" t="0" r="0" b="0"/>
          <a:pathLst>
            <a:path>
              <a:moveTo>
                <a:pt x="0" y="0"/>
              </a:moveTo>
              <a:lnTo>
                <a:pt x="0" y="170826"/>
              </a:lnTo>
              <a:lnTo>
                <a:pt x="984286" y="170826"/>
              </a:lnTo>
              <a:lnTo>
                <a:pt x="984286" y="3416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2EB37E-8430-4DD7-9B04-9B456D30A3B6}">
      <dsp:nvSpPr>
        <dsp:cNvPr id="0" name=""/>
        <dsp:cNvSpPr/>
      </dsp:nvSpPr>
      <dsp:spPr>
        <a:xfrm>
          <a:off x="7916860" y="4284667"/>
          <a:ext cx="244037" cy="3058608"/>
        </a:xfrm>
        <a:custGeom>
          <a:avLst/>
          <a:gdLst/>
          <a:ahLst/>
          <a:cxnLst/>
          <a:rect l="0" t="0" r="0" b="0"/>
          <a:pathLst>
            <a:path>
              <a:moveTo>
                <a:pt x="0" y="0"/>
              </a:moveTo>
              <a:lnTo>
                <a:pt x="0" y="3058608"/>
              </a:lnTo>
              <a:lnTo>
                <a:pt x="244037" y="3058608"/>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7F9EEE-BF6A-4977-95B6-F5A566B0BF69}">
      <dsp:nvSpPr>
        <dsp:cNvPr id="0" name=""/>
        <dsp:cNvSpPr/>
      </dsp:nvSpPr>
      <dsp:spPr>
        <a:xfrm>
          <a:off x="7916860" y="4284667"/>
          <a:ext cx="244037" cy="1903495"/>
        </a:xfrm>
        <a:custGeom>
          <a:avLst/>
          <a:gdLst/>
          <a:ahLst/>
          <a:cxnLst/>
          <a:rect l="0" t="0" r="0" b="0"/>
          <a:pathLst>
            <a:path>
              <a:moveTo>
                <a:pt x="0" y="0"/>
              </a:moveTo>
              <a:lnTo>
                <a:pt x="0" y="1903495"/>
              </a:lnTo>
              <a:lnTo>
                <a:pt x="244037" y="1903495"/>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F9BA0B-CDDE-493F-8164-A9203222B568}">
      <dsp:nvSpPr>
        <dsp:cNvPr id="0" name=""/>
        <dsp:cNvSpPr/>
      </dsp:nvSpPr>
      <dsp:spPr>
        <a:xfrm>
          <a:off x="7916860" y="4284667"/>
          <a:ext cx="244037" cy="748382"/>
        </a:xfrm>
        <a:custGeom>
          <a:avLst/>
          <a:gdLst/>
          <a:ahLst/>
          <a:cxnLst/>
          <a:rect l="0" t="0" r="0" b="0"/>
          <a:pathLst>
            <a:path>
              <a:moveTo>
                <a:pt x="0" y="0"/>
              </a:moveTo>
              <a:lnTo>
                <a:pt x="0" y="748382"/>
              </a:lnTo>
              <a:lnTo>
                <a:pt x="244037" y="748382"/>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09F06A-AB1B-4B1C-9A3C-D902080F11FB}">
      <dsp:nvSpPr>
        <dsp:cNvPr id="0" name=""/>
        <dsp:cNvSpPr/>
      </dsp:nvSpPr>
      <dsp:spPr>
        <a:xfrm>
          <a:off x="8567628" y="3129555"/>
          <a:ext cx="984286" cy="341653"/>
        </a:xfrm>
        <a:custGeom>
          <a:avLst/>
          <a:gdLst/>
          <a:ahLst/>
          <a:cxnLst/>
          <a:rect l="0" t="0" r="0" b="0"/>
          <a:pathLst>
            <a:path>
              <a:moveTo>
                <a:pt x="984286" y="0"/>
              </a:moveTo>
              <a:lnTo>
                <a:pt x="984286" y="170826"/>
              </a:lnTo>
              <a:lnTo>
                <a:pt x="0" y="170826"/>
              </a:lnTo>
              <a:lnTo>
                <a:pt x="0" y="341653"/>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5C5832B-7BBD-4CED-94F9-C1B5C155D9DA}">
      <dsp:nvSpPr>
        <dsp:cNvPr id="0" name=""/>
        <dsp:cNvSpPr/>
      </dsp:nvSpPr>
      <dsp:spPr>
        <a:xfrm>
          <a:off x="6887833" y="819329"/>
          <a:ext cx="2664080" cy="1496765"/>
        </a:xfrm>
        <a:custGeom>
          <a:avLst/>
          <a:gdLst/>
          <a:ahLst/>
          <a:cxnLst/>
          <a:rect l="0" t="0" r="0" b="0"/>
          <a:pathLst>
            <a:path>
              <a:moveTo>
                <a:pt x="0" y="0"/>
              </a:moveTo>
              <a:lnTo>
                <a:pt x="0" y="1325939"/>
              </a:lnTo>
              <a:lnTo>
                <a:pt x="2664080" y="1325939"/>
              </a:lnTo>
              <a:lnTo>
                <a:pt x="2664080" y="149676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DC9DA7-073E-4D56-8E90-9717F2835FBB}">
      <dsp:nvSpPr>
        <dsp:cNvPr id="0" name=""/>
        <dsp:cNvSpPr/>
      </dsp:nvSpPr>
      <dsp:spPr>
        <a:xfrm>
          <a:off x="5541558" y="3129555"/>
          <a:ext cx="244037" cy="3058608"/>
        </a:xfrm>
        <a:custGeom>
          <a:avLst/>
          <a:gdLst/>
          <a:ahLst/>
          <a:cxnLst/>
          <a:rect l="0" t="0" r="0" b="0"/>
          <a:pathLst>
            <a:path>
              <a:moveTo>
                <a:pt x="0" y="0"/>
              </a:moveTo>
              <a:lnTo>
                <a:pt x="0" y="3058608"/>
              </a:lnTo>
              <a:lnTo>
                <a:pt x="244037" y="3058608"/>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FF18123-0D89-4D88-83C0-2BBFCA336AB4}">
      <dsp:nvSpPr>
        <dsp:cNvPr id="0" name=""/>
        <dsp:cNvSpPr/>
      </dsp:nvSpPr>
      <dsp:spPr>
        <a:xfrm>
          <a:off x="5541558" y="3129555"/>
          <a:ext cx="244037" cy="1903495"/>
        </a:xfrm>
        <a:custGeom>
          <a:avLst/>
          <a:gdLst/>
          <a:ahLst/>
          <a:cxnLst/>
          <a:rect l="0" t="0" r="0" b="0"/>
          <a:pathLst>
            <a:path>
              <a:moveTo>
                <a:pt x="0" y="0"/>
              </a:moveTo>
              <a:lnTo>
                <a:pt x="0" y="1903495"/>
              </a:lnTo>
              <a:lnTo>
                <a:pt x="244037" y="190349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B03296-8BED-4B5D-B442-C5B85E7438DC}">
      <dsp:nvSpPr>
        <dsp:cNvPr id="0" name=""/>
        <dsp:cNvSpPr/>
      </dsp:nvSpPr>
      <dsp:spPr>
        <a:xfrm>
          <a:off x="5541558" y="3129555"/>
          <a:ext cx="244037" cy="748382"/>
        </a:xfrm>
        <a:custGeom>
          <a:avLst/>
          <a:gdLst/>
          <a:ahLst/>
          <a:cxnLst/>
          <a:rect l="0" t="0" r="0" b="0"/>
          <a:pathLst>
            <a:path>
              <a:moveTo>
                <a:pt x="0" y="0"/>
              </a:moveTo>
              <a:lnTo>
                <a:pt x="0" y="748382"/>
              </a:lnTo>
              <a:lnTo>
                <a:pt x="244037" y="748382"/>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FBF465-BA82-4C94-B03B-B8B33E70BEDD}">
      <dsp:nvSpPr>
        <dsp:cNvPr id="0" name=""/>
        <dsp:cNvSpPr/>
      </dsp:nvSpPr>
      <dsp:spPr>
        <a:xfrm>
          <a:off x="6192325" y="819329"/>
          <a:ext cx="695508" cy="1496765"/>
        </a:xfrm>
        <a:custGeom>
          <a:avLst/>
          <a:gdLst/>
          <a:ahLst/>
          <a:cxnLst/>
          <a:rect l="0" t="0" r="0" b="0"/>
          <a:pathLst>
            <a:path>
              <a:moveTo>
                <a:pt x="695508" y="0"/>
              </a:moveTo>
              <a:lnTo>
                <a:pt x="695508" y="1325939"/>
              </a:lnTo>
              <a:lnTo>
                <a:pt x="0" y="1325939"/>
              </a:lnTo>
              <a:lnTo>
                <a:pt x="0" y="149676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61A85AC-2547-42CC-A72A-2627968D715B}">
      <dsp:nvSpPr>
        <dsp:cNvPr id="0" name=""/>
        <dsp:cNvSpPr/>
      </dsp:nvSpPr>
      <dsp:spPr>
        <a:xfrm>
          <a:off x="3572985" y="3129555"/>
          <a:ext cx="244037" cy="3058608"/>
        </a:xfrm>
        <a:custGeom>
          <a:avLst/>
          <a:gdLst/>
          <a:ahLst/>
          <a:cxnLst/>
          <a:rect l="0" t="0" r="0" b="0"/>
          <a:pathLst>
            <a:path>
              <a:moveTo>
                <a:pt x="0" y="0"/>
              </a:moveTo>
              <a:lnTo>
                <a:pt x="0" y="3058608"/>
              </a:lnTo>
              <a:lnTo>
                <a:pt x="244037" y="3058608"/>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7A5BD1-13BA-4FD1-B45D-355E55235D9A}">
      <dsp:nvSpPr>
        <dsp:cNvPr id="0" name=""/>
        <dsp:cNvSpPr/>
      </dsp:nvSpPr>
      <dsp:spPr>
        <a:xfrm>
          <a:off x="3572985" y="3129555"/>
          <a:ext cx="244037" cy="1903495"/>
        </a:xfrm>
        <a:custGeom>
          <a:avLst/>
          <a:gdLst/>
          <a:ahLst/>
          <a:cxnLst/>
          <a:rect l="0" t="0" r="0" b="0"/>
          <a:pathLst>
            <a:path>
              <a:moveTo>
                <a:pt x="0" y="0"/>
              </a:moveTo>
              <a:lnTo>
                <a:pt x="0" y="1903495"/>
              </a:lnTo>
              <a:lnTo>
                <a:pt x="244037" y="190349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F521705-3A4A-4C0B-88D8-61F5DE10F00D}">
      <dsp:nvSpPr>
        <dsp:cNvPr id="0" name=""/>
        <dsp:cNvSpPr/>
      </dsp:nvSpPr>
      <dsp:spPr>
        <a:xfrm>
          <a:off x="3572985" y="3129555"/>
          <a:ext cx="244037" cy="748382"/>
        </a:xfrm>
        <a:custGeom>
          <a:avLst/>
          <a:gdLst/>
          <a:ahLst/>
          <a:cxnLst/>
          <a:rect l="0" t="0" r="0" b="0"/>
          <a:pathLst>
            <a:path>
              <a:moveTo>
                <a:pt x="0" y="0"/>
              </a:moveTo>
              <a:lnTo>
                <a:pt x="0" y="748382"/>
              </a:lnTo>
              <a:lnTo>
                <a:pt x="244037" y="748382"/>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7AA4A3-A93A-4733-9199-6267D736A407}">
      <dsp:nvSpPr>
        <dsp:cNvPr id="0" name=""/>
        <dsp:cNvSpPr/>
      </dsp:nvSpPr>
      <dsp:spPr>
        <a:xfrm>
          <a:off x="4223753" y="819329"/>
          <a:ext cx="2664080" cy="1496765"/>
        </a:xfrm>
        <a:custGeom>
          <a:avLst/>
          <a:gdLst/>
          <a:ahLst/>
          <a:cxnLst/>
          <a:rect l="0" t="0" r="0" b="0"/>
          <a:pathLst>
            <a:path>
              <a:moveTo>
                <a:pt x="2664080" y="0"/>
              </a:moveTo>
              <a:lnTo>
                <a:pt x="2664080" y="1325939"/>
              </a:lnTo>
              <a:lnTo>
                <a:pt x="0" y="1325939"/>
              </a:lnTo>
              <a:lnTo>
                <a:pt x="0" y="149676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110A718-AF76-403F-81F9-377FA854504A}">
      <dsp:nvSpPr>
        <dsp:cNvPr id="0" name=""/>
        <dsp:cNvSpPr/>
      </dsp:nvSpPr>
      <dsp:spPr>
        <a:xfrm>
          <a:off x="6074374" y="5869"/>
          <a:ext cx="1626919" cy="813459"/>
        </a:xfrm>
        <a:prstGeom prst="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fr-FR" sz="1800" b="0" kern="1200" dirty="0">
              <a:latin typeface="Gill Sans MT" pitchFamily="34" charset="0"/>
            </a:rPr>
            <a:t>Président Directeur Général</a:t>
          </a:r>
        </a:p>
      </dsp:txBody>
      <dsp:txXfrm>
        <a:off x="6074374" y="5869"/>
        <a:ext cx="1626919" cy="813459"/>
      </dsp:txXfrm>
    </dsp:sp>
    <dsp:sp modelId="{AA67FD53-6DD8-4A17-BF80-032E9AB60DB6}">
      <dsp:nvSpPr>
        <dsp:cNvPr id="0" name=""/>
        <dsp:cNvSpPr/>
      </dsp:nvSpPr>
      <dsp:spPr>
        <a:xfrm>
          <a:off x="3410293" y="2316095"/>
          <a:ext cx="1626919" cy="813459"/>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fr-FR" sz="1800" b="0" kern="1200" dirty="0">
              <a:latin typeface="Gill Sans MT" pitchFamily="34" charset="0"/>
            </a:rPr>
            <a:t>Département Exploitation</a:t>
          </a:r>
        </a:p>
      </dsp:txBody>
      <dsp:txXfrm>
        <a:off x="3410293" y="2316095"/>
        <a:ext cx="1626919" cy="813459"/>
      </dsp:txXfrm>
    </dsp:sp>
    <dsp:sp modelId="{31113F4A-BBF8-44D3-B288-F2957B083208}">
      <dsp:nvSpPr>
        <dsp:cNvPr id="0" name=""/>
        <dsp:cNvSpPr/>
      </dsp:nvSpPr>
      <dsp:spPr>
        <a:xfrm>
          <a:off x="3817023" y="3471208"/>
          <a:ext cx="1626919" cy="813459"/>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fr-FR" sz="1800" b="0" kern="1200" dirty="0">
              <a:latin typeface="Gill Sans MT" pitchFamily="34" charset="0"/>
            </a:rPr>
            <a:t>Division de manutention</a:t>
          </a:r>
        </a:p>
      </dsp:txBody>
      <dsp:txXfrm>
        <a:off x="3817023" y="3471208"/>
        <a:ext cx="1626919" cy="813459"/>
      </dsp:txXfrm>
    </dsp:sp>
    <dsp:sp modelId="{1BB8A2C6-EBC4-4161-B6E7-94FE22B5EF63}">
      <dsp:nvSpPr>
        <dsp:cNvPr id="0" name=""/>
        <dsp:cNvSpPr/>
      </dsp:nvSpPr>
      <dsp:spPr>
        <a:xfrm>
          <a:off x="3817023" y="4626321"/>
          <a:ext cx="1626919" cy="813459"/>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fr-FR" sz="1800" b="0" kern="1200" dirty="0">
              <a:latin typeface="Gill Sans MT" pitchFamily="34" charset="0"/>
            </a:rPr>
            <a:t>Division Planning</a:t>
          </a:r>
        </a:p>
      </dsp:txBody>
      <dsp:txXfrm>
        <a:off x="3817023" y="4626321"/>
        <a:ext cx="1626919" cy="813459"/>
      </dsp:txXfrm>
    </dsp:sp>
    <dsp:sp modelId="{9FD6036F-9239-4F2F-9BFF-2B40138BFA9A}">
      <dsp:nvSpPr>
        <dsp:cNvPr id="0" name=""/>
        <dsp:cNvSpPr/>
      </dsp:nvSpPr>
      <dsp:spPr>
        <a:xfrm>
          <a:off x="3817023" y="5781433"/>
          <a:ext cx="1626919" cy="813459"/>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fr-FR" sz="1800" b="0" kern="1200" dirty="0">
              <a:latin typeface="Gill Sans MT" pitchFamily="34" charset="0"/>
            </a:rPr>
            <a:t>Division Commerciale et Facturation </a:t>
          </a:r>
        </a:p>
      </dsp:txBody>
      <dsp:txXfrm>
        <a:off x="3817023" y="5781433"/>
        <a:ext cx="1626919" cy="813459"/>
      </dsp:txXfrm>
    </dsp:sp>
    <dsp:sp modelId="{7452126D-5C9B-42D0-B537-72D0E6042449}">
      <dsp:nvSpPr>
        <dsp:cNvPr id="0" name=""/>
        <dsp:cNvSpPr/>
      </dsp:nvSpPr>
      <dsp:spPr>
        <a:xfrm>
          <a:off x="5378866" y="2316095"/>
          <a:ext cx="1626919" cy="813459"/>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fr-FR" sz="1800" b="0" kern="1200" dirty="0">
              <a:latin typeface="Gill Sans MT" pitchFamily="34" charset="0"/>
            </a:rPr>
            <a:t>Département Technique</a:t>
          </a:r>
        </a:p>
      </dsp:txBody>
      <dsp:txXfrm>
        <a:off x="5378866" y="2316095"/>
        <a:ext cx="1626919" cy="813459"/>
      </dsp:txXfrm>
    </dsp:sp>
    <dsp:sp modelId="{44D9B30A-E663-400B-9EA5-2ECBF6CB1D4F}">
      <dsp:nvSpPr>
        <dsp:cNvPr id="0" name=""/>
        <dsp:cNvSpPr/>
      </dsp:nvSpPr>
      <dsp:spPr>
        <a:xfrm>
          <a:off x="5785596" y="3471208"/>
          <a:ext cx="1626919" cy="813459"/>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fr-FR" sz="1800" b="0" kern="1200" dirty="0">
              <a:latin typeface="Gill Sans MT" pitchFamily="34" charset="0"/>
            </a:rPr>
            <a:t>Division Engins de Levage</a:t>
          </a:r>
        </a:p>
      </dsp:txBody>
      <dsp:txXfrm>
        <a:off x="5785596" y="3471208"/>
        <a:ext cx="1626919" cy="813459"/>
      </dsp:txXfrm>
    </dsp:sp>
    <dsp:sp modelId="{09D77392-8980-4F9B-88D1-06CE54C30B78}">
      <dsp:nvSpPr>
        <dsp:cNvPr id="0" name=""/>
        <dsp:cNvSpPr/>
      </dsp:nvSpPr>
      <dsp:spPr>
        <a:xfrm>
          <a:off x="5785596" y="4626321"/>
          <a:ext cx="1626919" cy="813459"/>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fr-FR" sz="1800" b="0" kern="1200" dirty="0">
              <a:latin typeface="Gill Sans MT" pitchFamily="34" charset="0"/>
            </a:rPr>
            <a:t>Division Engins de Parc</a:t>
          </a:r>
        </a:p>
      </dsp:txBody>
      <dsp:txXfrm>
        <a:off x="5785596" y="4626321"/>
        <a:ext cx="1626919" cy="813459"/>
      </dsp:txXfrm>
    </dsp:sp>
    <dsp:sp modelId="{A4E8C059-781E-415A-AF18-618EEA65B61E}">
      <dsp:nvSpPr>
        <dsp:cNvPr id="0" name=""/>
        <dsp:cNvSpPr/>
      </dsp:nvSpPr>
      <dsp:spPr>
        <a:xfrm>
          <a:off x="5785596" y="5781433"/>
          <a:ext cx="1626919" cy="813459"/>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fr-FR" sz="1800" b="0" kern="1200" dirty="0">
              <a:latin typeface="Gill Sans MT" pitchFamily="34" charset="0"/>
            </a:rPr>
            <a:t>Division Infra et Réseaux</a:t>
          </a:r>
        </a:p>
      </dsp:txBody>
      <dsp:txXfrm>
        <a:off x="5785596" y="5781433"/>
        <a:ext cx="1626919" cy="813459"/>
      </dsp:txXfrm>
    </dsp:sp>
    <dsp:sp modelId="{947FF89E-D0BF-454F-8007-AE9F730823F5}">
      <dsp:nvSpPr>
        <dsp:cNvPr id="0" name=""/>
        <dsp:cNvSpPr/>
      </dsp:nvSpPr>
      <dsp:spPr>
        <a:xfrm>
          <a:off x="8738454" y="2316095"/>
          <a:ext cx="1626919" cy="813459"/>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fr-FR" sz="1800" b="0" kern="1200" dirty="0">
              <a:latin typeface="Gill Sans MT" pitchFamily="34" charset="0"/>
            </a:rPr>
            <a:t>Département Support</a:t>
          </a:r>
        </a:p>
      </dsp:txBody>
      <dsp:txXfrm>
        <a:off x="8738454" y="2316095"/>
        <a:ext cx="1626919" cy="813459"/>
      </dsp:txXfrm>
    </dsp:sp>
    <dsp:sp modelId="{2F59AF40-9446-4B0E-B2DA-C5ED400ABC20}">
      <dsp:nvSpPr>
        <dsp:cNvPr id="0" name=""/>
        <dsp:cNvSpPr/>
      </dsp:nvSpPr>
      <dsp:spPr>
        <a:xfrm>
          <a:off x="7754168" y="3471208"/>
          <a:ext cx="1626919" cy="813459"/>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fr-FR" sz="1800" b="0" kern="1200" dirty="0">
              <a:latin typeface="Gill Sans MT" pitchFamily="34" charset="0"/>
            </a:rPr>
            <a:t>Division Finance et Comptabilité </a:t>
          </a:r>
        </a:p>
      </dsp:txBody>
      <dsp:txXfrm>
        <a:off x="7754168" y="3471208"/>
        <a:ext cx="1626919" cy="813459"/>
      </dsp:txXfrm>
    </dsp:sp>
    <dsp:sp modelId="{5846E028-3858-4EF4-8A0F-6EDACD29CE98}">
      <dsp:nvSpPr>
        <dsp:cNvPr id="0" name=""/>
        <dsp:cNvSpPr/>
      </dsp:nvSpPr>
      <dsp:spPr>
        <a:xfrm>
          <a:off x="8160898" y="4626321"/>
          <a:ext cx="1626919" cy="813459"/>
        </a:xfrm>
        <a:prstGeom prst="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fr-FR" sz="1800" b="0" kern="1200" dirty="0">
              <a:latin typeface="Gill Sans MT" pitchFamily="34" charset="0"/>
            </a:rPr>
            <a:t>Service Gestion Financière</a:t>
          </a:r>
        </a:p>
      </dsp:txBody>
      <dsp:txXfrm>
        <a:off x="8160898" y="4626321"/>
        <a:ext cx="1626919" cy="813459"/>
      </dsp:txXfrm>
    </dsp:sp>
    <dsp:sp modelId="{13A05BFB-CABF-4F3C-A4AD-05BE1A841FCA}">
      <dsp:nvSpPr>
        <dsp:cNvPr id="0" name=""/>
        <dsp:cNvSpPr/>
      </dsp:nvSpPr>
      <dsp:spPr>
        <a:xfrm>
          <a:off x="8160898" y="5781433"/>
          <a:ext cx="1626919" cy="813459"/>
        </a:xfrm>
        <a:prstGeom prst="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fr-FR" sz="1800" b="0" kern="1200" dirty="0">
              <a:latin typeface="Gill Sans MT" pitchFamily="34" charset="0"/>
            </a:rPr>
            <a:t>Service Comptable et Fiscale</a:t>
          </a:r>
        </a:p>
      </dsp:txBody>
      <dsp:txXfrm>
        <a:off x="8160898" y="5781433"/>
        <a:ext cx="1626919" cy="813459"/>
      </dsp:txXfrm>
    </dsp:sp>
    <dsp:sp modelId="{CCDB6421-34D0-4311-A12B-4E1D35C94394}">
      <dsp:nvSpPr>
        <dsp:cNvPr id="0" name=""/>
        <dsp:cNvSpPr/>
      </dsp:nvSpPr>
      <dsp:spPr>
        <a:xfrm>
          <a:off x="8160898" y="6936546"/>
          <a:ext cx="1626919" cy="813459"/>
        </a:xfrm>
        <a:prstGeom prst="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fr-FR" sz="1800" b="0" kern="1200" dirty="0">
              <a:latin typeface="Gill Sans MT" pitchFamily="34" charset="0"/>
            </a:rPr>
            <a:t>Service Contrôle de Gestion </a:t>
          </a:r>
        </a:p>
      </dsp:txBody>
      <dsp:txXfrm>
        <a:off x="8160898" y="6936546"/>
        <a:ext cx="1626919" cy="813459"/>
      </dsp:txXfrm>
    </dsp:sp>
    <dsp:sp modelId="{DEE93F06-8425-4F59-838A-BF74C4780BBC}">
      <dsp:nvSpPr>
        <dsp:cNvPr id="0" name=""/>
        <dsp:cNvSpPr/>
      </dsp:nvSpPr>
      <dsp:spPr>
        <a:xfrm>
          <a:off x="9722740" y="3471208"/>
          <a:ext cx="1626919" cy="813459"/>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fr-FR" sz="1800" b="0" kern="1200" dirty="0">
              <a:latin typeface="Gill Sans MT" pitchFamily="34" charset="0"/>
            </a:rPr>
            <a:t>Division RH et Affaires Générales</a:t>
          </a:r>
        </a:p>
      </dsp:txBody>
      <dsp:txXfrm>
        <a:off x="9722740" y="3471208"/>
        <a:ext cx="1626919" cy="813459"/>
      </dsp:txXfrm>
    </dsp:sp>
    <dsp:sp modelId="{92BF66FC-EE35-47F7-BD4C-096D7CD6D20F}">
      <dsp:nvSpPr>
        <dsp:cNvPr id="0" name=""/>
        <dsp:cNvSpPr/>
      </dsp:nvSpPr>
      <dsp:spPr>
        <a:xfrm>
          <a:off x="10129470" y="4626321"/>
          <a:ext cx="1626919" cy="813459"/>
        </a:xfrm>
        <a:prstGeom prst="rect">
          <a:avLst/>
        </a:prstGeom>
        <a:solidFill>
          <a:srgbClr val="C00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fr-FR" sz="1800" b="0" kern="1200" dirty="0">
              <a:latin typeface="Gill Sans MT" pitchFamily="34" charset="0"/>
            </a:rPr>
            <a:t>Service Achats et Approvisionnements</a:t>
          </a:r>
        </a:p>
      </dsp:txBody>
      <dsp:txXfrm>
        <a:off x="10129470" y="4626321"/>
        <a:ext cx="1626919" cy="813459"/>
      </dsp:txXfrm>
    </dsp:sp>
    <dsp:sp modelId="{D45C1746-F7F3-4E3D-A3B6-ABC8898A0F03}">
      <dsp:nvSpPr>
        <dsp:cNvPr id="0" name=""/>
        <dsp:cNvSpPr/>
      </dsp:nvSpPr>
      <dsp:spPr>
        <a:xfrm>
          <a:off x="10129470" y="5781433"/>
          <a:ext cx="1626919" cy="813459"/>
        </a:xfrm>
        <a:prstGeom prst="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fr-FR" sz="1800" b="0" kern="1200" dirty="0">
              <a:latin typeface="Gill Sans MT" pitchFamily="34" charset="0"/>
            </a:rPr>
            <a:t>Service RH</a:t>
          </a:r>
        </a:p>
      </dsp:txBody>
      <dsp:txXfrm>
        <a:off x="10129470" y="5781433"/>
        <a:ext cx="1626919" cy="813459"/>
      </dsp:txXfrm>
    </dsp:sp>
    <dsp:sp modelId="{872F1983-9393-4786-8296-4BAB0ADF9B05}">
      <dsp:nvSpPr>
        <dsp:cNvPr id="0" name=""/>
        <dsp:cNvSpPr/>
      </dsp:nvSpPr>
      <dsp:spPr>
        <a:xfrm>
          <a:off x="10129470" y="6936546"/>
          <a:ext cx="1626919" cy="813459"/>
        </a:xfrm>
        <a:prstGeom prst="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fr-FR" sz="1800" b="0" kern="1200" dirty="0">
              <a:latin typeface="Gill Sans MT" pitchFamily="34" charset="0"/>
            </a:rPr>
            <a:t>Service Développement Professionnel</a:t>
          </a:r>
        </a:p>
      </dsp:txBody>
      <dsp:txXfrm>
        <a:off x="10129470" y="6936546"/>
        <a:ext cx="1626919" cy="813459"/>
      </dsp:txXfrm>
    </dsp:sp>
    <dsp:sp modelId="{9F0ED252-EE54-4040-AD57-451F48488EA5}">
      <dsp:nvSpPr>
        <dsp:cNvPr id="0" name=""/>
        <dsp:cNvSpPr/>
      </dsp:nvSpPr>
      <dsp:spPr>
        <a:xfrm>
          <a:off x="10129470" y="8091659"/>
          <a:ext cx="1626919" cy="813459"/>
        </a:xfrm>
        <a:prstGeom prst="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fr-FR" sz="1800" b="0" kern="1200" dirty="0" smtClean="0">
              <a:latin typeface="Gill Sans MT" pitchFamily="34" charset="0"/>
            </a:rPr>
            <a:t>Service juridique</a:t>
          </a:r>
          <a:endParaRPr lang="fr-FR" sz="1800" b="0" kern="1200" dirty="0">
            <a:latin typeface="Gill Sans MT" pitchFamily="34" charset="0"/>
          </a:endParaRPr>
        </a:p>
      </dsp:txBody>
      <dsp:txXfrm>
        <a:off x="10129470" y="8091659"/>
        <a:ext cx="1626919" cy="813459"/>
      </dsp:txXfrm>
    </dsp:sp>
    <dsp:sp modelId="{4AA74F77-65EE-4858-8B0C-AD2B3D83E96C}">
      <dsp:nvSpPr>
        <dsp:cNvPr id="0" name=""/>
        <dsp:cNvSpPr/>
      </dsp:nvSpPr>
      <dsp:spPr>
        <a:xfrm>
          <a:off x="5090088" y="1160982"/>
          <a:ext cx="1626919" cy="813459"/>
        </a:xfrm>
        <a:prstGeom prst="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fr-FR" sz="1800" b="0" kern="1200" dirty="0">
              <a:latin typeface="Gill Sans MT" pitchFamily="34" charset="0"/>
            </a:rPr>
            <a:t>Directeur Adjoint</a:t>
          </a:r>
        </a:p>
      </dsp:txBody>
      <dsp:txXfrm>
        <a:off x="5090088" y="1160982"/>
        <a:ext cx="1626919" cy="81345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92E8FA-CD51-403A-BCBD-763D287B7896}">
      <dsp:nvSpPr>
        <dsp:cNvPr id="0" name=""/>
        <dsp:cNvSpPr/>
      </dsp:nvSpPr>
      <dsp:spPr>
        <a:xfrm>
          <a:off x="2549" y="55845"/>
          <a:ext cx="2268708" cy="907483"/>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t>Définir </a:t>
          </a:r>
        </a:p>
      </dsp:txBody>
      <dsp:txXfrm>
        <a:off x="456291" y="55845"/>
        <a:ext cx="1361225" cy="907483"/>
      </dsp:txXfrm>
    </dsp:sp>
    <dsp:sp modelId="{9C2143FB-5429-4E51-9671-81FA01E4322E}">
      <dsp:nvSpPr>
        <dsp:cNvPr id="0" name=""/>
        <dsp:cNvSpPr/>
      </dsp:nvSpPr>
      <dsp:spPr>
        <a:xfrm>
          <a:off x="2044387" y="55845"/>
          <a:ext cx="2268708" cy="907483"/>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t>Mesurer</a:t>
          </a:r>
        </a:p>
      </dsp:txBody>
      <dsp:txXfrm>
        <a:off x="2498129" y="55845"/>
        <a:ext cx="1361225" cy="907483"/>
      </dsp:txXfrm>
    </dsp:sp>
    <dsp:sp modelId="{49C680D9-E6A8-4958-B128-A7A717F819C5}">
      <dsp:nvSpPr>
        <dsp:cNvPr id="0" name=""/>
        <dsp:cNvSpPr/>
      </dsp:nvSpPr>
      <dsp:spPr>
        <a:xfrm>
          <a:off x="4086225" y="55845"/>
          <a:ext cx="2268708" cy="907483"/>
        </a:xfrm>
        <a:prstGeom prst="chevron">
          <a:avLst/>
        </a:prstGeom>
        <a:solidFill>
          <a:schemeClr val="accent1"/>
        </a:solid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t>Analyser</a:t>
          </a:r>
        </a:p>
      </dsp:txBody>
      <dsp:txXfrm>
        <a:off x="4539967" y="55845"/>
        <a:ext cx="1361225" cy="907483"/>
      </dsp:txXfrm>
    </dsp:sp>
    <dsp:sp modelId="{5C3CFBF8-1F1F-4EC8-8224-6415AFEFA1FC}">
      <dsp:nvSpPr>
        <dsp:cNvPr id="0" name=""/>
        <dsp:cNvSpPr/>
      </dsp:nvSpPr>
      <dsp:spPr>
        <a:xfrm>
          <a:off x="6128063" y="55845"/>
          <a:ext cx="2268708" cy="907483"/>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t>Améliorer</a:t>
          </a:r>
        </a:p>
      </dsp:txBody>
      <dsp:txXfrm>
        <a:off x="6581805" y="55845"/>
        <a:ext cx="1361225" cy="907483"/>
      </dsp:txXfrm>
    </dsp:sp>
    <dsp:sp modelId="{B0647CFC-5422-4157-9D59-00330D8CC258}">
      <dsp:nvSpPr>
        <dsp:cNvPr id="0" name=""/>
        <dsp:cNvSpPr/>
      </dsp:nvSpPr>
      <dsp:spPr>
        <a:xfrm>
          <a:off x="8169901" y="55845"/>
          <a:ext cx="2268708" cy="907483"/>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t>Contrôler </a:t>
          </a:r>
        </a:p>
      </dsp:txBody>
      <dsp:txXfrm>
        <a:off x="8623643" y="55845"/>
        <a:ext cx="1361225" cy="90748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92E8FA-CD51-403A-BCBD-763D287B7896}">
      <dsp:nvSpPr>
        <dsp:cNvPr id="0" name=""/>
        <dsp:cNvSpPr/>
      </dsp:nvSpPr>
      <dsp:spPr>
        <a:xfrm>
          <a:off x="2549" y="55845"/>
          <a:ext cx="2268708" cy="907483"/>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t>Définir </a:t>
          </a:r>
        </a:p>
      </dsp:txBody>
      <dsp:txXfrm>
        <a:off x="456291" y="55845"/>
        <a:ext cx="1361225" cy="907483"/>
      </dsp:txXfrm>
    </dsp:sp>
    <dsp:sp modelId="{9C2143FB-5429-4E51-9671-81FA01E4322E}">
      <dsp:nvSpPr>
        <dsp:cNvPr id="0" name=""/>
        <dsp:cNvSpPr/>
      </dsp:nvSpPr>
      <dsp:spPr>
        <a:xfrm>
          <a:off x="2044387" y="55845"/>
          <a:ext cx="2268708" cy="907483"/>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t>Mesurer</a:t>
          </a:r>
        </a:p>
      </dsp:txBody>
      <dsp:txXfrm>
        <a:off x="2498129" y="55845"/>
        <a:ext cx="1361225" cy="907483"/>
      </dsp:txXfrm>
    </dsp:sp>
    <dsp:sp modelId="{49C680D9-E6A8-4958-B128-A7A717F819C5}">
      <dsp:nvSpPr>
        <dsp:cNvPr id="0" name=""/>
        <dsp:cNvSpPr/>
      </dsp:nvSpPr>
      <dsp:spPr>
        <a:xfrm>
          <a:off x="4086225" y="55845"/>
          <a:ext cx="2268708" cy="907483"/>
        </a:xfrm>
        <a:prstGeom prst="chevron">
          <a:avLst/>
        </a:prstGeom>
        <a:solidFill>
          <a:schemeClr val="accent1"/>
        </a:solid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t>Analyser</a:t>
          </a:r>
        </a:p>
      </dsp:txBody>
      <dsp:txXfrm>
        <a:off x="4539967" y="55845"/>
        <a:ext cx="1361225" cy="907483"/>
      </dsp:txXfrm>
    </dsp:sp>
    <dsp:sp modelId="{5C3CFBF8-1F1F-4EC8-8224-6415AFEFA1FC}">
      <dsp:nvSpPr>
        <dsp:cNvPr id="0" name=""/>
        <dsp:cNvSpPr/>
      </dsp:nvSpPr>
      <dsp:spPr>
        <a:xfrm>
          <a:off x="6128063" y="55845"/>
          <a:ext cx="2268708" cy="907483"/>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t>Améliorer</a:t>
          </a:r>
        </a:p>
      </dsp:txBody>
      <dsp:txXfrm>
        <a:off x="6581805" y="55845"/>
        <a:ext cx="1361225" cy="907483"/>
      </dsp:txXfrm>
    </dsp:sp>
    <dsp:sp modelId="{B0647CFC-5422-4157-9D59-00330D8CC258}">
      <dsp:nvSpPr>
        <dsp:cNvPr id="0" name=""/>
        <dsp:cNvSpPr/>
      </dsp:nvSpPr>
      <dsp:spPr>
        <a:xfrm>
          <a:off x="8169901" y="55845"/>
          <a:ext cx="2268708" cy="907483"/>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t>Contrôler </a:t>
          </a:r>
        </a:p>
      </dsp:txBody>
      <dsp:txXfrm>
        <a:off x="8623643" y="55845"/>
        <a:ext cx="1361225" cy="90748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92E8FA-CD51-403A-BCBD-763D287B7896}">
      <dsp:nvSpPr>
        <dsp:cNvPr id="0" name=""/>
        <dsp:cNvSpPr/>
      </dsp:nvSpPr>
      <dsp:spPr>
        <a:xfrm>
          <a:off x="2549" y="55845"/>
          <a:ext cx="2268708" cy="907483"/>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t>Définir </a:t>
          </a:r>
        </a:p>
      </dsp:txBody>
      <dsp:txXfrm>
        <a:off x="456291" y="55845"/>
        <a:ext cx="1361225" cy="907483"/>
      </dsp:txXfrm>
    </dsp:sp>
    <dsp:sp modelId="{9C2143FB-5429-4E51-9671-81FA01E4322E}">
      <dsp:nvSpPr>
        <dsp:cNvPr id="0" name=""/>
        <dsp:cNvSpPr/>
      </dsp:nvSpPr>
      <dsp:spPr>
        <a:xfrm>
          <a:off x="2044387" y="55845"/>
          <a:ext cx="2268708" cy="907483"/>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t>Mesurer</a:t>
          </a:r>
        </a:p>
      </dsp:txBody>
      <dsp:txXfrm>
        <a:off x="2498129" y="55845"/>
        <a:ext cx="1361225" cy="907483"/>
      </dsp:txXfrm>
    </dsp:sp>
    <dsp:sp modelId="{49C680D9-E6A8-4958-B128-A7A717F819C5}">
      <dsp:nvSpPr>
        <dsp:cNvPr id="0" name=""/>
        <dsp:cNvSpPr/>
      </dsp:nvSpPr>
      <dsp:spPr>
        <a:xfrm>
          <a:off x="4086225" y="55845"/>
          <a:ext cx="2268708" cy="907483"/>
        </a:xfrm>
        <a:prstGeom prst="chevron">
          <a:avLst/>
        </a:prstGeom>
        <a:solidFill>
          <a:schemeClr val="accent1"/>
        </a:solid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t>Analyser</a:t>
          </a:r>
        </a:p>
      </dsp:txBody>
      <dsp:txXfrm>
        <a:off x="4539967" y="55845"/>
        <a:ext cx="1361225" cy="907483"/>
      </dsp:txXfrm>
    </dsp:sp>
    <dsp:sp modelId="{5C3CFBF8-1F1F-4EC8-8224-6415AFEFA1FC}">
      <dsp:nvSpPr>
        <dsp:cNvPr id="0" name=""/>
        <dsp:cNvSpPr/>
      </dsp:nvSpPr>
      <dsp:spPr>
        <a:xfrm>
          <a:off x="6128063" y="55845"/>
          <a:ext cx="2268708" cy="907483"/>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t>Améliorer</a:t>
          </a:r>
        </a:p>
      </dsp:txBody>
      <dsp:txXfrm>
        <a:off x="6581805" y="55845"/>
        <a:ext cx="1361225" cy="907483"/>
      </dsp:txXfrm>
    </dsp:sp>
    <dsp:sp modelId="{B0647CFC-5422-4157-9D59-00330D8CC258}">
      <dsp:nvSpPr>
        <dsp:cNvPr id="0" name=""/>
        <dsp:cNvSpPr/>
      </dsp:nvSpPr>
      <dsp:spPr>
        <a:xfrm>
          <a:off x="8169901" y="55845"/>
          <a:ext cx="2268708" cy="907483"/>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t>Contrôler </a:t>
          </a:r>
        </a:p>
      </dsp:txBody>
      <dsp:txXfrm>
        <a:off x="8623643" y="55845"/>
        <a:ext cx="1361225" cy="90748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92E8FA-CD51-403A-BCBD-763D287B7896}">
      <dsp:nvSpPr>
        <dsp:cNvPr id="0" name=""/>
        <dsp:cNvSpPr/>
      </dsp:nvSpPr>
      <dsp:spPr>
        <a:xfrm>
          <a:off x="2549" y="55845"/>
          <a:ext cx="2268708" cy="907483"/>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t>Définir </a:t>
          </a:r>
        </a:p>
      </dsp:txBody>
      <dsp:txXfrm>
        <a:off x="456291" y="55845"/>
        <a:ext cx="1361225" cy="907483"/>
      </dsp:txXfrm>
    </dsp:sp>
    <dsp:sp modelId="{9C2143FB-5429-4E51-9671-81FA01E4322E}">
      <dsp:nvSpPr>
        <dsp:cNvPr id="0" name=""/>
        <dsp:cNvSpPr/>
      </dsp:nvSpPr>
      <dsp:spPr>
        <a:xfrm>
          <a:off x="2044387" y="55845"/>
          <a:ext cx="2268708" cy="907483"/>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t>Mesurer</a:t>
          </a:r>
        </a:p>
      </dsp:txBody>
      <dsp:txXfrm>
        <a:off x="2498129" y="55845"/>
        <a:ext cx="1361225" cy="907483"/>
      </dsp:txXfrm>
    </dsp:sp>
    <dsp:sp modelId="{49C680D9-E6A8-4958-B128-A7A717F819C5}">
      <dsp:nvSpPr>
        <dsp:cNvPr id="0" name=""/>
        <dsp:cNvSpPr/>
      </dsp:nvSpPr>
      <dsp:spPr>
        <a:xfrm>
          <a:off x="4086225" y="55845"/>
          <a:ext cx="2268708" cy="907483"/>
        </a:xfrm>
        <a:prstGeom prst="chevron">
          <a:avLst/>
        </a:prstGeom>
        <a:solidFill>
          <a:schemeClr val="accent1"/>
        </a:solid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t>Analyser</a:t>
          </a:r>
        </a:p>
      </dsp:txBody>
      <dsp:txXfrm>
        <a:off x="4539967" y="55845"/>
        <a:ext cx="1361225" cy="907483"/>
      </dsp:txXfrm>
    </dsp:sp>
    <dsp:sp modelId="{5C3CFBF8-1F1F-4EC8-8224-6415AFEFA1FC}">
      <dsp:nvSpPr>
        <dsp:cNvPr id="0" name=""/>
        <dsp:cNvSpPr/>
      </dsp:nvSpPr>
      <dsp:spPr>
        <a:xfrm>
          <a:off x="6128063" y="55845"/>
          <a:ext cx="2268708" cy="907483"/>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t>Améliorer</a:t>
          </a:r>
        </a:p>
      </dsp:txBody>
      <dsp:txXfrm>
        <a:off x="6581805" y="55845"/>
        <a:ext cx="1361225" cy="907483"/>
      </dsp:txXfrm>
    </dsp:sp>
    <dsp:sp modelId="{B0647CFC-5422-4157-9D59-00330D8CC258}">
      <dsp:nvSpPr>
        <dsp:cNvPr id="0" name=""/>
        <dsp:cNvSpPr/>
      </dsp:nvSpPr>
      <dsp:spPr>
        <a:xfrm>
          <a:off x="8169901" y="55845"/>
          <a:ext cx="2268708" cy="907483"/>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t>Contrôler </a:t>
          </a:r>
        </a:p>
      </dsp:txBody>
      <dsp:txXfrm>
        <a:off x="8623643" y="55845"/>
        <a:ext cx="1361225" cy="90748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92E8FA-CD51-403A-BCBD-763D287B7896}">
      <dsp:nvSpPr>
        <dsp:cNvPr id="0" name=""/>
        <dsp:cNvSpPr/>
      </dsp:nvSpPr>
      <dsp:spPr>
        <a:xfrm>
          <a:off x="2549" y="55845"/>
          <a:ext cx="2268708" cy="907483"/>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t>Définir </a:t>
          </a:r>
        </a:p>
      </dsp:txBody>
      <dsp:txXfrm>
        <a:off x="456291" y="55845"/>
        <a:ext cx="1361225" cy="907483"/>
      </dsp:txXfrm>
    </dsp:sp>
    <dsp:sp modelId="{9C2143FB-5429-4E51-9671-81FA01E4322E}">
      <dsp:nvSpPr>
        <dsp:cNvPr id="0" name=""/>
        <dsp:cNvSpPr/>
      </dsp:nvSpPr>
      <dsp:spPr>
        <a:xfrm>
          <a:off x="2044387" y="55845"/>
          <a:ext cx="2268708" cy="907483"/>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t>Mesurer</a:t>
          </a:r>
        </a:p>
      </dsp:txBody>
      <dsp:txXfrm>
        <a:off x="2498129" y="55845"/>
        <a:ext cx="1361225" cy="907483"/>
      </dsp:txXfrm>
    </dsp:sp>
    <dsp:sp modelId="{49C680D9-E6A8-4958-B128-A7A717F819C5}">
      <dsp:nvSpPr>
        <dsp:cNvPr id="0" name=""/>
        <dsp:cNvSpPr/>
      </dsp:nvSpPr>
      <dsp:spPr>
        <a:xfrm>
          <a:off x="4086225" y="55845"/>
          <a:ext cx="2268708" cy="907483"/>
        </a:xfrm>
        <a:prstGeom prst="chevron">
          <a:avLst/>
        </a:prstGeom>
        <a:solidFill>
          <a:schemeClr val="accent1"/>
        </a:solid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t>Analyser</a:t>
          </a:r>
        </a:p>
      </dsp:txBody>
      <dsp:txXfrm>
        <a:off x="4539967" y="55845"/>
        <a:ext cx="1361225" cy="907483"/>
      </dsp:txXfrm>
    </dsp:sp>
    <dsp:sp modelId="{5C3CFBF8-1F1F-4EC8-8224-6415AFEFA1FC}">
      <dsp:nvSpPr>
        <dsp:cNvPr id="0" name=""/>
        <dsp:cNvSpPr/>
      </dsp:nvSpPr>
      <dsp:spPr>
        <a:xfrm>
          <a:off x="6128063" y="55845"/>
          <a:ext cx="2268708" cy="907483"/>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t>Améliorer</a:t>
          </a:r>
        </a:p>
      </dsp:txBody>
      <dsp:txXfrm>
        <a:off x="6581805" y="55845"/>
        <a:ext cx="1361225" cy="907483"/>
      </dsp:txXfrm>
    </dsp:sp>
    <dsp:sp modelId="{B0647CFC-5422-4157-9D59-00330D8CC258}">
      <dsp:nvSpPr>
        <dsp:cNvPr id="0" name=""/>
        <dsp:cNvSpPr/>
      </dsp:nvSpPr>
      <dsp:spPr>
        <a:xfrm>
          <a:off x="8169901" y="55845"/>
          <a:ext cx="2268708" cy="907483"/>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t>Contrôler </a:t>
          </a:r>
        </a:p>
      </dsp:txBody>
      <dsp:txXfrm>
        <a:off x="8623643" y="55845"/>
        <a:ext cx="1361225" cy="90748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92E8FA-CD51-403A-BCBD-763D287B7896}">
      <dsp:nvSpPr>
        <dsp:cNvPr id="0" name=""/>
        <dsp:cNvSpPr/>
      </dsp:nvSpPr>
      <dsp:spPr>
        <a:xfrm>
          <a:off x="2549" y="55845"/>
          <a:ext cx="2268708" cy="907483"/>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t>Définir </a:t>
          </a:r>
        </a:p>
      </dsp:txBody>
      <dsp:txXfrm>
        <a:off x="456291" y="55845"/>
        <a:ext cx="1361225" cy="907483"/>
      </dsp:txXfrm>
    </dsp:sp>
    <dsp:sp modelId="{9C2143FB-5429-4E51-9671-81FA01E4322E}">
      <dsp:nvSpPr>
        <dsp:cNvPr id="0" name=""/>
        <dsp:cNvSpPr/>
      </dsp:nvSpPr>
      <dsp:spPr>
        <a:xfrm>
          <a:off x="2044387" y="55845"/>
          <a:ext cx="2268708" cy="907483"/>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t>Mesurer</a:t>
          </a:r>
        </a:p>
      </dsp:txBody>
      <dsp:txXfrm>
        <a:off x="2498129" y="55845"/>
        <a:ext cx="1361225" cy="907483"/>
      </dsp:txXfrm>
    </dsp:sp>
    <dsp:sp modelId="{49C680D9-E6A8-4958-B128-A7A717F819C5}">
      <dsp:nvSpPr>
        <dsp:cNvPr id="0" name=""/>
        <dsp:cNvSpPr/>
      </dsp:nvSpPr>
      <dsp:spPr>
        <a:xfrm>
          <a:off x="4086225" y="55845"/>
          <a:ext cx="2268708" cy="907483"/>
        </a:xfrm>
        <a:prstGeom prst="chevron">
          <a:avLst/>
        </a:prstGeom>
        <a:solidFill>
          <a:schemeClr val="accent1"/>
        </a:solid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t>Analyser</a:t>
          </a:r>
        </a:p>
      </dsp:txBody>
      <dsp:txXfrm>
        <a:off x="4539967" y="55845"/>
        <a:ext cx="1361225" cy="907483"/>
      </dsp:txXfrm>
    </dsp:sp>
    <dsp:sp modelId="{5C3CFBF8-1F1F-4EC8-8224-6415AFEFA1FC}">
      <dsp:nvSpPr>
        <dsp:cNvPr id="0" name=""/>
        <dsp:cNvSpPr/>
      </dsp:nvSpPr>
      <dsp:spPr>
        <a:xfrm>
          <a:off x="6128063" y="55845"/>
          <a:ext cx="2268708" cy="907483"/>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t>Améliorer</a:t>
          </a:r>
        </a:p>
      </dsp:txBody>
      <dsp:txXfrm>
        <a:off x="6581805" y="55845"/>
        <a:ext cx="1361225" cy="907483"/>
      </dsp:txXfrm>
    </dsp:sp>
    <dsp:sp modelId="{B0647CFC-5422-4157-9D59-00330D8CC258}">
      <dsp:nvSpPr>
        <dsp:cNvPr id="0" name=""/>
        <dsp:cNvSpPr/>
      </dsp:nvSpPr>
      <dsp:spPr>
        <a:xfrm>
          <a:off x="8169901" y="55845"/>
          <a:ext cx="2268708" cy="907483"/>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t>Contrôler </a:t>
          </a:r>
        </a:p>
      </dsp:txBody>
      <dsp:txXfrm>
        <a:off x="8623643" y="55845"/>
        <a:ext cx="1361225" cy="90748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92E8FA-CD51-403A-BCBD-763D287B7896}">
      <dsp:nvSpPr>
        <dsp:cNvPr id="0" name=""/>
        <dsp:cNvSpPr/>
      </dsp:nvSpPr>
      <dsp:spPr>
        <a:xfrm>
          <a:off x="2549" y="55845"/>
          <a:ext cx="2268708" cy="907483"/>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t>Définir </a:t>
          </a:r>
        </a:p>
      </dsp:txBody>
      <dsp:txXfrm>
        <a:off x="456291" y="55845"/>
        <a:ext cx="1361225" cy="907483"/>
      </dsp:txXfrm>
    </dsp:sp>
    <dsp:sp modelId="{9C2143FB-5429-4E51-9671-81FA01E4322E}">
      <dsp:nvSpPr>
        <dsp:cNvPr id="0" name=""/>
        <dsp:cNvSpPr/>
      </dsp:nvSpPr>
      <dsp:spPr>
        <a:xfrm>
          <a:off x="2044387" y="55845"/>
          <a:ext cx="2268708" cy="907483"/>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t>Mesurer</a:t>
          </a:r>
        </a:p>
      </dsp:txBody>
      <dsp:txXfrm>
        <a:off x="2498129" y="55845"/>
        <a:ext cx="1361225" cy="907483"/>
      </dsp:txXfrm>
    </dsp:sp>
    <dsp:sp modelId="{49C680D9-E6A8-4958-B128-A7A717F819C5}">
      <dsp:nvSpPr>
        <dsp:cNvPr id="0" name=""/>
        <dsp:cNvSpPr/>
      </dsp:nvSpPr>
      <dsp:spPr>
        <a:xfrm>
          <a:off x="4086225" y="55845"/>
          <a:ext cx="2268708" cy="907483"/>
        </a:xfrm>
        <a:prstGeom prst="chevron">
          <a:avLst/>
        </a:prstGeom>
        <a:solidFill>
          <a:schemeClr val="accent1"/>
        </a:solid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t>Analyser</a:t>
          </a:r>
        </a:p>
      </dsp:txBody>
      <dsp:txXfrm>
        <a:off x="4539967" y="55845"/>
        <a:ext cx="1361225" cy="907483"/>
      </dsp:txXfrm>
    </dsp:sp>
    <dsp:sp modelId="{5C3CFBF8-1F1F-4EC8-8224-6415AFEFA1FC}">
      <dsp:nvSpPr>
        <dsp:cNvPr id="0" name=""/>
        <dsp:cNvSpPr/>
      </dsp:nvSpPr>
      <dsp:spPr>
        <a:xfrm>
          <a:off x="6128063" y="55845"/>
          <a:ext cx="2268708" cy="907483"/>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t>Améliorer</a:t>
          </a:r>
        </a:p>
      </dsp:txBody>
      <dsp:txXfrm>
        <a:off x="6581805" y="55845"/>
        <a:ext cx="1361225" cy="907483"/>
      </dsp:txXfrm>
    </dsp:sp>
    <dsp:sp modelId="{B0647CFC-5422-4157-9D59-00330D8CC258}">
      <dsp:nvSpPr>
        <dsp:cNvPr id="0" name=""/>
        <dsp:cNvSpPr/>
      </dsp:nvSpPr>
      <dsp:spPr>
        <a:xfrm>
          <a:off x="8169901" y="55845"/>
          <a:ext cx="2268708" cy="907483"/>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t>Contrôler </a:t>
          </a:r>
        </a:p>
      </dsp:txBody>
      <dsp:txXfrm>
        <a:off x="8623643" y="55845"/>
        <a:ext cx="1361225" cy="907483"/>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92E8FA-CD51-403A-BCBD-763D287B7896}">
      <dsp:nvSpPr>
        <dsp:cNvPr id="0" name=""/>
        <dsp:cNvSpPr/>
      </dsp:nvSpPr>
      <dsp:spPr>
        <a:xfrm>
          <a:off x="2549" y="55845"/>
          <a:ext cx="2268708" cy="907483"/>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t>Définir </a:t>
          </a:r>
        </a:p>
      </dsp:txBody>
      <dsp:txXfrm>
        <a:off x="456291" y="55845"/>
        <a:ext cx="1361225" cy="907483"/>
      </dsp:txXfrm>
    </dsp:sp>
    <dsp:sp modelId="{9C2143FB-5429-4E51-9671-81FA01E4322E}">
      <dsp:nvSpPr>
        <dsp:cNvPr id="0" name=""/>
        <dsp:cNvSpPr/>
      </dsp:nvSpPr>
      <dsp:spPr>
        <a:xfrm>
          <a:off x="2044387" y="55845"/>
          <a:ext cx="2268708" cy="907483"/>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t>Mesurer</a:t>
          </a:r>
        </a:p>
      </dsp:txBody>
      <dsp:txXfrm>
        <a:off x="2498129" y="55845"/>
        <a:ext cx="1361225" cy="907483"/>
      </dsp:txXfrm>
    </dsp:sp>
    <dsp:sp modelId="{49C680D9-E6A8-4958-B128-A7A717F819C5}">
      <dsp:nvSpPr>
        <dsp:cNvPr id="0" name=""/>
        <dsp:cNvSpPr/>
      </dsp:nvSpPr>
      <dsp:spPr>
        <a:xfrm>
          <a:off x="4086225" y="55845"/>
          <a:ext cx="2268708" cy="907483"/>
        </a:xfrm>
        <a:prstGeom prst="chevron">
          <a:avLst/>
        </a:prstGeom>
        <a:solidFill>
          <a:schemeClr val="accent1"/>
        </a:solid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t>Analyser</a:t>
          </a:r>
        </a:p>
      </dsp:txBody>
      <dsp:txXfrm>
        <a:off x="4539967" y="55845"/>
        <a:ext cx="1361225" cy="907483"/>
      </dsp:txXfrm>
    </dsp:sp>
    <dsp:sp modelId="{5C3CFBF8-1F1F-4EC8-8224-6415AFEFA1FC}">
      <dsp:nvSpPr>
        <dsp:cNvPr id="0" name=""/>
        <dsp:cNvSpPr/>
      </dsp:nvSpPr>
      <dsp:spPr>
        <a:xfrm>
          <a:off x="6128063" y="55845"/>
          <a:ext cx="2268708" cy="907483"/>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t>Améliorer</a:t>
          </a:r>
        </a:p>
      </dsp:txBody>
      <dsp:txXfrm>
        <a:off x="6581805" y="55845"/>
        <a:ext cx="1361225" cy="907483"/>
      </dsp:txXfrm>
    </dsp:sp>
    <dsp:sp modelId="{B0647CFC-5422-4157-9D59-00330D8CC258}">
      <dsp:nvSpPr>
        <dsp:cNvPr id="0" name=""/>
        <dsp:cNvSpPr/>
      </dsp:nvSpPr>
      <dsp:spPr>
        <a:xfrm>
          <a:off x="8169901" y="55845"/>
          <a:ext cx="2268708" cy="907483"/>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t>Contrôler </a:t>
          </a:r>
        </a:p>
      </dsp:txBody>
      <dsp:txXfrm>
        <a:off x="8623643" y="55845"/>
        <a:ext cx="1361225" cy="907483"/>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92E8FA-CD51-403A-BCBD-763D287B7896}">
      <dsp:nvSpPr>
        <dsp:cNvPr id="0" name=""/>
        <dsp:cNvSpPr/>
      </dsp:nvSpPr>
      <dsp:spPr>
        <a:xfrm>
          <a:off x="2626" y="42154"/>
          <a:ext cx="2337161" cy="934864"/>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2012" tIns="30671" rIns="30671" bIns="30671" numCol="1" spcCol="1270" anchor="ctr" anchorCtr="0">
          <a:noAutofit/>
        </a:bodyPr>
        <a:lstStyle/>
        <a:p>
          <a:pPr lvl="0" algn="ctr" defTabSz="1022350">
            <a:lnSpc>
              <a:spcPct val="90000"/>
            </a:lnSpc>
            <a:spcBef>
              <a:spcPct val="0"/>
            </a:spcBef>
            <a:spcAft>
              <a:spcPct val="35000"/>
            </a:spcAft>
          </a:pPr>
          <a:r>
            <a:rPr lang="fr-FR" sz="2300" kern="1200" dirty="0"/>
            <a:t>Définir </a:t>
          </a:r>
        </a:p>
      </dsp:txBody>
      <dsp:txXfrm>
        <a:off x="470058" y="42154"/>
        <a:ext cx="1402297" cy="934864"/>
      </dsp:txXfrm>
    </dsp:sp>
    <dsp:sp modelId="{9C2143FB-5429-4E51-9671-81FA01E4322E}">
      <dsp:nvSpPr>
        <dsp:cNvPr id="0" name=""/>
        <dsp:cNvSpPr/>
      </dsp:nvSpPr>
      <dsp:spPr>
        <a:xfrm>
          <a:off x="2106071" y="42154"/>
          <a:ext cx="2337161" cy="934864"/>
        </a:xfrm>
        <a:prstGeom prst="chevron">
          <a:avLst/>
        </a:prstGeom>
        <a:solidFill>
          <a:schemeClr val="bg1">
            <a:lumMod val="85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2012" tIns="30671" rIns="30671" bIns="30671" numCol="1" spcCol="1270" anchor="ctr" anchorCtr="0">
          <a:noAutofit/>
        </a:bodyPr>
        <a:lstStyle/>
        <a:p>
          <a:pPr lvl="0" algn="ctr" defTabSz="1022350">
            <a:lnSpc>
              <a:spcPct val="90000"/>
            </a:lnSpc>
            <a:spcBef>
              <a:spcPct val="0"/>
            </a:spcBef>
            <a:spcAft>
              <a:spcPct val="35000"/>
            </a:spcAft>
          </a:pPr>
          <a:r>
            <a:rPr lang="fr-FR" sz="2300" kern="1200" dirty="0"/>
            <a:t>Mesurer</a:t>
          </a:r>
        </a:p>
      </dsp:txBody>
      <dsp:txXfrm>
        <a:off x="2573503" y="42154"/>
        <a:ext cx="1402297" cy="934864"/>
      </dsp:txXfrm>
    </dsp:sp>
    <dsp:sp modelId="{49C680D9-E6A8-4958-B128-A7A717F819C5}">
      <dsp:nvSpPr>
        <dsp:cNvPr id="0" name=""/>
        <dsp:cNvSpPr/>
      </dsp:nvSpPr>
      <dsp:spPr>
        <a:xfrm>
          <a:off x="4209516" y="42154"/>
          <a:ext cx="2337161" cy="934864"/>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2012" tIns="30671" rIns="30671" bIns="30671" numCol="1" spcCol="1270" anchor="ctr" anchorCtr="0">
          <a:noAutofit/>
        </a:bodyPr>
        <a:lstStyle/>
        <a:p>
          <a:pPr lvl="0" algn="ctr" defTabSz="1022350">
            <a:lnSpc>
              <a:spcPct val="90000"/>
            </a:lnSpc>
            <a:spcBef>
              <a:spcPct val="0"/>
            </a:spcBef>
            <a:spcAft>
              <a:spcPct val="35000"/>
            </a:spcAft>
          </a:pPr>
          <a:r>
            <a:rPr lang="fr-FR" sz="2300" kern="1200" dirty="0"/>
            <a:t>Analyser</a:t>
          </a:r>
        </a:p>
      </dsp:txBody>
      <dsp:txXfrm>
        <a:off x="4676948" y="42154"/>
        <a:ext cx="1402297" cy="934864"/>
      </dsp:txXfrm>
    </dsp:sp>
    <dsp:sp modelId="{5C3CFBF8-1F1F-4EC8-8224-6415AFEFA1FC}">
      <dsp:nvSpPr>
        <dsp:cNvPr id="0" name=""/>
        <dsp:cNvSpPr/>
      </dsp:nvSpPr>
      <dsp:spPr>
        <a:xfrm>
          <a:off x="6312962" y="42154"/>
          <a:ext cx="2337161" cy="934864"/>
        </a:xfrm>
        <a:prstGeom prst="chevron">
          <a:avLst/>
        </a:prstGeom>
        <a:solidFill>
          <a:schemeClr val="accent1"/>
        </a:solid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3">
          <a:scrgbClr r="0" g="0" b="0"/>
        </a:fillRef>
        <a:effectRef idx="2">
          <a:scrgbClr r="0" g="0" b="0"/>
        </a:effectRef>
        <a:fontRef idx="minor">
          <a:schemeClr val="lt1"/>
        </a:fontRef>
      </dsp:style>
      <dsp:txBody>
        <a:bodyPr spcFirstLastPara="0" vert="horz" wrap="square" lIns="92012" tIns="30671" rIns="30671" bIns="30671" numCol="1" spcCol="1270" anchor="ctr" anchorCtr="0">
          <a:noAutofit/>
        </a:bodyPr>
        <a:lstStyle/>
        <a:p>
          <a:pPr lvl="0" algn="ctr" defTabSz="1022350">
            <a:lnSpc>
              <a:spcPct val="90000"/>
            </a:lnSpc>
            <a:spcBef>
              <a:spcPct val="0"/>
            </a:spcBef>
            <a:spcAft>
              <a:spcPct val="35000"/>
            </a:spcAft>
          </a:pPr>
          <a:r>
            <a:rPr lang="fr-FR" sz="2300" kern="1200" dirty="0"/>
            <a:t>Améliorer</a:t>
          </a:r>
        </a:p>
      </dsp:txBody>
      <dsp:txXfrm>
        <a:off x="6780394" y="42154"/>
        <a:ext cx="1402297" cy="934864"/>
      </dsp:txXfrm>
    </dsp:sp>
    <dsp:sp modelId="{B0647CFC-5422-4157-9D59-00330D8CC258}">
      <dsp:nvSpPr>
        <dsp:cNvPr id="0" name=""/>
        <dsp:cNvSpPr/>
      </dsp:nvSpPr>
      <dsp:spPr>
        <a:xfrm>
          <a:off x="8416407" y="42154"/>
          <a:ext cx="2337161" cy="934864"/>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2012" tIns="30671" rIns="30671" bIns="30671" numCol="1" spcCol="1270" anchor="ctr" anchorCtr="0">
          <a:noAutofit/>
        </a:bodyPr>
        <a:lstStyle/>
        <a:p>
          <a:pPr lvl="0" algn="ctr" defTabSz="1022350">
            <a:lnSpc>
              <a:spcPct val="90000"/>
            </a:lnSpc>
            <a:spcBef>
              <a:spcPct val="0"/>
            </a:spcBef>
            <a:spcAft>
              <a:spcPct val="35000"/>
            </a:spcAft>
          </a:pPr>
          <a:r>
            <a:rPr lang="fr-FR" sz="2300" kern="1200" dirty="0"/>
            <a:t>Contrôler </a:t>
          </a:r>
        </a:p>
      </dsp:txBody>
      <dsp:txXfrm>
        <a:off x="8883839" y="42154"/>
        <a:ext cx="1402297" cy="93486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46E46B-7411-4CA5-96F1-BECB4507DAC0}">
      <dsp:nvSpPr>
        <dsp:cNvPr id="0" name=""/>
        <dsp:cNvSpPr/>
      </dsp:nvSpPr>
      <dsp:spPr>
        <a:xfrm>
          <a:off x="0" y="547456"/>
          <a:ext cx="5915451" cy="882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7CD6F57-809C-4918-B5C4-4191E6137099}">
      <dsp:nvSpPr>
        <dsp:cNvPr id="0" name=""/>
        <dsp:cNvSpPr/>
      </dsp:nvSpPr>
      <dsp:spPr>
        <a:xfrm>
          <a:off x="295772" y="30856"/>
          <a:ext cx="4140815" cy="103320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6513" tIns="0" rIns="156513" bIns="0" numCol="1" spcCol="1270" anchor="ctr" anchorCtr="0">
          <a:noAutofit/>
        </a:bodyPr>
        <a:lstStyle/>
        <a:p>
          <a:pPr lvl="0" algn="ctr" defTabSz="1244600">
            <a:lnSpc>
              <a:spcPct val="90000"/>
            </a:lnSpc>
            <a:spcBef>
              <a:spcPct val="0"/>
            </a:spcBef>
            <a:spcAft>
              <a:spcPct val="35000"/>
            </a:spcAft>
          </a:pPr>
          <a:r>
            <a:rPr lang="fr-FR" sz="2800" kern="1200" dirty="0" smtClean="0">
              <a:latin typeface="Gill Sans MT" pitchFamily="34" charset="0"/>
            </a:rPr>
            <a:t>SRM</a:t>
          </a:r>
          <a:endParaRPr lang="fr-FR" sz="2800" kern="1200" dirty="0">
            <a:latin typeface="Gill Sans MT" pitchFamily="34" charset="0"/>
          </a:endParaRPr>
        </a:p>
      </dsp:txBody>
      <dsp:txXfrm>
        <a:off x="346209" y="81293"/>
        <a:ext cx="4039941" cy="932326"/>
      </dsp:txXfrm>
    </dsp:sp>
    <dsp:sp modelId="{3DFB2199-DECF-4996-B78D-F6D40A39F64D}">
      <dsp:nvSpPr>
        <dsp:cNvPr id="0" name=""/>
        <dsp:cNvSpPr/>
      </dsp:nvSpPr>
      <dsp:spPr>
        <a:xfrm>
          <a:off x="0" y="2135057"/>
          <a:ext cx="5915451" cy="882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13F2FB7-E4DF-4A14-8295-2058095B58E5}">
      <dsp:nvSpPr>
        <dsp:cNvPr id="0" name=""/>
        <dsp:cNvSpPr/>
      </dsp:nvSpPr>
      <dsp:spPr>
        <a:xfrm>
          <a:off x="295772" y="1618457"/>
          <a:ext cx="4140815" cy="103320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6513" tIns="0" rIns="156513" bIns="0" numCol="1" spcCol="1270" anchor="ctr" anchorCtr="0">
          <a:noAutofit/>
        </a:bodyPr>
        <a:lstStyle/>
        <a:p>
          <a:pPr lvl="0" algn="ctr" defTabSz="1244600">
            <a:lnSpc>
              <a:spcPct val="90000"/>
            </a:lnSpc>
            <a:spcBef>
              <a:spcPct val="0"/>
            </a:spcBef>
            <a:spcAft>
              <a:spcPct val="35000"/>
            </a:spcAft>
          </a:pPr>
          <a:r>
            <a:rPr lang="fr-FR" sz="2800" kern="1200" dirty="0" smtClean="0">
              <a:latin typeface="Gill Sans MT" pitchFamily="34" charset="0"/>
            </a:rPr>
            <a:t>SPIA</a:t>
          </a:r>
          <a:endParaRPr lang="fr-FR" sz="2800" kern="1200" dirty="0">
            <a:latin typeface="Gill Sans MT" pitchFamily="34" charset="0"/>
          </a:endParaRPr>
        </a:p>
      </dsp:txBody>
      <dsp:txXfrm>
        <a:off x="346209" y="1668894"/>
        <a:ext cx="4039941" cy="932326"/>
      </dsp:txXfrm>
    </dsp:sp>
    <dsp:sp modelId="{727E986A-2200-4D4C-A1B3-280881B1F912}">
      <dsp:nvSpPr>
        <dsp:cNvPr id="0" name=""/>
        <dsp:cNvSpPr/>
      </dsp:nvSpPr>
      <dsp:spPr>
        <a:xfrm>
          <a:off x="0" y="3722657"/>
          <a:ext cx="5915451" cy="882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8E67C50-BF27-442B-92A0-9CA632583FFB}">
      <dsp:nvSpPr>
        <dsp:cNvPr id="0" name=""/>
        <dsp:cNvSpPr/>
      </dsp:nvSpPr>
      <dsp:spPr>
        <a:xfrm>
          <a:off x="295772" y="3206057"/>
          <a:ext cx="4140815" cy="103320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6513" tIns="0" rIns="156513" bIns="0" numCol="1" spcCol="1270" anchor="ctr" anchorCtr="0">
          <a:noAutofit/>
        </a:bodyPr>
        <a:lstStyle/>
        <a:p>
          <a:pPr lvl="0" algn="ctr" defTabSz="1244600">
            <a:lnSpc>
              <a:spcPct val="90000"/>
            </a:lnSpc>
            <a:spcBef>
              <a:spcPct val="0"/>
            </a:spcBef>
            <a:spcAft>
              <a:spcPct val="35000"/>
            </a:spcAft>
          </a:pPr>
          <a:r>
            <a:rPr lang="fr-FR" sz="2800" kern="1200" dirty="0" smtClean="0">
              <a:latin typeface="Gill Sans MT" pitchFamily="34" charset="0"/>
            </a:rPr>
            <a:t>LIEBHERR</a:t>
          </a:r>
          <a:endParaRPr lang="fr-FR" sz="2800" kern="1200" dirty="0">
            <a:latin typeface="Gill Sans MT" pitchFamily="34" charset="0"/>
          </a:endParaRPr>
        </a:p>
      </dsp:txBody>
      <dsp:txXfrm>
        <a:off x="346209" y="3256494"/>
        <a:ext cx="4039941" cy="9323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92E8FA-CD51-403A-BCBD-763D287B7896}">
      <dsp:nvSpPr>
        <dsp:cNvPr id="0" name=""/>
        <dsp:cNvSpPr/>
      </dsp:nvSpPr>
      <dsp:spPr>
        <a:xfrm>
          <a:off x="2450" y="73447"/>
          <a:ext cx="2180698" cy="872279"/>
        </a:xfrm>
        <a:prstGeom prst="chevron">
          <a:avLst/>
        </a:prstGeom>
        <a:solidFill>
          <a:schemeClr val="accent1"/>
        </a:solid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latin typeface="Gill Sans MT" pitchFamily="34" charset="0"/>
            </a:rPr>
            <a:t>Définir </a:t>
          </a:r>
        </a:p>
      </dsp:txBody>
      <dsp:txXfrm>
        <a:off x="438590" y="73447"/>
        <a:ext cx="1308419" cy="872279"/>
      </dsp:txXfrm>
    </dsp:sp>
    <dsp:sp modelId="{9C2143FB-5429-4E51-9671-81FA01E4322E}">
      <dsp:nvSpPr>
        <dsp:cNvPr id="0" name=""/>
        <dsp:cNvSpPr/>
      </dsp:nvSpPr>
      <dsp:spPr>
        <a:xfrm>
          <a:off x="1965079" y="73447"/>
          <a:ext cx="2180698" cy="872279"/>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latin typeface="Gill Sans MT" pitchFamily="34" charset="0"/>
            </a:rPr>
            <a:t>Mesurer</a:t>
          </a:r>
        </a:p>
      </dsp:txBody>
      <dsp:txXfrm>
        <a:off x="2401219" y="73447"/>
        <a:ext cx="1308419" cy="872279"/>
      </dsp:txXfrm>
    </dsp:sp>
    <dsp:sp modelId="{49C680D9-E6A8-4958-B128-A7A717F819C5}">
      <dsp:nvSpPr>
        <dsp:cNvPr id="0" name=""/>
        <dsp:cNvSpPr/>
      </dsp:nvSpPr>
      <dsp:spPr>
        <a:xfrm>
          <a:off x="3927708" y="73447"/>
          <a:ext cx="2180698" cy="872279"/>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latin typeface="Gill Sans MT" pitchFamily="34" charset="0"/>
            </a:rPr>
            <a:t>Analyser</a:t>
          </a:r>
        </a:p>
      </dsp:txBody>
      <dsp:txXfrm>
        <a:off x="4363848" y="73447"/>
        <a:ext cx="1308419" cy="872279"/>
      </dsp:txXfrm>
    </dsp:sp>
    <dsp:sp modelId="{5C3CFBF8-1F1F-4EC8-8224-6415AFEFA1FC}">
      <dsp:nvSpPr>
        <dsp:cNvPr id="0" name=""/>
        <dsp:cNvSpPr/>
      </dsp:nvSpPr>
      <dsp:spPr>
        <a:xfrm>
          <a:off x="5890337" y="73447"/>
          <a:ext cx="2180698" cy="872279"/>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latin typeface="Gill Sans MT" pitchFamily="34" charset="0"/>
            </a:rPr>
            <a:t>Améliorer</a:t>
          </a:r>
        </a:p>
      </dsp:txBody>
      <dsp:txXfrm>
        <a:off x="6326477" y="73447"/>
        <a:ext cx="1308419" cy="872279"/>
      </dsp:txXfrm>
    </dsp:sp>
    <dsp:sp modelId="{B0647CFC-5422-4157-9D59-00330D8CC258}">
      <dsp:nvSpPr>
        <dsp:cNvPr id="0" name=""/>
        <dsp:cNvSpPr/>
      </dsp:nvSpPr>
      <dsp:spPr>
        <a:xfrm>
          <a:off x="7852965" y="73447"/>
          <a:ext cx="2180698" cy="872279"/>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latin typeface="Gill Sans MT" pitchFamily="34" charset="0"/>
            </a:rPr>
            <a:t>Contrôler </a:t>
          </a:r>
        </a:p>
      </dsp:txBody>
      <dsp:txXfrm>
        <a:off x="8289105" y="73447"/>
        <a:ext cx="1308419" cy="872279"/>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A7A202-BAA9-4356-A8B0-801AF3E6465A}">
      <dsp:nvSpPr>
        <dsp:cNvPr id="0" name=""/>
        <dsp:cNvSpPr/>
      </dsp:nvSpPr>
      <dsp:spPr>
        <a:xfrm>
          <a:off x="0" y="485314"/>
          <a:ext cx="7830869" cy="8064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784BE80-7A7F-40AD-96A7-D5D8F5F95918}">
      <dsp:nvSpPr>
        <dsp:cNvPr id="0" name=""/>
        <dsp:cNvSpPr/>
      </dsp:nvSpPr>
      <dsp:spPr>
        <a:xfrm>
          <a:off x="391543" y="12994"/>
          <a:ext cx="5481608" cy="94464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7192" tIns="0" rIns="207192" bIns="0" numCol="1" spcCol="1270" anchor="ctr" anchorCtr="0">
          <a:noAutofit/>
        </a:bodyPr>
        <a:lstStyle/>
        <a:p>
          <a:pPr lvl="0" algn="ctr" defTabSz="1066800">
            <a:lnSpc>
              <a:spcPct val="90000"/>
            </a:lnSpc>
            <a:spcBef>
              <a:spcPct val="0"/>
            </a:spcBef>
            <a:spcAft>
              <a:spcPct val="35000"/>
            </a:spcAft>
          </a:pPr>
          <a:r>
            <a:rPr lang="fr-FR" sz="2400" kern="1200" dirty="0" smtClean="0">
              <a:latin typeface="Gill Sans MT" pitchFamily="34" charset="0"/>
            </a:rPr>
            <a:t>SRM</a:t>
          </a:r>
          <a:endParaRPr lang="fr-FR" sz="2400" kern="1200" dirty="0">
            <a:latin typeface="Gill Sans MT" pitchFamily="34" charset="0"/>
          </a:endParaRPr>
        </a:p>
      </dsp:txBody>
      <dsp:txXfrm>
        <a:off x="437657" y="59108"/>
        <a:ext cx="5389380" cy="852412"/>
      </dsp:txXfrm>
    </dsp:sp>
    <dsp:sp modelId="{1202AF97-9F2A-446A-8B04-6302CB0AEE7C}">
      <dsp:nvSpPr>
        <dsp:cNvPr id="0" name=""/>
        <dsp:cNvSpPr/>
      </dsp:nvSpPr>
      <dsp:spPr>
        <a:xfrm>
          <a:off x="0" y="1936834"/>
          <a:ext cx="7830869" cy="8064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1CBB0D5-0FF9-4DDE-A3A1-AF1388E6DEF8}">
      <dsp:nvSpPr>
        <dsp:cNvPr id="0" name=""/>
        <dsp:cNvSpPr/>
      </dsp:nvSpPr>
      <dsp:spPr>
        <a:xfrm>
          <a:off x="391543" y="1464515"/>
          <a:ext cx="5481608" cy="94464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7192" tIns="0" rIns="207192" bIns="0" numCol="1" spcCol="1270" anchor="ctr" anchorCtr="0">
          <a:noAutofit/>
        </a:bodyPr>
        <a:lstStyle/>
        <a:p>
          <a:pPr lvl="0" algn="ctr" defTabSz="1066800">
            <a:lnSpc>
              <a:spcPct val="90000"/>
            </a:lnSpc>
            <a:spcBef>
              <a:spcPct val="0"/>
            </a:spcBef>
            <a:spcAft>
              <a:spcPct val="35000"/>
            </a:spcAft>
          </a:pPr>
          <a:r>
            <a:rPr lang="fr-FR" sz="2400" kern="1200" dirty="0" smtClean="0">
              <a:latin typeface="Gill Sans MT" pitchFamily="34" charset="0"/>
            </a:rPr>
            <a:t>TEMAPRO</a:t>
          </a:r>
          <a:endParaRPr lang="fr-FR" sz="2400" kern="1200" dirty="0">
            <a:latin typeface="Gill Sans MT" pitchFamily="34" charset="0"/>
          </a:endParaRPr>
        </a:p>
      </dsp:txBody>
      <dsp:txXfrm>
        <a:off x="437657" y="1510629"/>
        <a:ext cx="5389380" cy="852412"/>
      </dsp:txXfrm>
    </dsp:sp>
    <dsp:sp modelId="{EF8AD515-7EE1-4FCC-B71F-82BD345141F0}">
      <dsp:nvSpPr>
        <dsp:cNvPr id="0" name=""/>
        <dsp:cNvSpPr/>
      </dsp:nvSpPr>
      <dsp:spPr>
        <a:xfrm>
          <a:off x="0" y="3388354"/>
          <a:ext cx="7830869" cy="8064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5C01AAFE-3DD9-46C5-ABE3-C24D8DF35708}">
      <dsp:nvSpPr>
        <dsp:cNvPr id="0" name=""/>
        <dsp:cNvSpPr/>
      </dsp:nvSpPr>
      <dsp:spPr>
        <a:xfrm>
          <a:off x="391543" y="2916034"/>
          <a:ext cx="5481608" cy="94464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7192" tIns="0" rIns="207192" bIns="0" numCol="1" spcCol="1270" anchor="ctr" anchorCtr="0">
          <a:noAutofit/>
        </a:bodyPr>
        <a:lstStyle/>
        <a:p>
          <a:pPr lvl="0" algn="ctr" defTabSz="1066800">
            <a:lnSpc>
              <a:spcPct val="90000"/>
            </a:lnSpc>
            <a:spcBef>
              <a:spcPct val="0"/>
            </a:spcBef>
            <a:spcAft>
              <a:spcPct val="35000"/>
            </a:spcAft>
          </a:pPr>
          <a:r>
            <a:rPr lang="fr-FR" sz="2400" kern="1200" dirty="0" smtClean="0">
              <a:latin typeface="Gill Sans MT" pitchFamily="34" charset="0"/>
            </a:rPr>
            <a:t>SPIA</a:t>
          </a:r>
          <a:endParaRPr lang="fr-FR" sz="2400" kern="1200" dirty="0">
            <a:latin typeface="Gill Sans MT" pitchFamily="34" charset="0"/>
          </a:endParaRPr>
        </a:p>
      </dsp:txBody>
      <dsp:txXfrm>
        <a:off x="437657" y="2962148"/>
        <a:ext cx="5389380" cy="852412"/>
      </dsp:txXfrm>
    </dsp:sp>
    <dsp:sp modelId="{318316AD-445C-48F8-9219-4E36DE4225DD}">
      <dsp:nvSpPr>
        <dsp:cNvPr id="0" name=""/>
        <dsp:cNvSpPr/>
      </dsp:nvSpPr>
      <dsp:spPr>
        <a:xfrm>
          <a:off x="0" y="4839874"/>
          <a:ext cx="7830869" cy="8064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C225F08-0734-4422-A295-616E39E9FE13}">
      <dsp:nvSpPr>
        <dsp:cNvPr id="0" name=""/>
        <dsp:cNvSpPr/>
      </dsp:nvSpPr>
      <dsp:spPr>
        <a:xfrm>
          <a:off x="391543" y="4367554"/>
          <a:ext cx="5481608" cy="94464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7192" tIns="0" rIns="207192" bIns="0" numCol="1" spcCol="1270" anchor="ctr" anchorCtr="0">
          <a:noAutofit/>
        </a:bodyPr>
        <a:lstStyle/>
        <a:p>
          <a:pPr lvl="0" algn="ctr" defTabSz="1066800">
            <a:lnSpc>
              <a:spcPct val="90000"/>
            </a:lnSpc>
            <a:spcBef>
              <a:spcPct val="0"/>
            </a:spcBef>
            <a:spcAft>
              <a:spcPct val="35000"/>
            </a:spcAft>
          </a:pPr>
          <a:r>
            <a:rPr lang="fr-FR" sz="2400" kern="1200" dirty="0" smtClean="0">
              <a:latin typeface="Gill Sans MT" pitchFamily="34" charset="0"/>
            </a:rPr>
            <a:t>LIEBHERR</a:t>
          </a:r>
          <a:endParaRPr lang="fr-FR" sz="2400" kern="1200" dirty="0">
            <a:latin typeface="Gill Sans MT" pitchFamily="34" charset="0"/>
          </a:endParaRPr>
        </a:p>
      </dsp:txBody>
      <dsp:txXfrm>
        <a:off x="437657" y="4413668"/>
        <a:ext cx="5389380" cy="852412"/>
      </dsp:txXfrm>
    </dsp:sp>
    <dsp:sp modelId="{024F7B23-CEC9-41EC-B50A-93DAD1242285}">
      <dsp:nvSpPr>
        <dsp:cNvPr id="0" name=""/>
        <dsp:cNvSpPr/>
      </dsp:nvSpPr>
      <dsp:spPr>
        <a:xfrm>
          <a:off x="0" y="6291394"/>
          <a:ext cx="7830869" cy="8064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428025D-8000-4E35-BDF3-DCB1AB37A156}">
      <dsp:nvSpPr>
        <dsp:cNvPr id="0" name=""/>
        <dsp:cNvSpPr/>
      </dsp:nvSpPr>
      <dsp:spPr>
        <a:xfrm>
          <a:off x="391543" y="5819074"/>
          <a:ext cx="5481608" cy="94464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7192" tIns="0" rIns="207192" bIns="0" numCol="1" spcCol="1270" anchor="ctr" anchorCtr="0">
          <a:noAutofit/>
        </a:bodyPr>
        <a:lstStyle/>
        <a:p>
          <a:pPr lvl="0" algn="ctr" defTabSz="1066800">
            <a:lnSpc>
              <a:spcPct val="90000"/>
            </a:lnSpc>
            <a:spcBef>
              <a:spcPct val="0"/>
            </a:spcBef>
            <a:spcAft>
              <a:spcPct val="35000"/>
            </a:spcAft>
          </a:pPr>
          <a:r>
            <a:rPr lang="fr-FR" sz="2400" kern="1200" dirty="0" smtClean="0">
              <a:latin typeface="Gill Sans MT" pitchFamily="34" charset="0"/>
            </a:rPr>
            <a:t>CABALLUS INDUSTRIE</a:t>
          </a:r>
          <a:endParaRPr lang="fr-FR" sz="2400" kern="1200" dirty="0">
            <a:latin typeface="Gill Sans MT" pitchFamily="34" charset="0"/>
          </a:endParaRPr>
        </a:p>
      </dsp:txBody>
      <dsp:txXfrm>
        <a:off x="437657" y="5865188"/>
        <a:ext cx="5389380" cy="85241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92E8FA-CD51-403A-BCBD-763D287B7896}">
      <dsp:nvSpPr>
        <dsp:cNvPr id="0" name=""/>
        <dsp:cNvSpPr/>
      </dsp:nvSpPr>
      <dsp:spPr>
        <a:xfrm>
          <a:off x="2626" y="42154"/>
          <a:ext cx="2337161" cy="934864"/>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2012" tIns="30671" rIns="30671" bIns="30671" numCol="1" spcCol="1270" anchor="ctr" anchorCtr="0">
          <a:noAutofit/>
        </a:bodyPr>
        <a:lstStyle/>
        <a:p>
          <a:pPr lvl="0" algn="ctr" defTabSz="1022350">
            <a:lnSpc>
              <a:spcPct val="90000"/>
            </a:lnSpc>
            <a:spcBef>
              <a:spcPct val="0"/>
            </a:spcBef>
            <a:spcAft>
              <a:spcPct val="35000"/>
            </a:spcAft>
          </a:pPr>
          <a:r>
            <a:rPr lang="fr-FR" sz="2300" kern="1200" dirty="0"/>
            <a:t>Définir </a:t>
          </a:r>
        </a:p>
      </dsp:txBody>
      <dsp:txXfrm>
        <a:off x="470058" y="42154"/>
        <a:ext cx="1402297" cy="934864"/>
      </dsp:txXfrm>
    </dsp:sp>
    <dsp:sp modelId="{9C2143FB-5429-4E51-9671-81FA01E4322E}">
      <dsp:nvSpPr>
        <dsp:cNvPr id="0" name=""/>
        <dsp:cNvSpPr/>
      </dsp:nvSpPr>
      <dsp:spPr>
        <a:xfrm>
          <a:off x="2106071" y="42154"/>
          <a:ext cx="2337161" cy="934864"/>
        </a:xfrm>
        <a:prstGeom prst="chevron">
          <a:avLst/>
        </a:prstGeom>
        <a:solidFill>
          <a:schemeClr val="bg1">
            <a:lumMod val="85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2012" tIns="30671" rIns="30671" bIns="30671" numCol="1" spcCol="1270" anchor="ctr" anchorCtr="0">
          <a:noAutofit/>
        </a:bodyPr>
        <a:lstStyle/>
        <a:p>
          <a:pPr lvl="0" algn="ctr" defTabSz="1022350">
            <a:lnSpc>
              <a:spcPct val="90000"/>
            </a:lnSpc>
            <a:spcBef>
              <a:spcPct val="0"/>
            </a:spcBef>
            <a:spcAft>
              <a:spcPct val="35000"/>
            </a:spcAft>
          </a:pPr>
          <a:r>
            <a:rPr lang="fr-FR" sz="2300" kern="1200" dirty="0"/>
            <a:t>Mesurer</a:t>
          </a:r>
        </a:p>
      </dsp:txBody>
      <dsp:txXfrm>
        <a:off x="2573503" y="42154"/>
        <a:ext cx="1402297" cy="934864"/>
      </dsp:txXfrm>
    </dsp:sp>
    <dsp:sp modelId="{49C680D9-E6A8-4958-B128-A7A717F819C5}">
      <dsp:nvSpPr>
        <dsp:cNvPr id="0" name=""/>
        <dsp:cNvSpPr/>
      </dsp:nvSpPr>
      <dsp:spPr>
        <a:xfrm>
          <a:off x="4209516" y="42154"/>
          <a:ext cx="2337161" cy="934864"/>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2012" tIns="30671" rIns="30671" bIns="30671" numCol="1" spcCol="1270" anchor="ctr" anchorCtr="0">
          <a:noAutofit/>
        </a:bodyPr>
        <a:lstStyle/>
        <a:p>
          <a:pPr lvl="0" algn="ctr" defTabSz="1022350">
            <a:lnSpc>
              <a:spcPct val="90000"/>
            </a:lnSpc>
            <a:spcBef>
              <a:spcPct val="0"/>
            </a:spcBef>
            <a:spcAft>
              <a:spcPct val="35000"/>
            </a:spcAft>
          </a:pPr>
          <a:r>
            <a:rPr lang="fr-FR" sz="2300" kern="1200" dirty="0"/>
            <a:t>Analyser</a:t>
          </a:r>
        </a:p>
      </dsp:txBody>
      <dsp:txXfrm>
        <a:off x="4676948" y="42154"/>
        <a:ext cx="1402297" cy="934864"/>
      </dsp:txXfrm>
    </dsp:sp>
    <dsp:sp modelId="{5C3CFBF8-1F1F-4EC8-8224-6415AFEFA1FC}">
      <dsp:nvSpPr>
        <dsp:cNvPr id="0" name=""/>
        <dsp:cNvSpPr/>
      </dsp:nvSpPr>
      <dsp:spPr>
        <a:xfrm>
          <a:off x="6312962" y="42154"/>
          <a:ext cx="2337161" cy="934864"/>
        </a:xfrm>
        <a:prstGeom prst="chevron">
          <a:avLst/>
        </a:prstGeom>
        <a:solidFill>
          <a:schemeClr val="accent1"/>
        </a:solid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3">
          <a:scrgbClr r="0" g="0" b="0"/>
        </a:fillRef>
        <a:effectRef idx="2">
          <a:scrgbClr r="0" g="0" b="0"/>
        </a:effectRef>
        <a:fontRef idx="minor">
          <a:schemeClr val="lt1"/>
        </a:fontRef>
      </dsp:style>
      <dsp:txBody>
        <a:bodyPr spcFirstLastPara="0" vert="horz" wrap="square" lIns="92012" tIns="30671" rIns="30671" bIns="30671" numCol="1" spcCol="1270" anchor="ctr" anchorCtr="0">
          <a:noAutofit/>
        </a:bodyPr>
        <a:lstStyle/>
        <a:p>
          <a:pPr lvl="0" algn="ctr" defTabSz="1022350">
            <a:lnSpc>
              <a:spcPct val="90000"/>
            </a:lnSpc>
            <a:spcBef>
              <a:spcPct val="0"/>
            </a:spcBef>
            <a:spcAft>
              <a:spcPct val="35000"/>
            </a:spcAft>
          </a:pPr>
          <a:r>
            <a:rPr lang="fr-FR" sz="2300" kern="1200" dirty="0"/>
            <a:t>Améliorer</a:t>
          </a:r>
        </a:p>
      </dsp:txBody>
      <dsp:txXfrm>
        <a:off x="6780394" y="42154"/>
        <a:ext cx="1402297" cy="934864"/>
      </dsp:txXfrm>
    </dsp:sp>
    <dsp:sp modelId="{B0647CFC-5422-4157-9D59-00330D8CC258}">
      <dsp:nvSpPr>
        <dsp:cNvPr id="0" name=""/>
        <dsp:cNvSpPr/>
      </dsp:nvSpPr>
      <dsp:spPr>
        <a:xfrm>
          <a:off x="8416407" y="42154"/>
          <a:ext cx="2337161" cy="934864"/>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2012" tIns="30671" rIns="30671" bIns="30671" numCol="1" spcCol="1270" anchor="ctr" anchorCtr="0">
          <a:noAutofit/>
        </a:bodyPr>
        <a:lstStyle/>
        <a:p>
          <a:pPr lvl="0" algn="ctr" defTabSz="1022350">
            <a:lnSpc>
              <a:spcPct val="90000"/>
            </a:lnSpc>
            <a:spcBef>
              <a:spcPct val="0"/>
            </a:spcBef>
            <a:spcAft>
              <a:spcPct val="35000"/>
            </a:spcAft>
          </a:pPr>
          <a:r>
            <a:rPr lang="fr-FR" sz="2300" kern="1200" dirty="0"/>
            <a:t>Contrôler </a:t>
          </a:r>
        </a:p>
      </dsp:txBody>
      <dsp:txXfrm>
        <a:off x="8883839" y="42154"/>
        <a:ext cx="1402297" cy="934864"/>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92E8FA-CD51-403A-BCBD-763D287B7896}">
      <dsp:nvSpPr>
        <dsp:cNvPr id="0" name=""/>
        <dsp:cNvSpPr/>
      </dsp:nvSpPr>
      <dsp:spPr>
        <a:xfrm>
          <a:off x="2538" y="155781"/>
          <a:ext cx="2258930" cy="903572"/>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2012" tIns="30671" rIns="30671" bIns="30671" numCol="1" spcCol="1270" anchor="ctr" anchorCtr="0">
          <a:noAutofit/>
        </a:bodyPr>
        <a:lstStyle/>
        <a:p>
          <a:pPr lvl="0" algn="ctr" defTabSz="1022350">
            <a:lnSpc>
              <a:spcPct val="90000"/>
            </a:lnSpc>
            <a:spcBef>
              <a:spcPct val="0"/>
            </a:spcBef>
            <a:spcAft>
              <a:spcPct val="35000"/>
            </a:spcAft>
          </a:pPr>
          <a:r>
            <a:rPr lang="fr-FR" sz="2300" kern="1200" dirty="0">
              <a:latin typeface="Gill Sans MT" pitchFamily="34" charset="0"/>
            </a:rPr>
            <a:t>Définir </a:t>
          </a:r>
        </a:p>
      </dsp:txBody>
      <dsp:txXfrm>
        <a:off x="454324" y="155781"/>
        <a:ext cx="1355358" cy="903572"/>
      </dsp:txXfrm>
    </dsp:sp>
    <dsp:sp modelId="{9C2143FB-5429-4E51-9671-81FA01E4322E}">
      <dsp:nvSpPr>
        <dsp:cNvPr id="0" name=""/>
        <dsp:cNvSpPr/>
      </dsp:nvSpPr>
      <dsp:spPr>
        <a:xfrm>
          <a:off x="2035575" y="155781"/>
          <a:ext cx="2258930" cy="903572"/>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2012" tIns="30671" rIns="30671" bIns="30671" numCol="1" spcCol="1270" anchor="ctr" anchorCtr="0">
          <a:noAutofit/>
        </a:bodyPr>
        <a:lstStyle/>
        <a:p>
          <a:pPr lvl="0" algn="ctr" defTabSz="1022350">
            <a:lnSpc>
              <a:spcPct val="90000"/>
            </a:lnSpc>
            <a:spcBef>
              <a:spcPct val="0"/>
            </a:spcBef>
            <a:spcAft>
              <a:spcPct val="35000"/>
            </a:spcAft>
          </a:pPr>
          <a:r>
            <a:rPr lang="fr-FR" sz="2300" kern="1200" dirty="0">
              <a:latin typeface="Gill Sans MT" pitchFamily="34" charset="0"/>
            </a:rPr>
            <a:t>Mesurer</a:t>
          </a:r>
        </a:p>
      </dsp:txBody>
      <dsp:txXfrm>
        <a:off x="2487361" y="155781"/>
        <a:ext cx="1355358" cy="903572"/>
      </dsp:txXfrm>
    </dsp:sp>
    <dsp:sp modelId="{49C680D9-E6A8-4958-B128-A7A717F819C5}">
      <dsp:nvSpPr>
        <dsp:cNvPr id="0" name=""/>
        <dsp:cNvSpPr/>
      </dsp:nvSpPr>
      <dsp:spPr>
        <a:xfrm>
          <a:off x="4068612" y="155781"/>
          <a:ext cx="2258930" cy="903572"/>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2012" tIns="30671" rIns="30671" bIns="30671" numCol="1" spcCol="1270" anchor="ctr" anchorCtr="0">
          <a:noAutofit/>
        </a:bodyPr>
        <a:lstStyle/>
        <a:p>
          <a:pPr lvl="0" algn="ctr" defTabSz="1022350">
            <a:lnSpc>
              <a:spcPct val="90000"/>
            </a:lnSpc>
            <a:spcBef>
              <a:spcPct val="0"/>
            </a:spcBef>
            <a:spcAft>
              <a:spcPct val="35000"/>
            </a:spcAft>
          </a:pPr>
          <a:r>
            <a:rPr lang="fr-FR" sz="2300" kern="1200" dirty="0">
              <a:latin typeface="Gill Sans MT" pitchFamily="34" charset="0"/>
            </a:rPr>
            <a:t>Analyser</a:t>
          </a:r>
        </a:p>
      </dsp:txBody>
      <dsp:txXfrm>
        <a:off x="4520398" y="155781"/>
        <a:ext cx="1355358" cy="903572"/>
      </dsp:txXfrm>
    </dsp:sp>
    <dsp:sp modelId="{5C3CFBF8-1F1F-4EC8-8224-6415AFEFA1FC}">
      <dsp:nvSpPr>
        <dsp:cNvPr id="0" name=""/>
        <dsp:cNvSpPr/>
      </dsp:nvSpPr>
      <dsp:spPr>
        <a:xfrm>
          <a:off x="6101649" y="155781"/>
          <a:ext cx="2258930" cy="903572"/>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2012" tIns="30671" rIns="30671" bIns="30671" numCol="1" spcCol="1270" anchor="ctr" anchorCtr="0">
          <a:noAutofit/>
        </a:bodyPr>
        <a:lstStyle/>
        <a:p>
          <a:pPr lvl="0" algn="ctr" defTabSz="1022350">
            <a:lnSpc>
              <a:spcPct val="90000"/>
            </a:lnSpc>
            <a:spcBef>
              <a:spcPct val="0"/>
            </a:spcBef>
            <a:spcAft>
              <a:spcPct val="35000"/>
            </a:spcAft>
          </a:pPr>
          <a:r>
            <a:rPr lang="fr-FR" sz="2300" kern="1200" dirty="0">
              <a:latin typeface="Gill Sans MT" pitchFamily="34" charset="0"/>
            </a:rPr>
            <a:t>Améliorer</a:t>
          </a:r>
        </a:p>
      </dsp:txBody>
      <dsp:txXfrm>
        <a:off x="6553435" y="155781"/>
        <a:ext cx="1355358" cy="903572"/>
      </dsp:txXfrm>
    </dsp:sp>
    <dsp:sp modelId="{B0647CFC-5422-4157-9D59-00330D8CC258}">
      <dsp:nvSpPr>
        <dsp:cNvPr id="0" name=""/>
        <dsp:cNvSpPr/>
      </dsp:nvSpPr>
      <dsp:spPr>
        <a:xfrm>
          <a:off x="8134686" y="155781"/>
          <a:ext cx="2258930" cy="903572"/>
        </a:xfrm>
        <a:prstGeom prst="chevron">
          <a:avLst/>
        </a:prstGeom>
        <a:solidFill>
          <a:schemeClr val="accent1"/>
        </a:solid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3">
          <a:scrgbClr r="0" g="0" b="0"/>
        </a:fillRef>
        <a:effectRef idx="2">
          <a:scrgbClr r="0" g="0" b="0"/>
        </a:effectRef>
        <a:fontRef idx="minor">
          <a:schemeClr val="lt1"/>
        </a:fontRef>
      </dsp:style>
      <dsp:txBody>
        <a:bodyPr spcFirstLastPara="0" vert="horz" wrap="square" lIns="92012" tIns="30671" rIns="30671" bIns="30671" numCol="1" spcCol="1270" anchor="ctr" anchorCtr="0">
          <a:noAutofit/>
        </a:bodyPr>
        <a:lstStyle/>
        <a:p>
          <a:pPr lvl="0" algn="ctr" defTabSz="1022350">
            <a:lnSpc>
              <a:spcPct val="90000"/>
            </a:lnSpc>
            <a:spcBef>
              <a:spcPct val="0"/>
            </a:spcBef>
            <a:spcAft>
              <a:spcPct val="35000"/>
            </a:spcAft>
          </a:pPr>
          <a:r>
            <a:rPr lang="fr-FR" sz="2300" kern="1200" dirty="0">
              <a:latin typeface="Gill Sans MT" pitchFamily="34" charset="0"/>
            </a:rPr>
            <a:t>Contrôler </a:t>
          </a:r>
        </a:p>
      </dsp:txBody>
      <dsp:txXfrm>
        <a:off x="8586472" y="155781"/>
        <a:ext cx="1355358" cy="90357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92E8FA-CD51-403A-BCBD-763D287B7896}">
      <dsp:nvSpPr>
        <dsp:cNvPr id="0" name=""/>
        <dsp:cNvSpPr/>
      </dsp:nvSpPr>
      <dsp:spPr>
        <a:xfrm>
          <a:off x="2538" y="155781"/>
          <a:ext cx="2258930" cy="903572"/>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2012" tIns="30671" rIns="30671" bIns="30671" numCol="1" spcCol="1270" anchor="ctr" anchorCtr="0">
          <a:noAutofit/>
        </a:bodyPr>
        <a:lstStyle/>
        <a:p>
          <a:pPr lvl="0" algn="ctr" defTabSz="1022350">
            <a:lnSpc>
              <a:spcPct val="90000"/>
            </a:lnSpc>
            <a:spcBef>
              <a:spcPct val="0"/>
            </a:spcBef>
            <a:spcAft>
              <a:spcPct val="35000"/>
            </a:spcAft>
          </a:pPr>
          <a:r>
            <a:rPr lang="fr-FR" sz="2300" kern="1200" dirty="0">
              <a:latin typeface="Gill Sans MT" pitchFamily="34" charset="0"/>
            </a:rPr>
            <a:t>Définir </a:t>
          </a:r>
        </a:p>
      </dsp:txBody>
      <dsp:txXfrm>
        <a:off x="454324" y="155781"/>
        <a:ext cx="1355358" cy="903572"/>
      </dsp:txXfrm>
    </dsp:sp>
    <dsp:sp modelId="{9C2143FB-5429-4E51-9671-81FA01E4322E}">
      <dsp:nvSpPr>
        <dsp:cNvPr id="0" name=""/>
        <dsp:cNvSpPr/>
      </dsp:nvSpPr>
      <dsp:spPr>
        <a:xfrm>
          <a:off x="2035575" y="155781"/>
          <a:ext cx="2258930" cy="903572"/>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2012" tIns="30671" rIns="30671" bIns="30671" numCol="1" spcCol="1270" anchor="ctr" anchorCtr="0">
          <a:noAutofit/>
        </a:bodyPr>
        <a:lstStyle/>
        <a:p>
          <a:pPr lvl="0" algn="ctr" defTabSz="1022350">
            <a:lnSpc>
              <a:spcPct val="90000"/>
            </a:lnSpc>
            <a:spcBef>
              <a:spcPct val="0"/>
            </a:spcBef>
            <a:spcAft>
              <a:spcPct val="35000"/>
            </a:spcAft>
          </a:pPr>
          <a:r>
            <a:rPr lang="fr-FR" sz="2300" kern="1200" dirty="0">
              <a:latin typeface="Gill Sans MT" pitchFamily="34" charset="0"/>
            </a:rPr>
            <a:t>Mesurer</a:t>
          </a:r>
        </a:p>
      </dsp:txBody>
      <dsp:txXfrm>
        <a:off x="2487361" y="155781"/>
        <a:ext cx="1355358" cy="903572"/>
      </dsp:txXfrm>
    </dsp:sp>
    <dsp:sp modelId="{49C680D9-E6A8-4958-B128-A7A717F819C5}">
      <dsp:nvSpPr>
        <dsp:cNvPr id="0" name=""/>
        <dsp:cNvSpPr/>
      </dsp:nvSpPr>
      <dsp:spPr>
        <a:xfrm>
          <a:off x="4068612" y="155781"/>
          <a:ext cx="2258930" cy="903572"/>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2012" tIns="30671" rIns="30671" bIns="30671" numCol="1" spcCol="1270" anchor="ctr" anchorCtr="0">
          <a:noAutofit/>
        </a:bodyPr>
        <a:lstStyle/>
        <a:p>
          <a:pPr lvl="0" algn="ctr" defTabSz="1022350">
            <a:lnSpc>
              <a:spcPct val="90000"/>
            </a:lnSpc>
            <a:spcBef>
              <a:spcPct val="0"/>
            </a:spcBef>
            <a:spcAft>
              <a:spcPct val="35000"/>
            </a:spcAft>
          </a:pPr>
          <a:r>
            <a:rPr lang="fr-FR" sz="2300" kern="1200" dirty="0">
              <a:latin typeface="Gill Sans MT" pitchFamily="34" charset="0"/>
            </a:rPr>
            <a:t>Analyser</a:t>
          </a:r>
        </a:p>
      </dsp:txBody>
      <dsp:txXfrm>
        <a:off x="4520398" y="155781"/>
        <a:ext cx="1355358" cy="903572"/>
      </dsp:txXfrm>
    </dsp:sp>
    <dsp:sp modelId="{5C3CFBF8-1F1F-4EC8-8224-6415AFEFA1FC}">
      <dsp:nvSpPr>
        <dsp:cNvPr id="0" name=""/>
        <dsp:cNvSpPr/>
      </dsp:nvSpPr>
      <dsp:spPr>
        <a:xfrm>
          <a:off x="6101649" y="155781"/>
          <a:ext cx="2258930" cy="903572"/>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2012" tIns="30671" rIns="30671" bIns="30671" numCol="1" spcCol="1270" anchor="ctr" anchorCtr="0">
          <a:noAutofit/>
        </a:bodyPr>
        <a:lstStyle/>
        <a:p>
          <a:pPr lvl="0" algn="ctr" defTabSz="1022350">
            <a:lnSpc>
              <a:spcPct val="90000"/>
            </a:lnSpc>
            <a:spcBef>
              <a:spcPct val="0"/>
            </a:spcBef>
            <a:spcAft>
              <a:spcPct val="35000"/>
            </a:spcAft>
          </a:pPr>
          <a:r>
            <a:rPr lang="fr-FR" sz="2300" kern="1200" dirty="0">
              <a:latin typeface="Gill Sans MT" pitchFamily="34" charset="0"/>
            </a:rPr>
            <a:t>Améliorer</a:t>
          </a:r>
        </a:p>
      </dsp:txBody>
      <dsp:txXfrm>
        <a:off x="6553435" y="155781"/>
        <a:ext cx="1355358" cy="903572"/>
      </dsp:txXfrm>
    </dsp:sp>
    <dsp:sp modelId="{B0647CFC-5422-4157-9D59-00330D8CC258}">
      <dsp:nvSpPr>
        <dsp:cNvPr id="0" name=""/>
        <dsp:cNvSpPr/>
      </dsp:nvSpPr>
      <dsp:spPr>
        <a:xfrm>
          <a:off x="8134686" y="155781"/>
          <a:ext cx="2258930" cy="903572"/>
        </a:xfrm>
        <a:prstGeom prst="chevron">
          <a:avLst/>
        </a:prstGeom>
        <a:solidFill>
          <a:schemeClr val="accent1"/>
        </a:solid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3">
          <a:scrgbClr r="0" g="0" b="0"/>
        </a:fillRef>
        <a:effectRef idx="2">
          <a:scrgbClr r="0" g="0" b="0"/>
        </a:effectRef>
        <a:fontRef idx="minor">
          <a:schemeClr val="lt1"/>
        </a:fontRef>
      </dsp:style>
      <dsp:txBody>
        <a:bodyPr spcFirstLastPara="0" vert="horz" wrap="square" lIns="92012" tIns="30671" rIns="30671" bIns="30671" numCol="1" spcCol="1270" anchor="ctr" anchorCtr="0">
          <a:noAutofit/>
        </a:bodyPr>
        <a:lstStyle/>
        <a:p>
          <a:pPr lvl="0" algn="ctr" defTabSz="1022350">
            <a:lnSpc>
              <a:spcPct val="90000"/>
            </a:lnSpc>
            <a:spcBef>
              <a:spcPct val="0"/>
            </a:spcBef>
            <a:spcAft>
              <a:spcPct val="35000"/>
            </a:spcAft>
          </a:pPr>
          <a:r>
            <a:rPr lang="fr-FR" sz="2300" kern="1200" dirty="0">
              <a:latin typeface="Gill Sans MT" pitchFamily="34" charset="0"/>
            </a:rPr>
            <a:t>Contrôler </a:t>
          </a:r>
        </a:p>
      </dsp:txBody>
      <dsp:txXfrm>
        <a:off x="8586472" y="155781"/>
        <a:ext cx="1355358" cy="90357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92E8FA-CD51-403A-BCBD-763D287B7896}">
      <dsp:nvSpPr>
        <dsp:cNvPr id="0" name=""/>
        <dsp:cNvSpPr/>
      </dsp:nvSpPr>
      <dsp:spPr>
        <a:xfrm>
          <a:off x="2538" y="155781"/>
          <a:ext cx="2258930" cy="903572"/>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2012" tIns="30671" rIns="30671" bIns="30671" numCol="1" spcCol="1270" anchor="ctr" anchorCtr="0">
          <a:noAutofit/>
        </a:bodyPr>
        <a:lstStyle/>
        <a:p>
          <a:pPr lvl="0" algn="ctr" defTabSz="1022350">
            <a:lnSpc>
              <a:spcPct val="90000"/>
            </a:lnSpc>
            <a:spcBef>
              <a:spcPct val="0"/>
            </a:spcBef>
            <a:spcAft>
              <a:spcPct val="35000"/>
            </a:spcAft>
          </a:pPr>
          <a:r>
            <a:rPr lang="fr-FR" sz="2300" kern="1200" dirty="0">
              <a:latin typeface="Gill Sans MT" pitchFamily="34" charset="0"/>
            </a:rPr>
            <a:t>Définir </a:t>
          </a:r>
        </a:p>
      </dsp:txBody>
      <dsp:txXfrm>
        <a:off x="454324" y="155781"/>
        <a:ext cx="1355358" cy="903572"/>
      </dsp:txXfrm>
    </dsp:sp>
    <dsp:sp modelId="{9C2143FB-5429-4E51-9671-81FA01E4322E}">
      <dsp:nvSpPr>
        <dsp:cNvPr id="0" name=""/>
        <dsp:cNvSpPr/>
      </dsp:nvSpPr>
      <dsp:spPr>
        <a:xfrm>
          <a:off x="2035575" y="155781"/>
          <a:ext cx="2258930" cy="903572"/>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2012" tIns="30671" rIns="30671" bIns="30671" numCol="1" spcCol="1270" anchor="ctr" anchorCtr="0">
          <a:noAutofit/>
        </a:bodyPr>
        <a:lstStyle/>
        <a:p>
          <a:pPr lvl="0" algn="ctr" defTabSz="1022350">
            <a:lnSpc>
              <a:spcPct val="90000"/>
            </a:lnSpc>
            <a:spcBef>
              <a:spcPct val="0"/>
            </a:spcBef>
            <a:spcAft>
              <a:spcPct val="35000"/>
            </a:spcAft>
          </a:pPr>
          <a:r>
            <a:rPr lang="fr-FR" sz="2300" kern="1200" dirty="0">
              <a:latin typeface="Gill Sans MT" pitchFamily="34" charset="0"/>
            </a:rPr>
            <a:t>Mesurer</a:t>
          </a:r>
        </a:p>
      </dsp:txBody>
      <dsp:txXfrm>
        <a:off x="2487361" y="155781"/>
        <a:ext cx="1355358" cy="903572"/>
      </dsp:txXfrm>
    </dsp:sp>
    <dsp:sp modelId="{49C680D9-E6A8-4958-B128-A7A717F819C5}">
      <dsp:nvSpPr>
        <dsp:cNvPr id="0" name=""/>
        <dsp:cNvSpPr/>
      </dsp:nvSpPr>
      <dsp:spPr>
        <a:xfrm>
          <a:off x="4068612" y="155781"/>
          <a:ext cx="2258930" cy="903572"/>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2012" tIns="30671" rIns="30671" bIns="30671" numCol="1" spcCol="1270" anchor="ctr" anchorCtr="0">
          <a:noAutofit/>
        </a:bodyPr>
        <a:lstStyle/>
        <a:p>
          <a:pPr lvl="0" algn="ctr" defTabSz="1022350">
            <a:lnSpc>
              <a:spcPct val="90000"/>
            </a:lnSpc>
            <a:spcBef>
              <a:spcPct val="0"/>
            </a:spcBef>
            <a:spcAft>
              <a:spcPct val="35000"/>
            </a:spcAft>
          </a:pPr>
          <a:r>
            <a:rPr lang="fr-FR" sz="2300" kern="1200" dirty="0">
              <a:latin typeface="Gill Sans MT" pitchFamily="34" charset="0"/>
            </a:rPr>
            <a:t>Analyser</a:t>
          </a:r>
        </a:p>
      </dsp:txBody>
      <dsp:txXfrm>
        <a:off x="4520398" y="155781"/>
        <a:ext cx="1355358" cy="903572"/>
      </dsp:txXfrm>
    </dsp:sp>
    <dsp:sp modelId="{5C3CFBF8-1F1F-4EC8-8224-6415AFEFA1FC}">
      <dsp:nvSpPr>
        <dsp:cNvPr id="0" name=""/>
        <dsp:cNvSpPr/>
      </dsp:nvSpPr>
      <dsp:spPr>
        <a:xfrm>
          <a:off x="6101649" y="155781"/>
          <a:ext cx="2258930" cy="903572"/>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2012" tIns="30671" rIns="30671" bIns="30671" numCol="1" spcCol="1270" anchor="ctr" anchorCtr="0">
          <a:noAutofit/>
        </a:bodyPr>
        <a:lstStyle/>
        <a:p>
          <a:pPr lvl="0" algn="ctr" defTabSz="1022350">
            <a:lnSpc>
              <a:spcPct val="90000"/>
            </a:lnSpc>
            <a:spcBef>
              <a:spcPct val="0"/>
            </a:spcBef>
            <a:spcAft>
              <a:spcPct val="35000"/>
            </a:spcAft>
          </a:pPr>
          <a:r>
            <a:rPr lang="fr-FR" sz="2300" kern="1200" dirty="0">
              <a:latin typeface="Gill Sans MT" pitchFamily="34" charset="0"/>
            </a:rPr>
            <a:t>Améliorer</a:t>
          </a:r>
        </a:p>
      </dsp:txBody>
      <dsp:txXfrm>
        <a:off x="6553435" y="155781"/>
        <a:ext cx="1355358" cy="903572"/>
      </dsp:txXfrm>
    </dsp:sp>
    <dsp:sp modelId="{B0647CFC-5422-4157-9D59-00330D8CC258}">
      <dsp:nvSpPr>
        <dsp:cNvPr id="0" name=""/>
        <dsp:cNvSpPr/>
      </dsp:nvSpPr>
      <dsp:spPr>
        <a:xfrm>
          <a:off x="8134686" y="155781"/>
          <a:ext cx="2258930" cy="903572"/>
        </a:xfrm>
        <a:prstGeom prst="chevron">
          <a:avLst/>
        </a:prstGeom>
        <a:solidFill>
          <a:schemeClr val="accent1"/>
        </a:solid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3">
          <a:scrgbClr r="0" g="0" b="0"/>
        </a:fillRef>
        <a:effectRef idx="2">
          <a:scrgbClr r="0" g="0" b="0"/>
        </a:effectRef>
        <a:fontRef idx="minor">
          <a:schemeClr val="lt1"/>
        </a:fontRef>
      </dsp:style>
      <dsp:txBody>
        <a:bodyPr spcFirstLastPara="0" vert="horz" wrap="square" lIns="92012" tIns="30671" rIns="30671" bIns="30671" numCol="1" spcCol="1270" anchor="ctr" anchorCtr="0">
          <a:noAutofit/>
        </a:bodyPr>
        <a:lstStyle/>
        <a:p>
          <a:pPr lvl="0" algn="ctr" defTabSz="1022350">
            <a:lnSpc>
              <a:spcPct val="90000"/>
            </a:lnSpc>
            <a:spcBef>
              <a:spcPct val="0"/>
            </a:spcBef>
            <a:spcAft>
              <a:spcPct val="35000"/>
            </a:spcAft>
          </a:pPr>
          <a:r>
            <a:rPr lang="fr-FR" sz="2300" kern="1200" dirty="0">
              <a:latin typeface="Gill Sans MT" pitchFamily="34" charset="0"/>
            </a:rPr>
            <a:t>Contrôler </a:t>
          </a:r>
        </a:p>
      </dsp:txBody>
      <dsp:txXfrm>
        <a:off x="8586472" y="155781"/>
        <a:ext cx="1355358" cy="9035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92E8FA-CD51-403A-BCBD-763D287B7896}">
      <dsp:nvSpPr>
        <dsp:cNvPr id="0" name=""/>
        <dsp:cNvSpPr/>
      </dsp:nvSpPr>
      <dsp:spPr>
        <a:xfrm>
          <a:off x="2450" y="73447"/>
          <a:ext cx="2180698" cy="872279"/>
        </a:xfrm>
        <a:prstGeom prst="chevron">
          <a:avLst/>
        </a:prstGeom>
        <a:solidFill>
          <a:schemeClr val="accent1"/>
        </a:solid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latin typeface="Gill Sans MT" pitchFamily="34" charset="0"/>
            </a:rPr>
            <a:t>Définir </a:t>
          </a:r>
        </a:p>
      </dsp:txBody>
      <dsp:txXfrm>
        <a:off x="438590" y="73447"/>
        <a:ext cx="1308419" cy="872279"/>
      </dsp:txXfrm>
    </dsp:sp>
    <dsp:sp modelId="{9C2143FB-5429-4E51-9671-81FA01E4322E}">
      <dsp:nvSpPr>
        <dsp:cNvPr id="0" name=""/>
        <dsp:cNvSpPr/>
      </dsp:nvSpPr>
      <dsp:spPr>
        <a:xfrm>
          <a:off x="1965079" y="73447"/>
          <a:ext cx="2180698" cy="872279"/>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latin typeface="Gill Sans MT" pitchFamily="34" charset="0"/>
            </a:rPr>
            <a:t>Mesurer</a:t>
          </a:r>
        </a:p>
      </dsp:txBody>
      <dsp:txXfrm>
        <a:off x="2401219" y="73447"/>
        <a:ext cx="1308419" cy="872279"/>
      </dsp:txXfrm>
    </dsp:sp>
    <dsp:sp modelId="{49C680D9-E6A8-4958-B128-A7A717F819C5}">
      <dsp:nvSpPr>
        <dsp:cNvPr id="0" name=""/>
        <dsp:cNvSpPr/>
      </dsp:nvSpPr>
      <dsp:spPr>
        <a:xfrm>
          <a:off x="3927708" y="73447"/>
          <a:ext cx="2180698" cy="872279"/>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latin typeface="Gill Sans MT" pitchFamily="34" charset="0"/>
            </a:rPr>
            <a:t>Analyser</a:t>
          </a:r>
        </a:p>
      </dsp:txBody>
      <dsp:txXfrm>
        <a:off x="4363848" y="73447"/>
        <a:ext cx="1308419" cy="872279"/>
      </dsp:txXfrm>
    </dsp:sp>
    <dsp:sp modelId="{5C3CFBF8-1F1F-4EC8-8224-6415AFEFA1FC}">
      <dsp:nvSpPr>
        <dsp:cNvPr id="0" name=""/>
        <dsp:cNvSpPr/>
      </dsp:nvSpPr>
      <dsp:spPr>
        <a:xfrm>
          <a:off x="5890337" y="73447"/>
          <a:ext cx="2180698" cy="872279"/>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latin typeface="Gill Sans MT" pitchFamily="34" charset="0"/>
            </a:rPr>
            <a:t>Améliorer</a:t>
          </a:r>
        </a:p>
      </dsp:txBody>
      <dsp:txXfrm>
        <a:off x="6326477" y="73447"/>
        <a:ext cx="1308419" cy="872279"/>
      </dsp:txXfrm>
    </dsp:sp>
    <dsp:sp modelId="{B0647CFC-5422-4157-9D59-00330D8CC258}">
      <dsp:nvSpPr>
        <dsp:cNvPr id="0" name=""/>
        <dsp:cNvSpPr/>
      </dsp:nvSpPr>
      <dsp:spPr>
        <a:xfrm>
          <a:off x="7852965" y="73447"/>
          <a:ext cx="2180698" cy="872279"/>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latin typeface="Gill Sans MT" pitchFamily="34" charset="0"/>
            </a:rPr>
            <a:t>Contrôler </a:t>
          </a:r>
        </a:p>
      </dsp:txBody>
      <dsp:txXfrm>
        <a:off x="8289105" y="73447"/>
        <a:ext cx="1308419" cy="8722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92E8FA-CD51-403A-BCBD-763D287B7896}">
      <dsp:nvSpPr>
        <dsp:cNvPr id="0" name=""/>
        <dsp:cNvSpPr/>
      </dsp:nvSpPr>
      <dsp:spPr>
        <a:xfrm>
          <a:off x="2450" y="73447"/>
          <a:ext cx="2180698" cy="872279"/>
        </a:xfrm>
        <a:prstGeom prst="chevron">
          <a:avLst/>
        </a:prstGeom>
        <a:solidFill>
          <a:schemeClr val="accent1"/>
        </a:solid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latin typeface="Gill Sans MT" pitchFamily="34" charset="0"/>
            </a:rPr>
            <a:t>Définir </a:t>
          </a:r>
        </a:p>
      </dsp:txBody>
      <dsp:txXfrm>
        <a:off x="438590" y="73447"/>
        <a:ext cx="1308419" cy="872279"/>
      </dsp:txXfrm>
    </dsp:sp>
    <dsp:sp modelId="{9C2143FB-5429-4E51-9671-81FA01E4322E}">
      <dsp:nvSpPr>
        <dsp:cNvPr id="0" name=""/>
        <dsp:cNvSpPr/>
      </dsp:nvSpPr>
      <dsp:spPr>
        <a:xfrm>
          <a:off x="1965079" y="73447"/>
          <a:ext cx="2180698" cy="872279"/>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latin typeface="Gill Sans MT" pitchFamily="34" charset="0"/>
            </a:rPr>
            <a:t>Mesurer</a:t>
          </a:r>
        </a:p>
      </dsp:txBody>
      <dsp:txXfrm>
        <a:off x="2401219" y="73447"/>
        <a:ext cx="1308419" cy="872279"/>
      </dsp:txXfrm>
    </dsp:sp>
    <dsp:sp modelId="{49C680D9-E6A8-4958-B128-A7A717F819C5}">
      <dsp:nvSpPr>
        <dsp:cNvPr id="0" name=""/>
        <dsp:cNvSpPr/>
      </dsp:nvSpPr>
      <dsp:spPr>
        <a:xfrm>
          <a:off x="3927708" y="73447"/>
          <a:ext cx="2180698" cy="872279"/>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latin typeface="Gill Sans MT" pitchFamily="34" charset="0"/>
            </a:rPr>
            <a:t>Analyser</a:t>
          </a:r>
        </a:p>
      </dsp:txBody>
      <dsp:txXfrm>
        <a:off x="4363848" y="73447"/>
        <a:ext cx="1308419" cy="872279"/>
      </dsp:txXfrm>
    </dsp:sp>
    <dsp:sp modelId="{5C3CFBF8-1F1F-4EC8-8224-6415AFEFA1FC}">
      <dsp:nvSpPr>
        <dsp:cNvPr id="0" name=""/>
        <dsp:cNvSpPr/>
      </dsp:nvSpPr>
      <dsp:spPr>
        <a:xfrm>
          <a:off x="5890337" y="73447"/>
          <a:ext cx="2180698" cy="872279"/>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latin typeface="Gill Sans MT" pitchFamily="34" charset="0"/>
            </a:rPr>
            <a:t>Améliorer</a:t>
          </a:r>
        </a:p>
      </dsp:txBody>
      <dsp:txXfrm>
        <a:off x="6326477" y="73447"/>
        <a:ext cx="1308419" cy="872279"/>
      </dsp:txXfrm>
    </dsp:sp>
    <dsp:sp modelId="{B0647CFC-5422-4157-9D59-00330D8CC258}">
      <dsp:nvSpPr>
        <dsp:cNvPr id="0" name=""/>
        <dsp:cNvSpPr/>
      </dsp:nvSpPr>
      <dsp:spPr>
        <a:xfrm>
          <a:off x="7852965" y="73447"/>
          <a:ext cx="2180698" cy="872279"/>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latin typeface="Gill Sans MT" pitchFamily="34" charset="0"/>
            </a:rPr>
            <a:t>Contrôler </a:t>
          </a:r>
        </a:p>
      </dsp:txBody>
      <dsp:txXfrm>
        <a:off x="8289105" y="73447"/>
        <a:ext cx="1308419" cy="87227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92E8FA-CD51-403A-BCBD-763D287B7896}">
      <dsp:nvSpPr>
        <dsp:cNvPr id="0" name=""/>
        <dsp:cNvSpPr/>
      </dsp:nvSpPr>
      <dsp:spPr>
        <a:xfrm>
          <a:off x="2450" y="73447"/>
          <a:ext cx="2180698" cy="872279"/>
        </a:xfrm>
        <a:prstGeom prst="chevron">
          <a:avLst/>
        </a:prstGeom>
        <a:solidFill>
          <a:schemeClr val="accent1"/>
        </a:solid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latin typeface="Gill Sans MT" pitchFamily="34" charset="0"/>
            </a:rPr>
            <a:t>Définir </a:t>
          </a:r>
        </a:p>
      </dsp:txBody>
      <dsp:txXfrm>
        <a:off x="438590" y="73447"/>
        <a:ext cx="1308419" cy="872279"/>
      </dsp:txXfrm>
    </dsp:sp>
    <dsp:sp modelId="{9C2143FB-5429-4E51-9671-81FA01E4322E}">
      <dsp:nvSpPr>
        <dsp:cNvPr id="0" name=""/>
        <dsp:cNvSpPr/>
      </dsp:nvSpPr>
      <dsp:spPr>
        <a:xfrm>
          <a:off x="1965079" y="73447"/>
          <a:ext cx="2180698" cy="872279"/>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latin typeface="Gill Sans MT" pitchFamily="34" charset="0"/>
            </a:rPr>
            <a:t>Mesurer</a:t>
          </a:r>
        </a:p>
      </dsp:txBody>
      <dsp:txXfrm>
        <a:off x="2401219" y="73447"/>
        <a:ext cx="1308419" cy="872279"/>
      </dsp:txXfrm>
    </dsp:sp>
    <dsp:sp modelId="{49C680D9-E6A8-4958-B128-A7A717F819C5}">
      <dsp:nvSpPr>
        <dsp:cNvPr id="0" name=""/>
        <dsp:cNvSpPr/>
      </dsp:nvSpPr>
      <dsp:spPr>
        <a:xfrm>
          <a:off x="3927708" y="73447"/>
          <a:ext cx="2180698" cy="872279"/>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latin typeface="Gill Sans MT" pitchFamily="34" charset="0"/>
            </a:rPr>
            <a:t>Analyser</a:t>
          </a:r>
        </a:p>
      </dsp:txBody>
      <dsp:txXfrm>
        <a:off x="4363848" y="73447"/>
        <a:ext cx="1308419" cy="872279"/>
      </dsp:txXfrm>
    </dsp:sp>
    <dsp:sp modelId="{5C3CFBF8-1F1F-4EC8-8224-6415AFEFA1FC}">
      <dsp:nvSpPr>
        <dsp:cNvPr id="0" name=""/>
        <dsp:cNvSpPr/>
      </dsp:nvSpPr>
      <dsp:spPr>
        <a:xfrm>
          <a:off x="5890337" y="73447"/>
          <a:ext cx="2180698" cy="872279"/>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latin typeface="Gill Sans MT" pitchFamily="34" charset="0"/>
            </a:rPr>
            <a:t>Améliorer</a:t>
          </a:r>
        </a:p>
      </dsp:txBody>
      <dsp:txXfrm>
        <a:off x="6326477" y="73447"/>
        <a:ext cx="1308419" cy="872279"/>
      </dsp:txXfrm>
    </dsp:sp>
    <dsp:sp modelId="{B0647CFC-5422-4157-9D59-00330D8CC258}">
      <dsp:nvSpPr>
        <dsp:cNvPr id="0" name=""/>
        <dsp:cNvSpPr/>
      </dsp:nvSpPr>
      <dsp:spPr>
        <a:xfrm>
          <a:off x="7852965" y="73447"/>
          <a:ext cx="2180698" cy="872279"/>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latin typeface="Gill Sans MT" pitchFamily="34" charset="0"/>
            </a:rPr>
            <a:t>Contrôler </a:t>
          </a:r>
        </a:p>
      </dsp:txBody>
      <dsp:txXfrm>
        <a:off x="8289105" y="73447"/>
        <a:ext cx="1308419" cy="87227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92E8FA-CD51-403A-BCBD-763D287B7896}">
      <dsp:nvSpPr>
        <dsp:cNvPr id="0" name=""/>
        <dsp:cNvSpPr/>
      </dsp:nvSpPr>
      <dsp:spPr>
        <a:xfrm>
          <a:off x="2450" y="73447"/>
          <a:ext cx="2180698" cy="872279"/>
        </a:xfrm>
        <a:prstGeom prst="chevron">
          <a:avLst/>
        </a:prstGeom>
        <a:solidFill>
          <a:schemeClr val="accent1"/>
        </a:solid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latin typeface="Gill Sans MT" pitchFamily="34" charset="0"/>
            </a:rPr>
            <a:t>Définir </a:t>
          </a:r>
        </a:p>
      </dsp:txBody>
      <dsp:txXfrm>
        <a:off x="438590" y="73447"/>
        <a:ext cx="1308419" cy="872279"/>
      </dsp:txXfrm>
    </dsp:sp>
    <dsp:sp modelId="{9C2143FB-5429-4E51-9671-81FA01E4322E}">
      <dsp:nvSpPr>
        <dsp:cNvPr id="0" name=""/>
        <dsp:cNvSpPr/>
      </dsp:nvSpPr>
      <dsp:spPr>
        <a:xfrm>
          <a:off x="1965079" y="73447"/>
          <a:ext cx="2180698" cy="872279"/>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latin typeface="Gill Sans MT" pitchFamily="34" charset="0"/>
            </a:rPr>
            <a:t>Mesurer</a:t>
          </a:r>
        </a:p>
      </dsp:txBody>
      <dsp:txXfrm>
        <a:off x="2401219" y="73447"/>
        <a:ext cx="1308419" cy="872279"/>
      </dsp:txXfrm>
    </dsp:sp>
    <dsp:sp modelId="{49C680D9-E6A8-4958-B128-A7A717F819C5}">
      <dsp:nvSpPr>
        <dsp:cNvPr id="0" name=""/>
        <dsp:cNvSpPr/>
      </dsp:nvSpPr>
      <dsp:spPr>
        <a:xfrm>
          <a:off x="3927708" y="73447"/>
          <a:ext cx="2180698" cy="872279"/>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latin typeface="Gill Sans MT" pitchFamily="34" charset="0"/>
            </a:rPr>
            <a:t>Analyser</a:t>
          </a:r>
        </a:p>
      </dsp:txBody>
      <dsp:txXfrm>
        <a:off x="4363848" y="73447"/>
        <a:ext cx="1308419" cy="872279"/>
      </dsp:txXfrm>
    </dsp:sp>
    <dsp:sp modelId="{5C3CFBF8-1F1F-4EC8-8224-6415AFEFA1FC}">
      <dsp:nvSpPr>
        <dsp:cNvPr id="0" name=""/>
        <dsp:cNvSpPr/>
      </dsp:nvSpPr>
      <dsp:spPr>
        <a:xfrm>
          <a:off x="5890337" y="73447"/>
          <a:ext cx="2180698" cy="872279"/>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latin typeface="Gill Sans MT" pitchFamily="34" charset="0"/>
            </a:rPr>
            <a:t>Améliorer</a:t>
          </a:r>
        </a:p>
      </dsp:txBody>
      <dsp:txXfrm>
        <a:off x="6326477" y="73447"/>
        <a:ext cx="1308419" cy="872279"/>
      </dsp:txXfrm>
    </dsp:sp>
    <dsp:sp modelId="{B0647CFC-5422-4157-9D59-00330D8CC258}">
      <dsp:nvSpPr>
        <dsp:cNvPr id="0" name=""/>
        <dsp:cNvSpPr/>
      </dsp:nvSpPr>
      <dsp:spPr>
        <a:xfrm>
          <a:off x="7852965" y="73447"/>
          <a:ext cx="2180698" cy="872279"/>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latin typeface="Gill Sans MT" pitchFamily="34" charset="0"/>
            </a:rPr>
            <a:t>Contrôler </a:t>
          </a:r>
        </a:p>
      </dsp:txBody>
      <dsp:txXfrm>
        <a:off x="8289105" y="73447"/>
        <a:ext cx="1308419" cy="87227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92E8FA-CD51-403A-BCBD-763D287B7896}">
      <dsp:nvSpPr>
        <dsp:cNvPr id="0" name=""/>
        <dsp:cNvSpPr/>
      </dsp:nvSpPr>
      <dsp:spPr>
        <a:xfrm>
          <a:off x="2538" y="57800"/>
          <a:ext cx="2258930" cy="903572"/>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latin typeface="Gill Sans MT" pitchFamily="34" charset="0"/>
            </a:rPr>
            <a:t>Définir </a:t>
          </a:r>
        </a:p>
      </dsp:txBody>
      <dsp:txXfrm>
        <a:off x="454324" y="57800"/>
        <a:ext cx="1355358" cy="903572"/>
      </dsp:txXfrm>
    </dsp:sp>
    <dsp:sp modelId="{9C2143FB-5429-4E51-9671-81FA01E4322E}">
      <dsp:nvSpPr>
        <dsp:cNvPr id="0" name=""/>
        <dsp:cNvSpPr/>
      </dsp:nvSpPr>
      <dsp:spPr>
        <a:xfrm>
          <a:off x="2035575" y="57800"/>
          <a:ext cx="2258930" cy="903572"/>
        </a:xfrm>
        <a:prstGeom prst="chevron">
          <a:avLst/>
        </a:prstGeom>
        <a:solidFill>
          <a:schemeClr val="accent1"/>
        </a:solid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latin typeface="Gill Sans MT" pitchFamily="34" charset="0"/>
            </a:rPr>
            <a:t>Mesurer</a:t>
          </a:r>
        </a:p>
      </dsp:txBody>
      <dsp:txXfrm>
        <a:off x="2487361" y="57800"/>
        <a:ext cx="1355358" cy="903572"/>
      </dsp:txXfrm>
    </dsp:sp>
    <dsp:sp modelId="{49C680D9-E6A8-4958-B128-A7A717F819C5}">
      <dsp:nvSpPr>
        <dsp:cNvPr id="0" name=""/>
        <dsp:cNvSpPr/>
      </dsp:nvSpPr>
      <dsp:spPr>
        <a:xfrm>
          <a:off x="4068612" y="57800"/>
          <a:ext cx="2258930" cy="903572"/>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latin typeface="Gill Sans MT" pitchFamily="34" charset="0"/>
            </a:rPr>
            <a:t>Analyser</a:t>
          </a:r>
        </a:p>
      </dsp:txBody>
      <dsp:txXfrm>
        <a:off x="4520398" y="57800"/>
        <a:ext cx="1355358" cy="903572"/>
      </dsp:txXfrm>
    </dsp:sp>
    <dsp:sp modelId="{5C3CFBF8-1F1F-4EC8-8224-6415AFEFA1FC}">
      <dsp:nvSpPr>
        <dsp:cNvPr id="0" name=""/>
        <dsp:cNvSpPr/>
      </dsp:nvSpPr>
      <dsp:spPr>
        <a:xfrm>
          <a:off x="6101649" y="57800"/>
          <a:ext cx="2258930" cy="903572"/>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latin typeface="Gill Sans MT" pitchFamily="34" charset="0"/>
            </a:rPr>
            <a:t>Améliorer</a:t>
          </a:r>
        </a:p>
      </dsp:txBody>
      <dsp:txXfrm>
        <a:off x="6553435" y="57800"/>
        <a:ext cx="1355358" cy="903572"/>
      </dsp:txXfrm>
    </dsp:sp>
    <dsp:sp modelId="{B0647CFC-5422-4157-9D59-00330D8CC258}">
      <dsp:nvSpPr>
        <dsp:cNvPr id="0" name=""/>
        <dsp:cNvSpPr/>
      </dsp:nvSpPr>
      <dsp:spPr>
        <a:xfrm>
          <a:off x="8134686" y="57800"/>
          <a:ext cx="2258930" cy="903572"/>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latin typeface="Gill Sans MT" pitchFamily="34" charset="0"/>
            </a:rPr>
            <a:t>Contrôler </a:t>
          </a:r>
        </a:p>
      </dsp:txBody>
      <dsp:txXfrm>
        <a:off x="8586472" y="57800"/>
        <a:ext cx="1355358" cy="90357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92E8FA-CD51-403A-BCBD-763D287B7896}">
      <dsp:nvSpPr>
        <dsp:cNvPr id="0" name=""/>
        <dsp:cNvSpPr/>
      </dsp:nvSpPr>
      <dsp:spPr>
        <a:xfrm>
          <a:off x="2538" y="57800"/>
          <a:ext cx="2258930" cy="903572"/>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latin typeface="Gill Sans MT" pitchFamily="34" charset="0"/>
            </a:rPr>
            <a:t>Définir </a:t>
          </a:r>
        </a:p>
      </dsp:txBody>
      <dsp:txXfrm>
        <a:off x="454324" y="57800"/>
        <a:ext cx="1355358" cy="903572"/>
      </dsp:txXfrm>
    </dsp:sp>
    <dsp:sp modelId="{9C2143FB-5429-4E51-9671-81FA01E4322E}">
      <dsp:nvSpPr>
        <dsp:cNvPr id="0" name=""/>
        <dsp:cNvSpPr/>
      </dsp:nvSpPr>
      <dsp:spPr>
        <a:xfrm>
          <a:off x="2035575" y="57800"/>
          <a:ext cx="2258930" cy="903572"/>
        </a:xfrm>
        <a:prstGeom prst="chevron">
          <a:avLst/>
        </a:prstGeom>
        <a:solidFill>
          <a:schemeClr val="accent1"/>
        </a:solid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latin typeface="Gill Sans MT" pitchFamily="34" charset="0"/>
            </a:rPr>
            <a:t>Mesurer</a:t>
          </a:r>
        </a:p>
      </dsp:txBody>
      <dsp:txXfrm>
        <a:off x="2487361" y="57800"/>
        <a:ext cx="1355358" cy="903572"/>
      </dsp:txXfrm>
    </dsp:sp>
    <dsp:sp modelId="{49C680D9-E6A8-4958-B128-A7A717F819C5}">
      <dsp:nvSpPr>
        <dsp:cNvPr id="0" name=""/>
        <dsp:cNvSpPr/>
      </dsp:nvSpPr>
      <dsp:spPr>
        <a:xfrm>
          <a:off x="4068612" y="57800"/>
          <a:ext cx="2258930" cy="903572"/>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latin typeface="Gill Sans MT" pitchFamily="34" charset="0"/>
            </a:rPr>
            <a:t>Analyser</a:t>
          </a:r>
        </a:p>
      </dsp:txBody>
      <dsp:txXfrm>
        <a:off x="4520398" y="57800"/>
        <a:ext cx="1355358" cy="903572"/>
      </dsp:txXfrm>
    </dsp:sp>
    <dsp:sp modelId="{5C3CFBF8-1F1F-4EC8-8224-6415AFEFA1FC}">
      <dsp:nvSpPr>
        <dsp:cNvPr id="0" name=""/>
        <dsp:cNvSpPr/>
      </dsp:nvSpPr>
      <dsp:spPr>
        <a:xfrm>
          <a:off x="6101649" y="57800"/>
          <a:ext cx="2258930" cy="903572"/>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latin typeface="Gill Sans MT" pitchFamily="34" charset="0"/>
            </a:rPr>
            <a:t>Améliorer</a:t>
          </a:r>
        </a:p>
      </dsp:txBody>
      <dsp:txXfrm>
        <a:off x="6553435" y="57800"/>
        <a:ext cx="1355358" cy="903572"/>
      </dsp:txXfrm>
    </dsp:sp>
    <dsp:sp modelId="{B0647CFC-5422-4157-9D59-00330D8CC258}">
      <dsp:nvSpPr>
        <dsp:cNvPr id="0" name=""/>
        <dsp:cNvSpPr/>
      </dsp:nvSpPr>
      <dsp:spPr>
        <a:xfrm>
          <a:off x="8134686" y="57800"/>
          <a:ext cx="2258930" cy="903572"/>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latin typeface="Gill Sans MT" pitchFamily="34" charset="0"/>
            </a:rPr>
            <a:t>Contrôler </a:t>
          </a:r>
        </a:p>
      </dsp:txBody>
      <dsp:txXfrm>
        <a:off x="8586472" y="57800"/>
        <a:ext cx="1355358" cy="90357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92E8FA-CD51-403A-BCBD-763D287B7896}">
      <dsp:nvSpPr>
        <dsp:cNvPr id="0" name=""/>
        <dsp:cNvSpPr/>
      </dsp:nvSpPr>
      <dsp:spPr>
        <a:xfrm>
          <a:off x="2549" y="55845"/>
          <a:ext cx="2268708" cy="907483"/>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t>Définir </a:t>
          </a:r>
        </a:p>
      </dsp:txBody>
      <dsp:txXfrm>
        <a:off x="456291" y="55845"/>
        <a:ext cx="1361225" cy="907483"/>
      </dsp:txXfrm>
    </dsp:sp>
    <dsp:sp modelId="{9C2143FB-5429-4E51-9671-81FA01E4322E}">
      <dsp:nvSpPr>
        <dsp:cNvPr id="0" name=""/>
        <dsp:cNvSpPr/>
      </dsp:nvSpPr>
      <dsp:spPr>
        <a:xfrm>
          <a:off x="2044387" y="55845"/>
          <a:ext cx="2268708" cy="907483"/>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t>Mesurer</a:t>
          </a:r>
        </a:p>
      </dsp:txBody>
      <dsp:txXfrm>
        <a:off x="2498129" y="55845"/>
        <a:ext cx="1361225" cy="907483"/>
      </dsp:txXfrm>
    </dsp:sp>
    <dsp:sp modelId="{49C680D9-E6A8-4958-B128-A7A717F819C5}">
      <dsp:nvSpPr>
        <dsp:cNvPr id="0" name=""/>
        <dsp:cNvSpPr/>
      </dsp:nvSpPr>
      <dsp:spPr>
        <a:xfrm>
          <a:off x="4086225" y="55845"/>
          <a:ext cx="2268708" cy="907483"/>
        </a:xfrm>
        <a:prstGeom prst="chevron">
          <a:avLst/>
        </a:prstGeom>
        <a:solidFill>
          <a:schemeClr val="accent1"/>
        </a:solidFill>
        <a:ln>
          <a:noFill/>
        </a:ln>
        <a:effectLst>
          <a:outerShdw blurRad="107950" dist="12700" dir="5400000" algn="ctr" rotWithShape="0">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t>Analyser</a:t>
          </a:r>
        </a:p>
      </dsp:txBody>
      <dsp:txXfrm>
        <a:off x="4539967" y="55845"/>
        <a:ext cx="1361225" cy="907483"/>
      </dsp:txXfrm>
    </dsp:sp>
    <dsp:sp modelId="{5C3CFBF8-1F1F-4EC8-8224-6415AFEFA1FC}">
      <dsp:nvSpPr>
        <dsp:cNvPr id="0" name=""/>
        <dsp:cNvSpPr/>
      </dsp:nvSpPr>
      <dsp:spPr>
        <a:xfrm>
          <a:off x="6128063" y="55845"/>
          <a:ext cx="2268708" cy="907483"/>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t>Améliorer</a:t>
          </a:r>
        </a:p>
      </dsp:txBody>
      <dsp:txXfrm>
        <a:off x="6581805" y="55845"/>
        <a:ext cx="1361225" cy="907483"/>
      </dsp:txXfrm>
    </dsp:sp>
    <dsp:sp modelId="{B0647CFC-5422-4157-9D59-00330D8CC258}">
      <dsp:nvSpPr>
        <dsp:cNvPr id="0" name=""/>
        <dsp:cNvSpPr/>
      </dsp:nvSpPr>
      <dsp:spPr>
        <a:xfrm>
          <a:off x="8169901" y="55845"/>
          <a:ext cx="2268708" cy="907483"/>
        </a:xfrm>
        <a:prstGeom prst="chevron">
          <a:avLst/>
        </a:prstGeom>
        <a:solidFill>
          <a:schemeClr val="bg1">
            <a:lumMod val="8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lang="fr-FR" sz="2200" kern="1200" dirty="0"/>
            <a:t>Contrôler </a:t>
          </a:r>
        </a:p>
      </dsp:txBody>
      <dsp:txXfrm>
        <a:off x="8623643" y="55845"/>
        <a:ext cx="1361225" cy="907483"/>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image" Target="../media/image5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65.emf"/><Relationship Id="rId3" Type="http://schemas.openxmlformats.org/officeDocument/2006/relationships/image" Target="../media/image60.emf"/><Relationship Id="rId7" Type="http://schemas.openxmlformats.org/officeDocument/2006/relationships/image" Target="../media/image64.emf"/><Relationship Id="rId2" Type="http://schemas.openxmlformats.org/officeDocument/2006/relationships/image" Target="../media/image59.emf"/><Relationship Id="rId1" Type="http://schemas.openxmlformats.org/officeDocument/2006/relationships/image" Target="../media/image58.emf"/><Relationship Id="rId6" Type="http://schemas.openxmlformats.org/officeDocument/2006/relationships/image" Target="../media/image63.emf"/><Relationship Id="rId11" Type="http://schemas.openxmlformats.org/officeDocument/2006/relationships/image" Target="../media/image68.emf"/><Relationship Id="rId5" Type="http://schemas.openxmlformats.org/officeDocument/2006/relationships/image" Target="../media/image62.emf"/><Relationship Id="rId10" Type="http://schemas.openxmlformats.org/officeDocument/2006/relationships/image" Target="../media/image67.emf"/><Relationship Id="rId4" Type="http://schemas.openxmlformats.org/officeDocument/2006/relationships/image" Target="../media/image61.emf"/><Relationship Id="rId9" Type="http://schemas.openxmlformats.org/officeDocument/2006/relationships/image" Target="../media/image6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0533536-0B1C-4113-81A9-88933E6B5E35}" type="datetimeFigureOut">
              <a:rPr lang="en-US" smtClean="0"/>
              <a:t>6/7/2019</a:t>
            </a:fld>
            <a:endParaRPr lang="en-US" dirty="0"/>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6B39D4A-42BD-4661-A34B-169B9D4948D5}" type="slidenum">
              <a:rPr lang="en-US" smtClean="0"/>
              <a:t>‹N°›</a:t>
            </a:fld>
            <a:endParaRPr lang="en-US" dirty="0"/>
          </a:p>
        </p:txBody>
      </p:sp>
    </p:spTree>
    <p:extLst>
      <p:ext uri="{BB962C8B-B14F-4D97-AF65-F5344CB8AC3E}">
        <p14:creationId xmlns:p14="http://schemas.microsoft.com/office/powerpoint/2010/main" val="24519243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DAB2DA-10AE-4BD6-BFC1-534DE09D66C3}" type="datetimeFigureOut">
              <a:rPr lang="en-US" smtClean="0"/>
              <a:t>6/7/2019</a:t>
            </a:fld>
            <a:endParaRPr lang="en-US" dirty="0"/>
          </a:p>
        </p:txBody>
      </p:sp>
      <p:sp>
        <p:nvSpPr>
          <p:cNvPr id="4" name="スライド イメージ プレースホルダー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81ECDC-7530-4EA9-86FD-4E56342A475C}" type="slidenum">
              <a:rPr lang="en-US" smtClean="0"/>
              <a:t>‹N°›</a:t>
            </a:fld>
            <a:endParaRPr lang="en-US" dirty="0"/>
          </a:p>
        </p:txBody>
      </p:sp>
    </p:spTree>
    <p:extLst>
      <p:ext uri="{BB962C8B-B14F-4D97-AF65-F5344CB8AC3E}">
        <p14:creationId xmlns:p14="http://schemas.microsoft.com/office/powerpoint/2010/main" val="2547794093"/>
      </p:ext>
    </p:extLst>
  </p:cSld>
  <p:clrMap bg1="lt1" tx1="dk1" bg2="lt2" tx2="dk2" accent1="accent1" accent2="accent2" accent3="accent3" accent4="accent4" accent5="accent5" accent6="accent6" hlink="hlink" folHlink="folHlink"/>
  <p:notesStyle>
    <a:lvl1pPr marL="0" algn="l" defTabSz="1632753" rtl="0" eaLnBrk="1" latinLnBrk="0" hangingPunct="1">
      <a:defRPr sz="2100" kern="1200">
        <a:solidFill>
          <a:schemeClr val="tx1"/>
        </a:solidFill>
        <a:latin typeface="+mn-lt"/>
        <a:ea typeface="+mn-ea"/>
        <a:cs typeface="+mn-cs"/>
      </a:defRPr>
    </a:lvl1pPr>
    <a:lvl2pPr marL="816376" algn="l" defTabSz="1632753" rtl="0" eaLnBrk="1" latinLnBrk="0" hangingPunct="1">
      <a:defRPr sz="2100" kern="1200">
        <a:solidFill>
          <a:schemeClr val="tx1"/>
        </a:solidFill>
        <a:latin typeface="+mn-lt"/>
        <a:ea typeface="+mn-ea"/>
        <a:cs typeface="+mn-cs"/>
      </a:defRPr>
    </a:lvl2pPr>
    <a:lvl3pPr marL="1632753" algn="l" defTabSz="1632753" rtl="0" eaLnBrk="1" latinLnBrk="0" hangingPunct="1">
      <a:defRPr sz="2100" kern="1200">
        <a:solidFill>
          <a:schemeClr val="tx1"/>
        </a:solidFill>
        <a:latin typeface="+mn-lt"/>
        <a:ea typeface="+mn-ea"/>
        <a:cs typeface="+mn-cs"/>
      </a:defRPr>
    </a:lvl3pPr>
    <a:lvl4pPr marL="2449129" algn="l" defTabSz="1632753" rtl="0" eaLnBrk="1" latinLnBrk="0" hangingPunct="1">
      <a:defRPr sz="2100" kern="1200">
        <a:solidFill>
          <a:schemeClr val="tx1"/>
        </a:solidFill>
        <a:latin typeface="+mn-lt"/>
        <a:ea typeface="+mn-ea"/>
        <a:cs typeface="+mn-cs"/>
      </a:defRPr>
    </a:lvl4pPr>
    <a:lvl5pPr marL="3265505" algn="l" defTabSz="1632753" rtl="0" eaLnBrk="1" latinLnBrk="0" hangingPunct="1">
      <a:defRPr sz="2100" kern="1200">
        <a:solidFill>
          <a:schemeClr val="tx1"/>
        </a:solidFill>
        <a:latin typeface="+mn-lt"/>
        <a:ea typeface="+mn-ea"/>
        <a:cs typeface="+mn-cs"/>
      </a:defRPr>
    </a:lvl5pPr>
    <a:lvl6pPr marL="4081882" algn="l" defTabSz="1632753" rtl="0" eaLnBrk="1" latinLnBrk="0" hangingPunct="1">
      <a:defRPr sz="2100" kern="1200">
        <a:solidFill>
          <a:schemeClr val="tx1"/>
        </a:solidFill>
        <a:latin typeface="+mn-lt"/>
        <a:ea typeface="+mn-ea"/>
        <a:cs typeface="+mn-cs"/>
      </a:defRPr>
    </a:lvl6pPr>
    <a:lvl7pPr marL="4898258" algn="l" defTabSz="1632753" rtl="0" eaLnBrk="1" latinLnBrk="0" hangingPunct="1">
      <a:defRPr sz="2100" kern="1200">
        <a:solidFill>
          <a:schemeClr val="tx1"/>
        </a:solidFill>
        <a:latin typeface="+mn-lt"/>
        <a:ea typeface="+mn-ea"/>
        <a:cs typeface="+mn-cs"/>
      </a:defRPr>
    </a:lvl7pPr>
    <a:lvl8pPr marL="5714634" algn="l" defTabSz="1632753" rtl="0" eaLnBrk="1" latinLnBrk="0" hangingPunct="1">
      <a:defRPr sz="2100" kern="1200">
        <a:solidFill>
          <a:schemeClr val="tx1"/>
        </a:solidFill>
        <a:latin typeface="+mn-lt"/>
        <a:ea typeface="+mn-ea"/>
        <a:cs typeface="+mn-cs"/>
      </a:defRPr>
    </a:lvl8pPr>
    <a:lvl9pPr marL="6531011" algn="l" defTabSz="1632753" rtl="0" eaLnBrk="1" latinLnBrk="0" hangingPunct="1">
      <a:defRPr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7481ECDC-7530-4EA9-86FD-4E56342A475C}" type="slidenum">
              <a:rPr lang="en-US" smtClean="0"/>
              <a:t>2</a:t>
            </a:fld>
            <a:endParaRPr lang="en-US" dirty="0"/>
          </a:p>
        </p:txBody>
      </p:sp>
    </p:spTree>
    <p:extLst>
      <p:ext uri="{BB962C8B-B14F-4D97-AF65-F5344CB8AC3E}">
        <p14:creationId xmlns:p14="http://schemas.microsoft.com/office/powerpoint/2010/main" val="8991038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481ECDC-7530-4EA9-86FD-4E56342A475C}" type="slidenum">
              <a:rPr lang="en-US" smtClean="0"/>
              <a:t>22</a:t>
            </a:fld>
            <a:endParaRPr lang="en-US" dirty="0"/>
          </a:p>
        </p:txBody>
      </p:sp>
    </p:spTree>
    <p:extLst>
      <p:ext uri="{BB962C8B-B14F-4D97-AF65-F5344CB8AC3E}">
        <p14:creationId xmlns:p14="http://schemas.microsoft.com/office/powerpoint/2010/main" val="810405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481ECDC-7530-4EA9-86FD-4E56342A475C}" type="slidenum">
              <a:rPr lang="en-US" smtClean="0"/>
              <a:t>23</a:t>
            </a:fld>
            <a:endParaRPr lang="en-US" dirty="0"/>
          </a:p>
        </p:txBody>
      </p:sp>
    </p:spTree>
    <p:extLst>
      <p:ext uri="{BB962C8B-B14F-4D97-AF65-F5344CB8AC3E}">
        <p14:creationId xmlns:p14="http://schemas.microsoft.com/office/powerpoint/2010/main" val="810405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481ECDC-7530-4EA9-86FD-4E56342A475C}" type="slidenum">
              <a:rPr lang="en-US" smtClean="0"/>
              <a:t>24</a:t>
            </a:fld>
            <a:endParaRPr lang="en-US" dirty="0"/>
          </a:p>
        </p:txBody>
      </p:sp>
    </p:spTree>
    <p:extLst>
      <p:ext uri="{BB962C8B-B14F-4D97-AF65-F5344CB8AC3E}">
        <p14:creationId xmlns:p14="http://schemas.microsoft.com/office/powerpoint/2010/main" val="8104056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481ECDC-7530-4EA9-86FD-4E56342A475C}" type="slidenum">
              <a:rPr lang="en-US" smtClean="0"/>
              <a:t>25</a:t>
            </a:fld>
            <a:endParaRPr lang="en-US" dirty="0"/>
          </a:p>
        </p:txBody>
      </p:sp>
    </p:spTree>
    <p:extLst>
      <p:ext uri="{BB962C8B-B14F-4D97-AF65-F5344CB8AC3E}">
        <p14:creationId xmlns:p14="http://schemas.microsoft.com/office/powerpoint/2010/main" val="8104056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481ECDC-7530-4EA9-86FD-4E56342A475C}" type="slidenum">
              <a:rPr lang="en-US" smtClean="0"/>
              <a:t>26</a:t>
            </a:fld>
            <a:endParaRPr lang="en-US" dirty="0"/>
          </a:p>
        </p:txBody>
      </p:sp>
    </p:spTree>
    <p:extLst>
      <p:ext uri="{BB962C8B-B14F-4D97-AF65-F5344CB8AC3E}">
        <p14:creationId xmlns:p14="http://schemas.microsoft.com/office/powerpoint/2010/main" val="8104056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481ECDC-7530-4EA9-86FD-4E56342A475C}" type="slidenum">
              <a:rPr lang="en-US" smtClean="0"/>
              <a:t>27</a:t>
            </a:fld>
            <a:endParaRPr lang="en-US" dirty="0"/>
          </a:p>
        </p:txBody>
      </p:sp>
    </p:spTree>
    <p:extLst>
      <p:ext uri="{BB962C8B-B14F-4D97-AF65-F5344CB8AC3E}">
        <p14:creationId xmlns:p14="http://schemas.microsoft.com/office/powerpoint/2010/main" val="8104056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481ECDC-7530-4EA9-86FD-4E56342A475C}" type="slidenum">
              <a:rPr lang="en-US" smtClean="0"/>
              <a:t>28</a:t>
            </a:fld>
            <a:endParaRPr lang="en-US" dirty="0"/>
          </a:p>
        </p:txBody>
      </p:sp>
    </p:spTree>
    <p:extLst>
      <p:ext uri="{BB962C8B-B14F-4D97-AF65-F5344CB8AC3E}">
        <p14:creationId xmlns:p14="http://schemas.microsoft.com/office/powerpoint/2010/main" val="8104056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481ECDC-7530-4EA9-86FD-4E56342A475C}" type="slidenum">
              <a:rPr lang="en-US" smtClean="0"/>
              <a:t>29</a:t>
            </a:fld>
            <a:endParaRPr lang="en-US" dirty="0"/>
          </a:p>
        </p:txBody>
      </p:sp>
    </p:spTree>
    <p:extLst>
      <p:ext uri="{BB962C8B-B14F-4D97-AF65-F5344CB8AC3E}">
        <p14:creationId xmlns:p14="http://schemas.microsoft.com/office/powerpoint/2010/main" val="810405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1632753" rtl="0" eaLnBrk="1" fontAlgn="auto" latinLnBrk="0" hangingPunct="1">
              <a:lnSpc>
                <a:spcPct val="100000"/>
              </a:lnSpc>
              <a:spcBef>
                <a:spcPts val="0"/>
              </a:spcBef>
              <a:spcAft>
                <a:spcPts val="0"/>
              </a:spcAft>
              <a:buClrTx/>
              <a:buSzTx/>
              <a:buFontTx/>
              <a:buNone/>
              <a:tabLst/>
              <a:defRPr/>
            </a:pPr>
            <a:r>
              <a:rPr lang="fr-FR" sz="2100" kern="1200" dirty="0" err="1" smtClean="0">
                <a:solidFill>
                  <a:schemeClr val="tx1"/>
                </a:solidFill>
                <a:effectLst/>
                <a:latin typeface="+mn-lt"/>
                <a:ea typeface="+mn-ea"/>
                <a:cs typeface="+mn-cs"/>
              </a:rPr>
              <a:t>Marsa</a:t>
            </a:r>
            <a:r>
              <a:rPr lang="fr-FR" sz="2100" kern="1200" dirty="0" smtClean="0">
                <a:solidFill>
                  <a:schemeClr val="tx1"/>
                </a:solidFill>
                <a:effectLst/>
                <a:latin typeface="+mn-lt"/>
                <a:ea typeface="+mn-ea"/>
                <a:cs typeface="+mn-cs"/>
              </a:rPr>
              <a:t>  Maroc est le leader national des opérations portuaires au Maroc. Dans les 10 ports où la société est présente, </a:t>
            </a:r>
            <a:r>
              <a:rPr lang="fr-FR" sz="2100" kern="1200" dirty="0" err="1" smtClean="0">
                <a:solidFill>
                  <a:schemeClr val="tx1"/>
                </a:solidFill>
                <a:effectLst/>
                <a:latin typeface="+mn-lt"/>
                <a:ea typeface="+mn-ea"/>
                <a:cs typeface="+mn-cs"/>
              </a:rPr>
              <a:t>Marsa</a:t>
            </a:r>
            <a:r>
              <a:rPr lang="fr-FR" sz="2100" kern="1200" dirty="0" smtClean="0">
                <a:solidFill>
                  <a:schemeClr val="tx1"/>
                </a:solidFill>
                <a:effectLst/>
                <a:latin typeface="+mn-lt"/>
                <a:ea typeface="+mn-ea"/>
                <a:cs typeface="+mn-cs"/>
              </a:rPr>
              <a:t> Maroc offre des services de manutention, de stockage, et de la logistique portuaire ainsi que les services aux navires.</a:t>
            </a:r>
          </a:p>
          <a:p>
            <a:pPr marL="0" marR="0" indent="0" algn="l" defTabSz="1632753" rtl="0" eaLnBrk="1" fontAlgn="auto" latinLnBrk="0" hangingPunct="1">
              <a:lnSpc>
                <a:spcPct val="100000"/>
              </a:lnSpc>
              <a:spcBef>
                <a:spcPts val="0"/>
              </a:spcBef>
              <a:spcAft>
                <a:spcPts val="0"/>
              </a:spcAft>
              <a:buClrTx/>
              <a:buSzTx/>
              <a:buFontTx/>
              <a:buNone/>
              <a:tabLst/>
              <a:defRPr/>
            </a:pPr>
            <a:r>
              <a:rPr lang="fr-FR" sz="2100" kern="1200" dirty="0" smtClean="0">
                <a:solidFill>
                  <a:schemeClr val="tx1"/>
                </a:solidFill>
                <a:effectLst/>
                <a:latin typeface="+mn-lt"/>
                <a:ea typeface="+mn-ea"/>
                <a:cs typeface="+mn-cs"/>
              </a:rPr>
              <a:t>Elle a pour mission principale, la gestion de l’ensemble des navires et des marchandises transitant par les ports dans les meilleures conditions des coûts, qualité, et sécurité.</a:t>
            </a:r>
          </a:p>
          <a:p>
            <a:pPr marL="0" marR="0" indent="0" algn="l" defTabSz="1632753" rtl="0" eaLnBrk="1" fontAlgn="auto" latinLnBrk="0" hangingPunct="1">
              <a:lnSpc>
                <a:spcPct val="100000"/>
              </a:lnSpc>
              <a:spcBef>
                <a:spcPts val="0"/>
              </a:spcBef>
              <a:spcAft>
                <a:spcPts val="0"/>
              </a:spcAft>
              <a:buClrTx/>
              <a:buSzTx/>
              <a:buFontTx/>
              <a:buNone/>
              <a:tabLst/>
              <a:defRPr/>
            </a:pPr>
            <a:r>
              <a:rPr lang="fr-FR" sz="2100" kern="1200" dirty="0" err="1" smtClean="0">
                <a:solidFill>
                  <a:schemeClr val="tx1"/>
                </a:solidFill>
                <a:effectLst/>
                <a:latin typeface="+mn-lt"/>
                <a:ea typeface="+mn-ea"/>
                <a:cs typeface="+mn-cs"/>
              </a:rPr>
              <a:t>Marsa</a:t>
            </a:r>
            <a:r>
              <a:rPr lang="fr-FR" sz="2100" kern="1200" dirty="0" smtClean="0">
                <a:solidFill>
                  <a:schemeClr val="tx1"/>
                </a:solidFill>
                <a:effectLst/>
                <a:latin typeface="+mn-lt"/>
                <a:ea typeface="+mn-ea"/>
                <a:cs typeface="+mn-cs"/>
              </a:rPr>
              <a:t> Maroc désignée en février 2013 concessionnaire du terminal à conteneurs 3</a:t>
            </a:r>
            <a:r>
              <a:rPr lang="fr-FR" sz="2100" kern="1200" baseline="0" dirty="0" smtClean="0">
                <a:solidFill>
                  <a:schemeClr val="tx1"/>
                </a:solidFill>
                <a:effectLst/>
                <a:latin typeface="+mn-lt"/>
                <a:ea typeface="+mn-ea"/>
                <a:cs typeface="+mn-cs"/>
              </a:rPr>
              <a:t> </a:t>
            </a:r>
            <a:r>
              <a:rPr lang="fr-FR" sz="2100" kern="1200" dirty="0" smtClean="0">
                <a:solidFill>
                  <a:schemeClr val="tx1"/>
                </a:solidFill>
                <a:effectLst/>
                <a:latin typeface="+mn-lt"/>
                <a:ea typeface="+mn-ea"/>
                <a:cs typeface="+mn-cs"/>
              </a:rPr>
              <a:t>du port de Casablanca, suite a la signature de la convention en Février entre </a:t>
            </a:r>
            <a:r>
              <a:rPr lang="fr-FR" sz="2100" kern="1200" dirty="0" err="1" smtClean="0">
                <a:solidFill>
                  <a:schemeClr val="tx1"/>
                </a:solidFill>
                <a:effectLst/>
                <a:latin typeface="+mn-lt"/>
                <a:ea typeface="+mn-ea"/>
                <a:cs typeface="+mn-cs"/>
              </a:rPr>
              <a:t>Marsa</a:t>
            </a:r>
            <a:r>
              <a:rPr lang="fr-FR" sz="2100" kern="1200" dirty="0" smtClean="0">
                <a:solidFill>
                  <a:schemeClr val="tx1"/>
                </a:solidFill>
                <a:effectLst/>
                <a:latin typeface="+mn-lt"/>
                <a:ea typeface="+mn-ea"/>
                <a:cs typeface="+mn-cs"/>
              </a:rPr>
              <a:t> Maroc et l’Agence Nationale des Ports.</a:t>
            </a:r>
          </a:p>
        </p:txBody>
      </p:sp>
      <p:sp>
        <p:nvSpPr>
          <p:cNvPr id="4" name="Espace réservé du numéro de diapositive 3"/>
          <p:cNvSpPr>
            <a:spLocks noGrp="1"/>
          </p:cNvSpPr>
          <p:nvPr>
            <p:ph type="sldNum" sz="quarter" idx="10"/>
          </p:nvPr>
        </p:nvSpPr>
        <p:spPr/>
        <p:txBody>
          <a:bodyPr/>
          <a:lstStyle/>
          <a:p>
            <a:fld id="{7481ECDC-7530-4EA9-86FD-4E56342A475C}" type="slidenum">
              <a:rPr lang="en-US" smtClean="0"/>
              <a:t>3</a:t>
            </a:fld>
            <a:endParaRPr lang="en-US" dirty="0"/>
          </a:p>
        </p:txBody>
      </p:sp>
    </p:spTree>
    <p:extLst>
      <p:ext uri="{BB962C8B-B14F-4D97-AF65-F5344CB8AC3E}">
        <p14:creationId xmlns:p14="http://schemas.microsoft.com/office/powerpoint/2010/main" val="2290818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1632753" rtl="0" eaLnBrk="1" fontAlgn="auto" latinLnBrk="0" hangingPunct="1">
              <a:lnSpc>
                <a:spcPct val="100000"/>
              </a:lnSpc>
              <a:spcBef>
                <a:spcPts val="0"/>
              </a:spcBef>
              <a:spcAft>
                <a:spcPts val="0"/>
              </a:spcAft>
              <a:buClrTx/>
              <a:buSzTx/>
              <a:buFontTx/>
              <a:buNone/>
              <a:tabLst/>
              <a:defRPr/>
            </a:pPr>
            <a:r>
              <a:rPr lang="fr-FR" sz="2100" kern="1200" dirty="0" smtClean="0">
                <a:solidFill>
                  <a:schemeClr val="tx1"/>
                </a:solidFill>
                <a:effectLst/>
                <a:latin typeface="+mn-lt"/>
                <a:ea typeface="+mn-ea"/>
                <a:cs typeface="+mn-cs"/>
              </a:rPr>
              <a:t>TC3PC est détenue à 100% par </a:t>
            </a:r>
            <a:r>
              <a:rPr lang="fr-FR" sz="2100" kern="1200" dirty="0" err="1" smtClean="0">
                <a:solidFill>
                  <a:schemeClr val="tx1"/>
                </a:solidFill>
                <a:effectLst/>
                <a:latin typeface="+mn-lt"/>
                <a:ea typeface="+mn-ea"/>
                <a:cs typeface="+mn-cs"/>
              </a:rPr>
              <a:t>Marsa</a:t>
            </a:r>
            <a:r>
              <a:rPr lang="fr-FR" sz="2100" kern="1200" dirty="0" smtClean="0">
                <a:solidFill>
                  <a:schemeClr val="tx1"/>
                </a:solidFill>
                <a:effectLst/>
                <a:latin typeface="+mn-lt"/>
                <a:ea typeface="+mn-ea"/>
                <a:cs typeface="+mn-cs"/>
              </a:rPr>
              <a:t> Maroc</a:t>
            </a:r>
            <a:r>
              <a:rPr lang="fr-FR" sz="2100" kern="1200" baseline="0" dirty="0" smtClean="0">
                <a:solidFill>
                  <a:schemeClr val="tx1"/>
                </a:solidFill>
                <a:effectLst/>
                <a:latin typeface="+mn-lt"/>
                <a:ea typeface="+mn-ea"/>
                <a:cs typeface="+mn-cs"/>
              </a:rPr>
              <a:t>, cette dernière </a:t>
            </a:r>
            <a:r>
              <a:rPr lang="fr-FR" sz="2100" kern="1200" dirty="0" smtClean="0">
                <a:solidFill>
                  <a:schemeClr val="tx1"/>
                </a:solidFill>
                <a:effectLst/>
                <a:latin typeface="+mn-lt"/>
                <a:ea typeface="+mn-ea"/>
                <a:cs typeface="+mn-cs"/>
              </a:rPr>
              <a:t>a mis en service le terminal avec succès en octobre 2016. Ce terminal se distingue par des portiques de grande capacité, dotés de fonctionnalités utilisant les dernières technologies et permettant le traitement de navires, confirmant l’ambition de </a:t>
            </a:r>
            <a:r>
              <a:rPr lang="fr-FR" sz="2100" kern="1200" dirty="0" err="1" smtClean="0">
                <a:solidFill>
                  <a:schemeClr val="tx1"/>
                </a:solidFill>
                <a:effectLst/>
                <a:latin typeface="+mn-lt"/>
                <a:ea typeface="+mn-ea"/>
                <a:cs typeface="+mn-cs"/>
              </a:rPr>
              <a:t>Marsa</a:t>
            </a:r>
            <a:r>
              <a:rPr lang="fr-FR" sz="2100" kern="1200" dirty="0" smtClean="0">
                <a:solidFill>
                  <a:schemeClr val="tx1"/>
                </a:solidFill>
                <a:effectLst/>
                <a:latin typeface="+mn-lt"/>
                <a:ea typeface="+mn-ea"/>
                <a:cs typeface="+mn-cs"/>
              </a:rPr>
              <a:t> Maroc de mieux répondre aux exigences toujours plus élevées des clients armateurs au port de Casablanca.</a:t>
            </a:r>
          </a:p>
          <a:p>
            <a:pPr marL="0" marR="0" indent="0" algn="l" defTabSz="1632753" rtl="0" eaLnBrk="1" fontAlgn="auto" latinLnBrk="0" hangingPunct="1">
              <a:lnSpc>
                <a:spcPct val="100000"/>
              </a:lnSpc>
              <a:spcBef>
                <a:spcPts val="0"/>
              </a:spcBef>
              <a:spcAft>
                <a:spcPts val="0"/>
              </a:spcAft>
              <a:buClrTx/>
              <a:buSzTx/>
              <a:buFontTx/>
              <a:buNone/>
              <a:tabLst/>
              <a:defRPr/>
            </a:pPr>
            <a:r>
              <a:rPr lang="fr-FR" sz="2100" kern="1200" dirty="0" smtClean="0">
                <a:solidFill>
                  <a:schemeClr val="tx1"/>
                </a:solidFill>
                <a:effectLst/>
                <a:latin typeface="+mn-lt"/>
                <a:ea typeface="+mn-ea"/>
                <a:cs typeface="+mn-cs"/>
              </a:rPr>
              <a:t>Elle a pour mission d’assurer l’aménagement, l’équipement, l’exploitation et l’entretien dudit terminal.</a:t>
            </a:r>
          </a:p>
          <a:p>
            <a:endParaRPr lang="fr-FR" sz="2100" kern="1200" dirty="0" smtClean="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7481ECDC-7530-4EA9-86FD-4E56342A475C}" type="slidenum">
              <a:rPr lang="en-US" smtClean="0"/>
              <a:t>4</a:t>
            </a:fld>
            <a:endParaRPr lang="en-US" dirty="0"/>
          </a:p>
        </p:txBody>
      </p:sp>
    </p:spTree>
    <p:extLst>
      <p:ext uri="{BB962C8B-B14F-4D97-AF65-F5344CB8AC3E}">
        <p14:creationId xmlns:p14="http://schemas.microsoft.com/office/powerpoint/2010/main" val="1305823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2100" kern="1200" dirty="0" smtClean="0">
                <a:solidFill>
                  <a:schemeClr val="tx1"/>
                </a:solidFill>
                <a:effectLst/>
                <a:latin typeface="+mn-lt"/>
                <a:ea typeface="+mn-ea"/>
                <a:cs typeface="+mn-cs"/>
              </a:rPr>
              <a:t>1)L’exploitation du terminal et de ses quais, terre-pleins et autres installations</a:t>
            </a:r>
          </a:p>
          <a:p>
            <a:pPr lvl="0" rtl="0"/>
            <a:r>
              <a:rPr lang="fr-FR" sz="2100" kern="1200" dirty="0" smtClean="0">
                <a:solidFill>
                  <a:schemeClr val="tx1"/>
                </a:solidFill>
                <a:effectLst/>
                <a:latin typeface="+mn-lt"/>
                <a:ea typeface="+mn-ea"/>
                <a:cs typeface="+mn-cs"/>
              </a:rPr>
              <a:t>2) L’exploitation de l’outillage portuaire composé de l’ensemble des matériels et équipements servant à la manutention bord à quai, à la manipulation des conteneurs à bord des navires et sur les zones de stockage, au transfert et au stockage des conteneurs à embarquer ou à débarquer.</a:t>
            </a:r>
          </a:p>
          <a:p>
            <a:pPr lvl="0"/>
            <a:r>
              <a:rPr lang="fr-FR" sz="2100" kern="1200" dirty="0" smtClean="0">
                <a:solidFill>
                  <a:schemeClr val="tx1"/>
                </a:solidFill>
                <a:effectLst/>
                <a:latin typeface="+mn-lt"/>
                <a:ea typeface="+mn-ea"/>
                <a:cs typeface="+mn-cs"/>
              </a:rPr>
              <a:t>3)La manutention portuaire, composée de l’ensemble des opérations à bord des navires et à quai, d’embarquement et de débarquement des conteneurs.</a:t>
            </a:r>
          </a:p>
          <a:p>
            <a:pPr lvl="0"/>
            <a:r>
              <a:rPr lang="fr-FR" sz="2100" kern="1200" dirty="0" smtClean="0">
                <a:solidFill>
                  <a:schemeClr val="tx1"/>
                </a:solidFill>
                <a:effectLst/>
                <a:latin typeface="+mn-lt"/>
                <a:ea typeface="+mn-ea"/>
                <a:cs typeface="+mn-cs"/>
              </a:rPr>
              <a:t>4)Le transfert du quai vers les zones de stockage et inversement, le chargement et déchargement des moyens de transport terrestre ainsi que toute autre prestation accessoire auxdites opérations.</a:t>
            </a:r>
          </a:p>
          <a:p>
            <a:pPr lvl="0"/>
            <a:r>
              <a:rPr lang="fr-FR" sz="2100" kern="1200" dirty="0" smtClean="0">
                <a:solidFill>
                  <a:schemeClr val="tx1"/>
                </a:solidFill>
                <a:effectLst/>
                <a:latin typeface="+mn-lt"/>
                <a:ea typeface="+mn-ea"/>
                <a:cs typeface="+mn-cs"/>
              </a:rPr>
              <a:t>5)Le magasinage et l’entreposage portuaire.</a:t>
            </a:r>
          </a:p>
          <a:p>
            <a:pPr lvl="0"/>
            <a:r>
              <a:rPr lang="fr-FR" sz="2100" kern="1200" dirty="0" smtClean="0">
                <a:solidFill>
                  <a:schemeClr val="tx1"/>
                </a:solidFill>
                <a:effectLst/>
                <a:latin typeface="+mn-lt"/>
                <a:ea typeface="+mn-ea"/>
                <a:cs typeface="+mn-cs"/>
              </a:rPr>
              <a:t>6)Le pesage des conteneurs et marchandises.</a:t>
            </a:r>
          </a:p>
          <a:p>
            <a:endParaRPr lang="fr-FR" dirty="0"/>
          </a:p>
        </p:txBody>
      </p:sp>
      <p:sp>
        <p:nvSpPr>
          <p:cNvPr id="4" name="Espace réservé du numéro de diapositive 3"/>
          <p:cNvSpPr>
            <a:spLocks noGrp="1"/>
          </p:cNvSpPr>
          <p:nvPr>
            <p:ph type="sldNum" sz="quarter" idx="10"/>
          </p:nvPr>
        </p:nvSpPr>
        <p:spPr/>
        <p:txBody>
          <a:bodyPr/>
          <a:lstStyle/>
          <a:p>
            <a:fld id="{7481ECDC-7530-4EA9-86FD-4E56342A475C}" type="slidenum">
              <a:rPr lang="en-US" smtClean="0"/>
              <a:t>5</a:t>
            </a:fld>
            <a:endParaRPr lang="en-US" dirty="0"/>
          </a:p>
        </p:txBody>
      </p:sp>
    </p:spTree>
    <p:extLst>
      <p:ext uri="{BB962C8B-B14F-4D97-AF65-F5344CB8AC3E}">
        <p14:creationId xmlns:p14="http://schemas.microsoft.com/office/powerpoint/2010/main" val="4142241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2100" kern="1200" dirty="0" smtClean="0">
                <a:solidFill>
                  <a:schemeClr val="tx1"/>
                </a:solidFill>
                <a:effectLst/>
                <a:latin typeface="+mn-lt"/>
                <a:ea typeface="+mn-ea"/>
                <a:cs typeface="+mn-cs"/>
              </a:rPr>
              <a:t>Le Terminal à Conteneurs 3 (TC3PC) possède différentes catégories de clients, dont on cite :</a:t>
            </a:r>
          </a:p>
          <a:p>
            <a:pPr lvl="0"/>
            <a:r>
              <a:rPr lang="fr-FR" sz="2100" kern="1200" dirty="0" smtClean="0">
                <a:solidFill>
                  <a:schemeClr val="tx1"/>
                </a:solidFill>
                <a:effectLst/>
                <a:latin typeface="+mn-lt"/>
                <a:ea typeface="+mn-ea"/>
                <a:cs typeface="+mn-cs"/>
              </a:rPr>
              <a:t>Les transitaires</a:t>
            </a:r>
          </a:p>
          <a:p>
            <a:pPr lvl="0"/>
            <a:r>
              <a:rPr lang="fr-FR" sz="2100" kern="1200" dirty="0" smtClean="0">
                <a:solidFill>
                  <a:schemeClr val="tx1"/>
                </a:solidFill>
                <a:effectLst/>
                <a:latin typeface="+mn-lt"/>
                <a:ea typeface="+mn-ea"/>
                <a:cs typeface="+mn-cs"/>
              </a:rPr>
              <a:t>Les compagnies maritimes (armateurs et consignataires)</a:t>
            </a:r>
          </a:p>
          <a:p>
            <a:pPr lvl="0"/>
            <a:r>
              <a:rPr lang="fr-FR" sz="2100" kern="1200" dirty="0" smtClean="0">
                <a:solidFill>
                  <a:schemeClr val="tx1"/>
                </a:solidFill>
                <a:effectLst/>
                <a:latin typeface="+mn-lt"/>
                <a:ea typeface="+mn-ea"/>
                <a:cs typeface="+mn-cs"/>
              </a:rPr>
              <a:t>Les administrations publiques (les ministères)</a:t>
            </a:r>
          </a:p>
          <a:p>
            <a:pPr lvl="0"/>
            <a:r>
              <a:rPr lang="en-US" sz="2100" kern="1200" dirty="0" smtClean="0">
                <a:solidFill>
                  <a:schemeClr val="tx1"/>
                </a:solidFill>
                <a:effectLst/>
                <a:latin typeface="+mn-lt"/>
                <a:ea typeface="+mn-ea"/>
                <a:cs typeface="+mn-cs"/>
              </a:rPr>
              <a:t>Les offices (ONCF, OCP, ONE)</a:t>
            </a:r>
            <a:endParaRPr lang="fr-FR" sz="2100" kern="1200" dirty="0" smtClean="0">
              <a:solidFill>
                <a:schemeClr val="tx1"/>
              </a:solidFill>
              <a:effectLst/>
              <a:latin typeface="+mn-lt"/>
              <a:ea typeface="+mn-ea"/>
              <a:cs typeface="+mn-cs"/>
            </a:endParaRPr>
          </a:p>
          <a:p>
            <a:pPr lvl="0"/>
            <a:r>
              <a:rPr lang="fr-FR" sz="2100" kern="1200" dirty="0" smtClean="0">
                <a:solidFill>
                  <a:schemeClr val="tx1"/>
                </a:solidFill>
                <a:effectLst/>
                <a:latin typeface="+mn-lt"/>
                <a:ea typeface="+mn-ea"/>
                <a:cs typeface="+mn-cs"/>
              </a:rPr>
              <a:t>Les industriels</a:t>
            </a:r>
          </a:p>
          <a:p>
            <a:pPr lvl="0"/>
            <a:r>
              <a:rPr lang="fr-FR" sz="2100" kern="1200" dirty="0" smtClean="0">
                <a:solidFill>
                  <a:schemeClr val="tx1"/>
                </a:solidFill>
                <a:effectLst/>
                <a:latin typeface="+mn-lt"/>
                <a:ea typeface="+mn-ea"/>
                <a:cs typeface="+mn-cs"/>
              </a:rPr>
              <a:t>Les sociétés import/export</a:t>
            </a:r>
          </a:p>
          <a:p>
            <a:endParaRPr lang="fr-FR" dirty="0"/>
          </a:p>
        </p:txBody>
      </p:sp>
      <p:sp>
        <p:nvSpPr>
          <p:cNvPr id="4" name="Espace réservé du numéro de diapositive 3"/>
          <p:cNvSpPr>
            <a:spLocks noGrp="1"/>
          </p:cNvSpPr>
          <p:nvPr>
            <p:ph type="sldNum" sz="quarter" idx="10"/>
          </p:nvPr>
        </p:nvSpPr>
        <p:spPr/>
        <p:txBody>
          <a:bodyPr/>
          <a:lstStyle/>
          <a:p>
            <a:fld id="{7481ECDC-7530-4EA9-86FD-4E56342A475C}" type="slidenum">
              <a:rPr lang="en-US" smtClean="0"/>
              <a:t>6</a:t>
            </a:fld>
            <a:endParaRPr lang="en-US" dirty="0"/>
          </a:p>
        </p:txBody>
      </p:sp>
    </p:spTree>
    <p:extLst>
      <p:ext uri="{BB962C8B-B14F-4D97-AF65-F5344CB8AC3E}">
        <p14:creationId xmlns:p14="http://schemas.microsoft.com/office/powerpoint/2010/main" val="436158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Afin de se mettre dans le contexte de la problématique (Optimisation des achats de PDR) , pour mieux comprendre la situation et l’existant du service,</a:t>
            </a:r>
            <a:r>
              <a:rPr lang="fr-FR" baseline="0" dirty="0" smtClean="0"/>
              <a:t> une analyse </a:t>
            </a:r>
            <a:r>
              <a:rPr lang="fr-FR" baseline="0" dirty="0" err="1" smtClean="0"/>
              <a:t>qqoqcp</a:t>
            </a:r>
            <a:r>
              <a:rPr lang="fr-FR" baseline="0" dirty="0" smtClean="0"/>
              <a:t> a été effectuée / Insertion des best practices</a:t>
            </a:r>
            <a:endParaRPr lang="fr-FR" dirty="0"/>
          </a:p>
        </p:txBody>
      </p:sp>
      <p:sp>
        <p:nvSpPr>
          <p:cNvPr id="4" name="Espace réservé du numéro de diapositive 3"/>
          <p:cNvSpPr>
            <a:spLocks noGrp="1"/>
          </p:cNvSpPr>
          <p:nvPr>
            <p:ph type="sldNum" sz="quarter" idx="10"/>
          </p:nvPr>
        </p:nvSpPr>
        <p:spPr/>
        <p:txBody>
          <a:bodyPr/>
          <a:lstStyle/>
          <a:p>
            <a:fld id="{7481ECDC-7530-4EA9-86FD-4E56342A475C}" type="slidenum">
              <a:rPr lang="en-US" smtClean="0"/>
              <a:t>12</a:t>
            </a:fld>
            <a:endParaRPr lang="en-US" dirty="0"/>
          </a:p>
        </p:txBody>
      </p:sp>
    </p:spTree>
    <p:extLst>
      <p:ext uri="{BB962C8B-B14F-4D97-AF65-F5344CB8AC3E}">
        <p14:creationId xmlns:p14="http://schemas.microsoft.com/office/powerpoint/2010/main" val="2058721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481ECDC-7530-4EA9-86FD-4E56342A475C}" type="slidenum">
              <a:rPr lang="en-US" smtClean="0"/>
              <a:t>15</a:t>
            </a:fld>
            <a:endParaRPr lang="en-US" dirty="0"/>
          </a:p>
        </p:txBody>
      </p:sp>
    </p:spTree>
    <p:extLst>
      <p:ext uri="{BB962C8B-B14F-4D97-AF65-F5344CB8AC3E}">
        <p14:creationId xmlns:p14="http://schemas.microsoft.com/office/powerpoint/2010/main" val="8104056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481ECDC-7530-4EA9-86FD-4E56342A475C}" type="slidenum">
              <a:rPr lang="en-US" smtClean="0"/>
              <a:t>17</a:t>
            </a:fld>
            <a:endParaRPr lang="en-US" dirty="0"/>
          </a:p>
        </p:txBody>
      </p:sp>
    </p:spTree>
    <p:extLst>
      <p:ext uri="{BB962C8B-B14F-4D97-AF65-F5344CB8AC3E}">
        <p14:creationId xmlns:p14="http://schemas.microsoft.com/office/powerpoint/2010/main" val="810405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481ECDC-7530-4EA9-86FD-4E56342A475C}" type="slidenum">
              <a:rPr lang="en-US" smtClean="0"/>
              <a:t>18</a:t>
            </a:fld>
            <a:endParaRPr lang="en-US" dirty="0"/>
          </a:p>
        </p:txBody>
      </p:sp>
    </p:spTree>
    <p:extLst>
      <p:ext uri="{BB962C8B-B14F-4D97-AF65-F5344CB8AC3E}">
        <p14:creationId xmlns:p14="http://schemas.microsoft.com/office/powerpoint/2010/main" val="810405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6413" cy="10287000"/>
          </a:xfrm>
        </p:spPr>
        <p:txBody>
          <a:bodyPr/>
          <a:lstStyle>
            <a:lvl1pPr>
              <a:defRPr baseline="0"/>
            </a:lvl1pPr>
          </a:lstStyle>
          <a:p>
            <a:r>
              <a:rPr kumimoji="1" lang="en-US" altLang="ja-JP" dirty="0" smtClean="0"/>
              <a:t>Add an image</a:t>
            </a:r>
            <a:endParaRPr kumimoji="1" lang="ja-JP" altLang="en-US" dirty="0"/>
          </a:p>
        </p:txBody>
      </p:sp>
      <p:sp>
        <p:nvSpPr>
          <p:cNvPr id="6" name="テキスト プレースホルダー 5"/>
          <p:cNvSpPr>
            <a:spLocks noGrp="1"/>
          </p:cNvSpPr>
          <p:nvPr>
            <p:ph type="body" sz="quarter" idx="11" hasCustomPrompt="1"/>
          </p:nvPr>
        </p:nvSpPr>
        <p:spPr>
          <a:xfrm>
            <a:off x="772276" y="3748345"/>
            <a:ext cx="5850650" cy="5850650"/>
          </a:xfrm>
          <a:prstGeom prst="ellipse">
            <a:avLst/>
          </a:prstGeom>
          <a:solidFill>
            <a:schemeClr val="accent1">
              <a:alpha val="69000"/>
            </a:schemeClr>
          </a:solidFill>
        </p:spPr>
        <p:txBody>
          <a:bodyPr/>
          <a:lstStyle>
            <a:lvl1pPr>
              <a:defRPr baseline="0"/>
            </a:lvl1pPr>
          </a:lstStyle>
          <a:p>
            <a:pPr lvl="0"/>
            <a:r>
              <a:rPr kumimoji="1" lang="en-US" altLang="ja-JP" dirty="0" smtClean="0"/>
              <a:t> </a:t>
            </a:r>
            <a:endParaRPr kumimoji="1" lang="ja-JP" altLang="en-US" dirty="0" smtClean="0"/>
          </a:p>
        </p:txBody>
      </p:sp>
      <p:sp>
        <p:nvSpPr>
          <p:cNvPr id="7" name="図プレースホルダー 7"/>
          <p:cNvSpPr>
            <a:spLocks noGrp="1"/>
          </p:cNvSpPr>
          <p:nvPr>
            <p:ph type="pic" sz="quarter" idx="18" hasCustomPrompt="1"/>
          </p:nvPr>
        </p:nvSpPr>
        <p:spPr>
          <a:xfrm>
            <a:off x="2707556" y="4783525"/>
            <a:ext cx="2070165" cy="2070165"/>
          </a:xfrm>
        </p:spPr>
        <p:txBody>
          <a:bodyPr>
            <a:normAutofit/>
          </a:bodyPr>
          <a:lstStyle>
            <a:lvl1pPr>
              <a:defRPr sz="1600"/>
            </a:lvl1pPr>
          </a:lstStyle>
          <a:p>
            <a:r>
              <a:rPr kumimoji="1" lang="en-US" altLang="ja-JP" dirty="0" smtClean="0"/>
              <a:t>ICON</a:t>
            </a:r>
            <a:endParaRPr kumimoji="1" lang="ja-JP" altLang="en-US" dirty="0"/>
          </a:p>
        </p:txBody>
      </p:sp>
      <p:sp>
        <p:nvSpPr>
          <p:cNvPr id="8" name="タイトル 1"/>
          <p:cNvSpPr>
            <a:spLocks noGrp="1"/>
          </p:cNvSpPr>
          <p:nvPr>
            <p:ph type="ctrTitle" hasCustomPrompt="1"/>
          </p:nvPr>
        </p:nvSpPr>
        <p:spPr>
          <a:xfrm>
            <a:off x="907291" y="6808685"/>
            <a:ext cx="5580620" cy="1189757"/>
          </a:xfrm>
          <a:prstGeom prst="rect">
            <a:avLst/>
          </a:prstGeom>
        </p:spPr>
        <p:txBody>
          <a:bodyPr anchor="t"/>
          <a:lstStyle>
            <a:lvl1pPr algn="ctr">
              <a:lnSpc>
                <a:spcPct val="100000"/>
              </a:lnSpc>
              <a:defRPr sz="4000" spc="600" baseline="0">
                <a:solidFill>
                  <a:schemeClr val="bg1"/>
                </a:solidFill>
                <a:latin typeface="+mj-lt"/>
              </a:defRPr>
            </a:lvl1pPr>
          </a:lstStyle>
          <a:p>
            <a:r>
              <a:rPr lang="en-US" altLang="ja-JP" dirty="0" smtClean="0"/>
              <a:t>SECTION TITLE</a:t>
            </a:r>
            <a:endParaRPr lang="en-US" dirty="0"/>
          </a:p>
        </p:txBody>
      </p:sp>
    </p:spTree>
    <p:extLst>
      <p:ext uri="{BB962C8B-B14F-4D97-AF65-F5344CB8AC3E}">
        <p14:creationId xmlns:p14="http://schemas.microsoft.com/office/powerpoint/2010/main" val="3913709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4" presetClass="entr" presetSubtype="10" fill="hold" grpId="0" nodeType="afterEffect">
                                  <p:stCondLst>
                                    <p:cond delay="25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par>
                                <p:cTn id="12" presetID="14" presetClass="entr" presetSubtype="10" fill="hold" grpId="0" nodeType="withEffect">
                                  <p:stCondLst>
                                    <p:cond delay="250"/>
                                  </p:stCondLst>
                                  <p:childTnLst>
                                    <p:set>
                                      <p:cBhvr>
                                        <p:cTn id="13" dur="1" fill="hold">
                                          <p:stCondLst>
                                            <p:cond delay="0"/>
                                          </p:stCondLst>
                                        </p:cTn>
                                        <p:tgtEl>
                                          <p:spTgt spid="8"/>
                                        </p:tgtEl>
                                        <p:attrNameLst>
                                          <p:attrName>style.visibility</p:attrName>
                                        </p:attrNameLst>
                                      </p:cBhvr>
                                      <p:to>
                                        <p:strVal val="visible"/>
                                      </p:to>
                                    </p:set>
                                    <p:animEffect transition="in" filter="randombar(horizontal)">
                                      <p:cBhvr>
                                        <p:cTn id="14" dur="500"/>
                                        <p:tgtEl>
                                          <p:spTgt spid="8"/>
                                        </p:tgtEl>
                                      </p:cBhvr>
                                    </p:animEffect>
                                  </p:childTnLst>
                                </p:cTn>
                              </p:par>
                              <p:par>
                                <p:cTn id="15" presetID="14" presetClass="entr" presetSubtype="10" fill="hold" grpId="0" nodeType="withEffect">
                                  <p:stCondLst>
                                    <p:cond delay="250"/>
                                  </p:stCondLst>
                                  <p:childTnLst>
                                    <p:set>
                                      <p:cBhvr>
                                        <p:cTn id="16" dur="1" fill="hold">
                                          <p:stCondLst>
                                            <p:cond delay="0"/>
                                          </p:stCondLst>
                                        </p:cTn>
                                        <p:tgtEl>
                                          <p:spTgt spid="6">
                                            <p:bg/>
                                          </p:spTgt>
                                        </p:tgtEl>
                                        <p:attrNameLst>
                                          <p:attrName>style.visibility</p:attrName>
                                        </p:attrNameLst>
                                      </p:cBhvr>
                                      <p:to>
                                        <p:strVal val="visible"/>
                                      </p:to>
                                    </p:set>
                                    <p:animEffect transition="in" filter="randombar(horizontal)">
                                      <p:cBhvr>
                                        <p:cTn id="17" dur="500"/>
                                        <p:tgtEl>
                                          <p:spTgt spid="6">
                                            <p:bg/>
                                          </p:spTgt>
                                        </p:tgtEl>
                                      </p:cBhvr>
                                    </p:animEffect>
                                  </p:childTnLst>
                                </p:cTn>
                              </p:par>
                              <p:par>
                                <p:cTn id="18" presetID="14" presetClass="entr" presetSubtype="10" fill="hold" grpId="0" nodeType="withEffect">
                                  <p:stCondLst>
                                    <p:cond delay="25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randombar(horizontal)">
                                      <p:cBhvr>
                                        <p:cTn id="20"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uild="p" animBg="1">
        <p:tmplLst>
          <p:tmpl>
            <p:tnLst>
              <p:par>
                <p:cTn presetID="14" presetClass="entr" presetSubtype="1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randombar(horizontal)">
                      <p:cBhvr>
                        <p:cTn dur="500"/>
                        <p:tgtEl>
                          <p:spTgt spid="6"/>
                        </p:tgtEl>
                      </p:cBhvr>
                    </p:animEffect>
                  </p:childTnLst>
                </p:cTn>
              </p:par>
            </p:tnLst>
          </p:tmpl>
          <p:tmpl lvl="1">
            <p:tnLst>
              <p:par>
                <p:cTn presetID="14" presetClass="entr" presetSubtype="1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randombar(horizontal)">
                      <p:cBhvr>
                        <p:cTn dur="500"/>
                        <p:tgtEl>
                          <p:spTgt spid="6"/>
                        </p:tgtEl>
                      </p:cBhvr>
                    </p:animEffect>
                  </p:childTnLst>
                </p:cTn>
              </p:par>
            </p:tnLst>
          </p:tmpl>
        </p:tmplLst>
      </p:bldP>
      <p:bldP spid="7" grpId="0"/>
      <p:bldP spid="8"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ouble">
    <p:spTree>
      <p:nvGrpSpPr>
        <p:cNvPr id="1" name=""/>
        <p:cNvGrpSpPr/>
        <p:nvPr/>
      </p:nvGrpSpPr>
      <p:grpSpPr>
        <a:xfrm>
          <a:off x="0" y="0"/>
          <a:ext cx="0" cy="0"/>
          <a:chOff x="0" y="0"/>
          <a:chExt cx="0" cy="0"/>
        </a:xfrm>
      </p:grpSpPr>
      <p:sp>
        <p:nvSpPr>
          <p:cNvPr id="3" name="正方形/長方形 2"/>
          <p:cNvSpPr/>
          <p:nvPr userDrawn="1"/>
        </p:nvSpPr>
        <p:spPr>
          <a:xfrm>
            <a:off x="0" y="0"/>
            <a:ext cx="18286413" cy="10287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図プレースホルダー 17"/>
          <p:cNvSpPr>
            <a:spLocks noGrp="1"/>
          </p:cNvSpPr>
          <p:nvPr>
            <p:ph type="pic" sz="quarter" idx="11" hasCustomPrompt="1"/>
          </p:nvPr>
        </p:nvSpPr>
        <p:spPr>
          <a:xfrm>
            <a:off x="9356370" y="5829299"/>
            <a:ext cx="8930042" cy="3285766"/>
          </a:xfrm>
          <a:custGeom>
            <a:avLst/>
            <a:gdLst/>
            <a:ahLst/>
            <a:cxnLst/>
            <a:rect l="l" t="t" r="r" b="b"/>
            <a:pathLst>
              <a:path w="8930042" h="3285766">
                <a:moveTo>
                  <a:pt x="1032594" y="0"/>
                </a:moveTo>
                <a:lnTo>
                  <a:pt x="8930042" y="0"/>
                </a:lnTo>
                <a:lnTo>
                  <a:pt x="8930042" y="3278042"/>
                </a:lnTo>
                <a:lnTo>
                  <a:pt x="1035115" y="3278042"/>
                </a:lnTo>
                <a:lnTo>
                  <a:pt x="1035115" y="3285766"/>
                </a:lnTo>
                <a:lnTo>
                  <a:pt x="1032681" y="3278042"/>
                </a:lnTo>
                <a:lnTo>
                  <a:pt x="1032594" y="3278042"/>
                </a:lnTo>
                <a:lnTo>
                  <a:pt x="1032594" y="3277764"/>
                </a:lnTo>
                <a:lnTo>
                  <a:pt x="0" y="401"/>
                </a:lnTo>
                <a:lnTo>
                  <a:pt x="1032594" y="401"/>
                </a:lnTo>
                <a:close/>
              </a:path>
            </a:pathLst>
          </a:custGeom>
        </p:spPr>
        <p:txBody>
          <a:bodyPr/>
          <a:lstStyle>
            <a:lvl1pPr>
              <a:defRPr baseline="0"/>
            </a:lvl1pPr>
          </a:lstStyle>
          <a:p>
            <a:r>
              <a:rPr kumimoji="1" lang="en-US" altLang="ja-JP" dirty="0" smtClean="0"/>
              <a:t>  Add an image</a:t>
            </a:r>
            <a:endParaRPr kumimoji="1" lang="ja-JP" altLang="en-US" dirty="0"/>
          </a:p>
        </p:txBody>
      </p:sp>
      <p:grpSp>
        <p:nvGrpSpPr>
          <p:cNvPr id="9" name="グループ化 8"/>
          <p:cNvGrpSpPr/>
          <p:nvPr userDrawn="1"/>
        </p:nvGrpSpPr>
        <p:grpSpPr>
          <a:xfrm>
            <a:off x="0" y="0"/>
            <a:ext cx="10763386" cy="10284621"/>
            <a:chOff x="0" y="0"/>
            <a:chExt cx="10763386" cy="10284621"/>
          </a:xfrm>
        </p:grpSpPr>
        <p:sp>
          <p:nvSpPr>
            <p:cNvPr id="6" name="直角三角形 5"/>
            <p:cNvSpPr/>
            <p:nvPr userDrawn="1"/>
          </p:nvSpPr>
          <p:spPr>
            <a:xfrm>
              <a:off x="7523026" y="0"/>
              <a:ext cx="3240360" cy="1028462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正方形/長方形 7"/>
            <p:cNvSpPr/>
            <p:nvPr userDrawn="1"/>
          </p:nvSpPr>
          <p:spPr>
            <a:xfrm>
              <a:off x="0" y="0"/>
              <a:ext cx="7523026" cy="102780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 name="図プレースホルダー 13"/>
          <p:cNvSpPr>
            <a:spLocks noGrp="1"/>
          </p:cNvSpPr>
          <p:nvPr>
            <p:ph type="pic" sz="quarter" idx="10" hasCustomPrompt="1"/>
          </p:nvPr>
        </p:nvSpPr>
        <p:spPr>
          <a:xfrm>
            <a:off x="2522" y="1183061"/>
            <a:ext cx="8928474" cy="3280389"/>
          </a:xfrm>
          <a:custGeom>
            <a:avLst/>
            <a:gdLst/>
            <a:ahLst/>
            <a:cxnLst/>
            <a:rect l="l" t="t" r="r" b="b"/>
            <a:pathLst>
              <a:path w="8928474" h="3280389">
                <a:moveTo>
                  <a:pt x="7894927" y="0"/>
                </a:moveTo>
                <a:lnTo>
                  <a:pt x="7897361" y="7724"/>
                </a:lnTo>
                <a:lnTo>
                  <a:pt x="7897448" y="7724"/>
                </a:lnTo>
                <a:lnTo>
                  <a:pt x="7897448" y="8002"/>
                </a:lnTo>
                <a:lnTo>
                  <a:pt x="8928474" y="3280389"/>
                </a:lnTo>
                <a:lnTo>
                  <a:pt x="0" y="3280389"/>
                </a:lnTo>
                <a:lnTo>
                  <a:pt x="0" y="7724"/>
                </a:lnTo>
                <a:lnTo>
                  <a:pt x="7894927" y="7724"/>
                </a:lnTo>
                <a:close/>
              </a:path>
            </a:pathLst>
          </a:custGeom>
        </p:spPr>
        <p:txBody>
          <a:bodyPr/>
          <a:lstStyle>
            <a:lvl1pPr>
              <a:defRPr baseline="0"/>
            </a:lvl1pPr>
          </a:lstStyle>
          <a:p>
            <a:r>
              <a:rPr kumimoji="1" lang="en-US" altLang="ja-JP" dirty="0" smtClean="0"/>
              <a:t>Add an image</a:t>
            </a:r>
            <a:endParaRPr kumimoji="1" lang="ja-JP" altLang="en-US" dirty="0"/>
          </a:p>
        </p:txBody>
      </p:sp>
      <p:sp>
        <p:nvSpPr>
          <p:cNvPr id="19" name="テキスト プレースホルダー 11"/>
          <p:cNvSpPr>
            <a:spLocks noGrp="1"/>
          </p:cNvSpPr>
          <p:nvPr>
            <p:ph type="body" sz="quarter" idx="15" hasCustomPrompt="1"/>
          </p:nvPr>
        </p:nvSpPr>
        <p:spPr>
          <a:xfrm>
            <a:off x="649961" y="5622044"/>
            <a:ext cx="7922539" cy="1794756"/>
          </a:xfrm>
        </p:spPr>
        <p:txBody>
          <a:bodyPr anchor="t">
            <a:noAutofit/>
          </a:bodyPr>
          <a:lstStyle>
            <a:lvl1pPr algn="l">
              <a:lnSpc>
                <a:spcPct val="120000"/>
              </a:lnSpc>
              <a:defRPr sz="2000">
                <a:solidFill>
                  <a:schemeClr val="bg1"/>
                </a:solidFill>
                <a:latin typeface="+mn-lt"/>
              </a:defRPr>
            </a:lvl1pPr>
          </a:lstStyle>
          <a:p>
            <a:pPr lvl="0"/>
            <a:r>
              <a:rPr lang="en-US" altLang="ja-JP" dirty="0" smtClean="0"/>
              <a:t>Text Here</a:t>
            </a:r>
            <a:endParaRPr lang="en-US" dirty="0"/>
          </a:p>
        </p:txBody>
      </p:sp>
      <p:sp>
        <p:nvSpPr>
          <p:cNvPr id="20" name="テキスト プレースホルダー 11"/>
          <p:cNvSpPr>
            <a:spLocks noGrp="1"/>
          </p:cNvSpPr>
          <p:nvPr>
            <p:ph type="body" sz="quarter" idx="16" hasCustomPrompt="1"/>
          </p:nvPr>
        </p:nvSpPr>
        <p:spPr>
          <a:xfrm>
            <a:off x="637261" y="4599214"/>
            <a:ext cx="7922539" cy="1040615"/>
          </a:xfrm>
        </p:spPr>
        <p:txBody>
          <a:bodyPr anchor="b">
            <a:noAutofit/>
          </a:bodyPr>
          <a:lstStyle>
            <a:lvl1pPr algn="l">
              <a:lnSpc>
                <a:spcPct val="100000"/>
              </a:lnSpc>
              <a:spcBef>
                <a:spcPts val="0"/>
              </a:spcBef>
              <a:defRPr sz="4800" spc="300">
                <a:solidFill>
                  <a:schemeClr val="bg1"/>
                </a:solidFill>
                <a:latin typeface="+mj-lt"/>
              </a:defRPr>
            </a:lvl1pPr>
          </a:lstStyle>
          <a:p>
            <a:pPr lvl="0"/>
            <a:r>
              <a:rPr lang="en-US" altLang="ja-JP" dirty="0" smtClean="0"/>
              <a:t>TEXT HERE</a:t>
            </a:r>
            <a:endParaRPr lang="en-US" dirty="0"/>
          </a:p>
        </p:txBody>
      </p:sp>
      <p:sp>
        <p:nvSpPr>
          <p:cNvPr id="21" name="テキスト プレースホルダー 11"/>
          <p:cNvSpPr>
            <a:spLocks noGrp="1"/>
          </p:cNvSpPr>
          <p:nvPr>
            <p:ph type="body" sz="quarter" idx="17" hasCustomPrompt="1"/>
          </p:nvPr>
        </p:nvSpPr>
        <p:spPr>
          <a:xfrm>
            <a:off x="9793961" y="3678944"/>
            <a:ext cx="7922539" cy="1794756"/>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
        <p:nvSpPr>
          <p:cNvPr id="22" name="テキスト プレースホルダー 11"/>
          <p:cNvSpPr>
            <a:spLocks noGrp="1"/>
          </p:cNvSpPr>
          <p:nvPr>
            <p:ph type="body" sz="quarter" idx="18" hasCustomPrompt="1"/>
          </p:nvPr>
        </p:nvSpPr>
        <p:spPr>
          <a:xfrm>
            <a:off x="9781261" y="2656114"/>
            <a:ext cx="7922539" cy="1040615"/>
          </a:xfrm>
        </p:spPr>
        <p:txBody>
          <a:bodyPr anchor="b">
            <a:noAutofit/>
          </a:bodyPr>
          <a:lstStyle>
            <a:lvl1pPr algn="l">
              <a:lnSpc>
                <a:spcPct val="100000"/>
              </a:lnSpc>
              <a:spcBef>
                <a:spcPts val="0"/>
              </a:spcBef>
              <a:defRPr sz="4800" spc="300">
                <a:solidFill>
                  <a:schemeClr val="tx1"/>
                </a:solidFill>
                <a:latin typeface="+mj-lt"/>
              </a:defRPr>
            </a:lvl1pPr>
          </a:lstStyle>
          <a:p>
            <a:pPr lvl="0"/>
            <a:r>
              <a:rPr lang="en-US" altLang="ja-JP" dirty="0" smtClean="0"/>
              <a:t>TEXT HERE</a:t>
            </a:r>
            <a:endParaRPr lang="en-US" dirty="0"/>
          </a:p>
        </p:txBody>
      </p:sp>
    </p:spTree>
    <p:extLst>
      <p:ext uri="{BB962C8B-B14F-4D97-AF65-F5344CB8AC3E}">
        <p14:creationId xmlns:p14="http://schemas.microsoft.com/office/powerpoint/2010/main" val="427067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anim calcmode="lin" valueType="num">
                                      <p:cBhvr additive="base">
                                        <p:cTn id="11" dur="5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0">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9">
                                            <p:txEl>
                                              <p:pRg st="0" end="0"/>
                                            </p:txEl>
                                          </p:spTgt>
                                        </p:tgtEl>
                                        <p:attrNameLst>
                                          <p:attrName>style.visibility</p:attrName>
                                        </p:attrNameLst>
                                      </p:cBhvr>
                                      <p:to>
                                        <p:strVal val="visible"/>
                                      </p:to>
                                    </p:set>
                                    <p:anim calcmode="lin" valueType="num">
                                      <p:cBhvr additive="base">
                                        <p:cTn id="15" dur="5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22" presetClass="entr" presetSubtype="2" fill="hold" grpId="0" nodeType="afterEffect">
                                  <p:stCondLst>
                                    <p:cond delay="250"/>
                                  </p:stCondLst>
                                  <p:childTnLst>
                                    <p:set>
                                      <p:cBhvr>
                                        <p:cTn id="19" dur="1" fill="hold">
                                          <p:stCondLst>
                                            <p:cond delay="0"/>
                                          </p:stCondLst>
                                        </p:cTn>
                                        <p:tgtEl>
                                          <p:spTgt spid="18"/>
                                        </p:tgtEl>
                                        <p:attrNameLst>
                                          <p:attrName>style.visibility</p:attrName>
                                        </p:attrNameLst>
                                      </p:cBhvr>
                                      <p:to>
                                        <p:strVal val="visible"/>
                                      </p:to>
                                    </p:set>
                                    <p:animEffect transition="in" filter="wipe(right)">
                                      <p:cBhvr>
                                        <p:cTn id="20" dur="500"/>
                                        <p:tgtEl>
                                          <p:spTgt spid="18"/>
                                        </p:tgtEl>
                                      </p:cBhvr>
                                    </p:animEffect>
                                  </p:childTnLst>
                                </p:cTn>
                              </p:par>
                            </p:childTnLst>
                          </p:cTn>
                        </p:par>
                        <p:par>
                          <p:cTn id="21" fill="hold">
                            <p:stCondLst>
                              <p:cond delay="2000"/>
                            </p:stCondLst>
                            <p:childTnLst>
                              <p:par>
                                <p:cTn id="22" presetID="2" presetClass="entr" presetSubtype="2" decel="100000" fill="hold" grpId="0" nodeType="afterEffect">
                                  <p:stCondLst>
                                    <p:cond delay="0"/>
                                  </p:stCondLst>
                                  <p:childTnLst>
                                    <p:set>
                                      <p:cBhvr>
                                        <p:cTn id="23" dur="1" fill="hold">
                                          <p:stCondLst>
                                            <p:cond delay="0"/>
                                          </p:stCondLst>
                                        </p:cTn>
                                        <p:tgtEl>
                                          <p:spTgt spid="22">
                                            <p:txEl>
                                              <p:pRg st="0" end="0"/>
                                            </p:txEl>
                                          </p:spTgt>
                                        </p:tgtEl>
                                        <p:attrNameLst>
                                          <p:attrName>style.visibility</p:attrName>
                                        </p:attrNameLst>
                                      </p:cBhvr>
                                      <p:to>
                                        <p:strVal val="visible"/>
                                      </p:to>
                                    </p:set>
                                    <p:anim calcmode="lin" valueType="num">
                                      <p:cBhvr additive="base">
                                        <p:cTn id="24"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22">
                                            <p:txEl>
                                              <p:pRg st="0" end="0"/>
                                            </p:txEl>
                                          </p:spTgt>
                                        </p:tgtEl>
                                        <p:attrNameLst>
                                          <p:attrName>ppt_y</p:attrName>
                                        </p:attrNameLst>
                                      </p:cBhvr>
                                      <p:tavLst>
                                        <p:tav tm="0">
                                          <p:val>
                                            <p:strVal val="#ppt_y"/>
                                          </p:val>
                                        </p:tav>
                                        <p:tav tm="100000">
                                          <p:val>
                                            <p:strVal val="#ppt_y"/>
                                          </p:val>
                                        </p:tav>
                                      </p:tavLst>
                                    </p:anim>
                                  </p:childTnLst>
                                </p:cTn>
                              </p:par>
                              <p:par>
                                <p:cTn id="26" presetID="2" presetClass="entr" presetSubtype="2" decel="100000" fill="hold" grpId="0" nodeType="withEffect">
                                  <p:stCondLst>
                                    <p:cond delay="250"/>
                                  </p:stCondLst>
                                  <p:childTnLst>
                                    <p:set>
                                      <p:cBhvr>
                                        <p:cTn id="27" dur="1" fill="hold">
                                          <p:stCondLst>
                                            <p:cond delay="0"/>
                                          </p:stCondLst>
                                        </p:cTn>
                                        <p:tgtEl>
                                          <p:spTgt spid="21">
                                            <p:txEl>
                                              <p:pRg st="0" end="0"/>
                                            </p:txEl>
                                          </p:spTgt>
                                        </p:tgtEl>
                                        <p:attrNameLst>
                                          <p:attrName>style.visibility</p:attrName>
                                        </p:attrNameLst>
                                      </p:cBhvr>
                                      <p:to>
                                        <p:strVal val="visible"/>
                                      </p:to>
                                    </p:set>
                                    <p:anim calcmode="lin" valueType="num">
                                      <p:cBhvr additive="base">
                                        <p:cTn id="28"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4" grpId="0"/>
      <p:bldP spid="19" grpId="0" build="p">
        <p:tmplLst>
          <p:tmpl lvl="1">
            <p:tnLst>
              <p:par>
                <p:cTn presetID="2" presetClass="entr" presetSubtype="8"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8"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5 Points">
    <p:spTree>
      <p:nvGrpSpPr>
        <p:cNvPr id="1" name=""/>
        <p:cNvGrpSpPr/>
        <p:nvPr/>
      </p:nvGrpSpPr>
      <p:grpSpPr>
        <a:xfrm>
          <a:off x="0" y="0"/>
          <a:ext cx="0" cy="0"/>
          <a:chOff x="0" y="0"/>
          <a:chExt cx="0" cy="0"/>
        </a:xfrm>
      </p:grpSpPr>
      <p:sp>
        <p:nvSpPr>
          <p:cNvPr id="43" name="円/楕円 42"/>
          <p:cNvSpPr/>
          <p:nvPr userDrawn="1"/>
        </p:nvSpPr>
        <p:spPr>
          <a:xfrm>
            <a:off x="939800" y="1788632"/>
            <a:ext cx="6572725" cy="6572725"/>
          </a:xfrm>
          <a:prstGeom prst="ellipse">
            <a:avLst/>
          </a:prstGeom>
          <a:gradFill>
            <a:gsLst>
              <a:gs pos="100000">
                <a:schemeClr val="accent1">
                  <a:tint val="66000"/>
                  <a:satMod val="160000"/>
                  <a:alpha val="15000"/>
                </a:schemeClr>
              </a:gs>
              <a:gs pos="50000">
                <a:schemeClr val="accent1">
                  <a:tint val="44500"/>
                  <a:satMod val="160000"/>
                  <a:alpha val="1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円/楕円 43"/>
          <p:cNvSpPr/>
          <p:nvPr userDrawn="1"/>
        </p:nvSpPr>
        <p:spPr>
          <a:xfrm>
            <a:off x="1939273" y="2788105"/>
            <a:ext cx="4573781" cy="4573781"/>
          </a:xfrm>
          <a:prstGeom prst="ellipse">
            <a:avLst/>
          </a:prstGeom>
          <a:gradFill>
            <a:gsLst>
              <a:gs pos="100000">
                <a:schemeClr val="accent1">
                  <a:tint val="66000"/>
                  <a:satMod val="160000"/>
                  <a:alpha val="38000"/>
                </a:schemeClr>
              </a:gs>
              <a:gs pos="42000">
                <a:schemeClr val="accent1">
                  <a:tint val="44500"/>
                  <a:satMod val="160000"/>
                  <a:alpha val="2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5" name="アーチ 54"/>
          <p:cNvSpPr/>
          <p:nvPr userDrawn="1"/>
        </p:nvSpPr>
        <p:spPr>
          <a:xfrm rot="4322625">
            <a:off x="1095952" y="1904833"/>
            <a:ext cx="6532602" cy="6376707"/>
          </a:xfrm>
          <a:prstGeom prst="blockArc">
            <a:avLst>
              <a:gd name="adj1" fmla="val 12892196"/>
              <a:gd name="adj2" fmla="val 12320"/>
              <a:gd name="adj3" fmla="val 887"/>
            </a:avLst>
          </a:pr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tx1"/>
              </a:solidFill>
            </a:endParaRPr>
          </a:p>
        </p:txBody>
      </p:sp>
      <p:sp>
        <p:nvSpPr>
          <p:cNvPr id="3" name="フッター プレースホルダー 2"/>
          <p:cNvSpPr>
            <a:spLocks noGrp="1"/>
          </p:cNvSpPr>
          <p:nvPr userDrawn="1">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userDrawn="1">
            <p:ph type="sldNum" sz="quarter" idx="11"/>
          </p:nvPr>
        </p:nvSpPr>
        <p:spPr/>
        <p:txBody>
          <a:bodyPr/>
          <a:lstStyle/>
          <a:p>
            <a:fld id="{387164BF-D67A-46C0-81D2-5BAF67C00C80}" type="slidenum">
              <a:rPr lang="en-US" smtClean="0"/>
              <a:pPr/>
              <a:t>‹N°›</a:t>
            </a:fld>
            <a:endParaRPr lang="en-US" dirty="0"/>
          </a:p>
        </p:txBody>
      </p:sp>
      <p:sp>
        <p:nvSpPr>
          <p:cNvPr id="9" name="タイトル 1"/>
          <p:cNvSpPr>
            <a:spLocks noGrp="1"/>
          </p:cNvSpPr>
          <p:nvPr userDrawn="1">
            <p:ph type="title" hasCustomPrompt="1"/>
          </p:nvPr>
        </p:nvSpPr>
        <p:spPr>
          <a:xfrm>
            <a:off x="1132316" y="2353190"/>
            <a:ext cx="6480720" cy="2655295"/>
          </a:xfrm>
          <a:prstGeom prst="rect">
            <a:avLst/>
          </a:prstGeom>
        </p:spPr>
        <p:txBody>
          <a:bodyPr anchor="b"/>
          <a:lstStyle>
            <a:lvl1pPr algn="ctr">
              <a:defRPr sz="5400" spc="1500" baseline="0"/>
            </a:lvl1pPr>
          </a:lstStyle>
          <a:p>
            <a:r>
              <a:rPr lang="en-US" altLang="ja-JP" dirty="0" smtClean="0"/>
              <a:t>WORD</a:t>
            </a:r>
            <a:endParaRPr kumimoji="1" lang="ja-JP" altLang="en-US" dirty="0"/>
          </a:p>
        </p:txBody>
      </p:sp>
      <p:sp>
        <p:nvSpPr>
          <p:cNvPr id="10" name="円/楕円 9"/>
          <p:cNvSpPr/>
          <p:nvPr userDrawn="1"/>
        </p:nvSpPr>
        <p:spPr>
          <a:xfrm>
            <a:off x="7343006" y="4963480"/>
            <a:ext cx="360040" cy="36004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円/楕円 10"/>
          <p:cNvSpPr/>
          <p:nvPr userDrawn="1"/>
        </p:nvSpPr>
        <p:spPr>
          <a:xfrm>
            <a:off x="6731566" y="2983260"/>
            <a:ext cx="360040" cy="36004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円/楕円 11"/>
          <p:cNvSpPr/>
          <p:nvPr userDrawn="1"/>
        </p:nvSpPr>
        <p:spPr>
          <a:xfrm>
            <a:off x="5137761" y="1835632"/>
            <a:ext cx="360040" cy="36004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円/楕円 12"/>
          <p:cNvSpPr/>
          <p:nvPr userDrawn="1"/>
        </p:nvSpPr>
        <p:spPr>
          <a:xfrm>
            <a:off x="6731566" y="6830097"/>
            <a:ext cx="360040" cy="36004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円/楕円 13"/>
          <p:cNvSpPr/>
          <p:nvPr userDrawn="1"/>
        </p:nvSpPr>
        <p:spPr>
          <a:xfrm>
            <a:off x="5137761" y="8001317"/>
            <a:ext cx="360040" cy="36004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6" name="直線コネクタ 5"/>
          <p:cNvCxnSpPr>
            <a:stCxn id="12" idx="6"/>
          </p:cNvCxnSpPr>
          <p:nvPr userDrawn="1"/>
        </p:nvCxnSpPr>
        <p:spPr>
          <a:xfrm>
            <a:off x="5497801" y="2015652"/>
            <a:ext cx="3870430" cy="0"/>
          </a:xfrm>
          <a:prstGeom prst="line">
            <a:avLst/>
          </a:prstGeom>
          <a:ln w="1270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a:stCxn id="11" idx="6"/>
          </p:cNvCxnSpPr>
          <p:nvPr userDrawn="1"/>
        </p:nvCxnSpPr>
        <p:spPr>
          <a:xfrm>
            <a:off x="7091606" y="3163280"/>
            <a:ext cx="2501650" cy="0"/>
          </a:xfrm>
          <a:prstGeom prst="line">
            <a:avLst/>
          </a:prstGeom>
          <a:ln w="1270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a:stCxn id="10" idx="6"/>
          </p:cNvCxnSpPr>
          <p:nvPr userDrawn="1"/>
        </p:nvCxnSpPr>
        <p:spPr>
          <a:xfrm>
            <a:off x="7703046" y="5143500"/>
            <a:ext cx="1810225" cy="0"/>
          </a:xfrm>
          <a:prstGeom prst="line">
            <a:avLst/>
          </a:prstGeom>
          <a:ln w="1270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a:stCxn id="13" idx="6"/>
          </p:cNvCxnSpPr>
          <p:nvPr userDrawn="1"/>
        </p:nvCxnSpPr>
        <p:spPr>
          <a:xfrm>
            <a:off x="7091606" y="7010117"/>
            <a:ext cx="2421665" cy="0"/>
          </a:xfrm>
          <a:prstGeom prst="line">
            <a:avLst/>
          </a:prstGeom>
          <a:ln w="1270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userDrawn="1"/>
        </p:nvCxnSpPr>
        <p:spPr>
          <a:xfrm>
            <a:off x="5317781" y="8181337"/>
            <a:ext cx="4195490" cy="0"/>
          </a:xfrm>
          <a:prstGeom prst="line">
            <a:avLst/>
          </a:prstGeom>
          <a:ln w="12700">
            <a:solidFill>
              <a:schemeClr val="accent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円/楕円 1"/>
          <p:cNvSpPr/>
          <p:nvPr userDrawn="1"/>
        </p:nvSpPr>
        <p:spPr>
          <a:xfrm>
            <a:off x="9142413" y="4513430"/>
            <a:ext cx="1260140" cy="1260140"/>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円/楕円 14"/>
          <p:cNvSpPr/>
          <p:nvPr userDrawn="1"/>
        </p:nvSpPr>
        <p:spPr>
          <a:xfrm>
            <a:off x="9142413" y="1183060"/>
            <a:ext cx="1260140" cy="1260140"/>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6" name="円/楕円 15"/>
          <p:cNvSpPr/>
          <p:nvPr userDrawn="1"/>
        </p:nvSpPr>
        <p:spPr>
          <a:xfrm>
            <a:off x="9142413" y="2848245"/>
            <a:ext cx="1260140" cy="1260140"/>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7" name="円/楕円 16"/>
          <p:cNvSpPr/>
          <p:nvPr userDrawn="1"/>
        </p:nvSpPr>
        <p:spPr>
          <a:xfrm>
            <a:off x="9142413" y="7843800"/>
            <a:ext cx="1260140" cy="1260140"/>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 name="円/楕円 17"/>
          <p:cNvSpPr/>
          <p:nvPr userDrawn="1"/>
        </p:nvSpPr>
        <p:spPr>
          <a:xfrm>
            <a:off x="9142413" y="6178615"/>
            <a:ext cx="1260140" cy="1260140"/>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3" name="図プレースホルダー 7"/>
          <p:cNvSpPr>
            <a:spLocks noGrp="1"/>
          </p:cNvSpPr>
          <p:nvPr userDrawn="1">
            <p:ph type="pic" sz="quarter" idx="16" hasCustomPrompt="1"/>
          </p:nvPr>
        </p:nvSpPr>
        <p:spPr>
          <a:xfrm>
            <a:off x="9464426" y="1505073"/>
            <a:ext cx="616114" cy="616114"/>
          </a:xfrm>
        </p:spPr>
        <p:txBody>
          <a:bodyPr>
            <a:normAutofit/>
          </a:bodyPr>
          <a:lstStyle>
            <a:lvl1pPr>
              <a:defRPr sz="1600"/>
            </a:lvl1pPr>
          </a:lstStyle>
          <a:p>
            <a:r>
              <a:rPr kumimoji="1" lang="en-US" altLang="ja-JP" dirty="0" smtClean="0"/>
              <a:t>ICON</a:t>
            </a:r>
            <a:endParaRPr kumimoji="1" lang="ja-JP" altLang="en-US" dirty="0"/>
          </a:p>
        </p:txBody>
      </p:sp>
      <p:sp>
        <p:nvSpPr>
          <p:cNvPr id="34" name="図プレースホルダー 7"/>
          <p:cNvSpPr>
            <a:spLocks noGrp="1"/>
          </p:cNvSpPr>
          <p:nvPr userDrawn="1">
            <p:ph type="pic" sz="quarter" idx="17" hasCustomPrompt="1"/>
          </p:nvPr>
        </p:nvSpPr>
        <p:spPr>
          <a:xfrm>
            <a:off x="9464426" y="3163280"/>
            <a:ext cx="616114" cy="616114"/>
          </a:xfrm>
        </p:spPr>
        <p:txBody>
          <a:bodyPr>
            <a:normAutofit/>
          </a:bodyPr>
          <a:lstStyle>
            <a:lvl1pPr>
              <a:defRPr sz="1600"/>
            </a:lvl1pPr>
          </a:lstStyle>
          <a:p>
            <a:r>
              <a:rPr kumimoji="1" lang="en-US" altLang="ja-JP" dirty="0" smtClean="0"/>
              <a:t>ICON</a:t>
            </a:r>
            <a:endParaRPr kumimoji="1" lang="ja-JP" altLang="en-US" dirty="0"/>
          </a:p>
        </p:txBody>
      </p:sp>
      <p:sp>
        <p:nvSpPr>
          <p:cNvPr id="35" name="図プレースホルダー 7"/>
          <p:cNvSpPr>
            <a:spLocks noGrp="1"/>
          </p:cNvSpPr>
          <p:nvPr userDrawn="1">
            <p:ph type="pic" sz="quarter" idx="18" hasCustomPrompt="1"/>
          </p:nvPr>
        </p:nvSpPr>
        <p:spPr>
          <a:xfrm>
            <a:off x="9464426" y="4790437"/>
            <a:ext cx="616114" cy="616114"/>
          </a:xfrm>
        </p:spPr>
        <p:txBody>
          <a:bodyPr>
            <a:normAutofit/>
          </a:bodyPr>
          <a:lstStyle>
            <a:lvl1pPr>
              <a:defRPr sz="1600"/>
            </a:lvl1pPr>
          </a:lstStyle>
          <a:p>
            <a:r>
              <a:rPr kumimoji="1" lang="en-US" altLang="ja-JP" dirty="0" smtClean="0"/>
              <a:t>ICON</a:t>
            </a:r>
            <a:endParaRPr kumimoji="1" lang="ja-JP" altLang="en-US" dirty="0"/>
          </a:p>
        </p:txBody>
      </p:sp>
      <p:sp>
        <p:nvSpPr>
          <p:cNvPr id="36" name="図プレースホルダー 7"/>
          <p:cNvSpPr>
            <a:spLocks noGrp="1"/>
          </p:cNvSpPr>
          <p:nvPr userDrawn="1">
            <p:ph type="pic" sz="quarter" idx="19" hasCustomPrompt="1"/>
          </p:nvPr>
        </p:nvSpPr>
        <p:spPr>
          <a:xfrm>
            <a:off x="9464426" y="6500628"/>
            <a:ext cx="616114" cy="616114"/>
          </a:xfrm>
        </p:spPr>
        <p:txBody>
          <a:bodyPr>
            <a:normAutofit/>
          </a:bodyPr>
          <a:lstStyle>
            <a:lvl1pPr>
              <a:defRPr sz="1600"/>
            </a:lvl1pPr>
          </a:lstStyle>
          <a:p>
            <a:r>
              <a:rPr kumimoji="1" lang="en-US" altLang="ja-JP" dirty="0" smtClean="0"/>
              <a:t>ICON</a:t>
            </a:r>
            <a:endParaRPr kumimoji="1" lang="ja-JP" altLang="en-US" dirty="0"/>
          </a:p>
        </p:txBody>
      </p:sp>
      <p:sp>
        <p:nvSpPr>
          <p:cNvPr id="37" name="図プレースホルダー 7"/>
          <p:cNvSpPr>
            <a:spLocks noGrp="1"/>
          </p:cNvSpPr>
          <p:nvPr userDrawn="1">
            <p:ph type="pic" sz="quarter" idx="20" hasCustomPrompt="1"/>
          </p:nvPr>
        </p:nvSpPr>
        <p:spPr>
          <a:xfrm>
            <a:off x="9464426" y="8165813"/>
            <a:ext cx="616114" cy="616114"/>
          </a:xfrm>
        </p:spPr>
        <p:txBody>
          <a:bodyPr>
            <a:normAutofit/>
          </a:bodyPr>
          <a:lstStyle>
            <a:lvl1pPr>
              <a:defRPr sz="1600"/>
            </a:lvl1pPr>
          </a:lstStyle>
          <a:p>
            <a:r>
              <a:rPr kumimoji="1" lang="en-US" altLang="ja-JP" dirty="0" smtClean="0"/>
              <a:t>ICON</a:t>
            </a:r>
            <a:endParaRPr kumimoji="1" lang="ja-JP" altLang="en-US" dirty="0"/>
          </a:p>
        </p:txBody>
      </p:sp>
      <p:sp>
        <p:nvSpPr>
          <p:cNvPr id="38" name="テキスト プレースホルダー 11"/>
          <p:cNvSpPr>
            <a:spLocks noGrp="1"/>
          </p:cNvSpPr>
          <p:nvPr userDrawn="1">
            <p:ph type="body" sz="quarter" idx="26" hasCustomPrompt="1"/>
          </p:nvPr>
        </p:nvSpPr>
        <p:spPr>
          <a:xfrm>
            <a:off x="10538361" y="1065485"/>
            <a:ext cx="6120680" cy="848975"/>
          </a:xfrm>
        </p:spPr>
        <p:txBody>
          <a:bodyPr anchor="b">
            <a:noAutofit/>
          </a:bodyPr>
          <a:lstStyle>
            <a:lvl1pPr algn="l">
              <a:spcBef>
                <a:spcPts val="0"/>
              </a:spcBef>
              <a:defRPr sz="3200" spc="300">
                <a:solidFill>
                  <a:schemeClr val="accent1"/>
                </a:solidFill>
                <a:latin typeface="+mj-lt"/>
              </a:defRPr>
            </a:lvl1pPr>
          </a:lstStyle>
          <a:p>
            <a:pPr lvl="0"/>
            <a:r>
              <a:rPr lang="en-US" altLang="ja-JP" dirty="0" smtClean="0"/>
              <a:t>TEXT HERE</a:t>
            </a:r>
            <a:endParaRPr lang="en-US" dirty="0"/>
          </a:p>
        </p:txBody>
      </p:sp>
      <p:sp>
        <p:nvSpPr>
          <p:cNvPr id="39" name="テキスト プレースホルダー 11"/>
          <p:cNvSpPr>
            <a:spLocks noGrp="1"/>
          </p:cNvSpPr>
          <p:nvPr userDrawn="1">
            <p:ph type="body" sz="quarter" idx="28" hasCustomPrompt="1"/>
          </p:nvPr>
        </p:nvSpPr>
        <p:spPr>
          <a:xfrm>
            <a:off x="10538361" y="1785565"/>
            <a:ext cx="7020780" cy="585064"/>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
        <p:nvSpPr>
          <p:cNvPr id="40" name="テキスト プレースホルダー 11"/>
          <p:cNvSpPr>
            <a:spLocks noGrp="1"/>
          </p:cNvSpPr>
          <p:nvPr userDrawn="1">
            <p:ph type="body" sz="quarter" idx="29" hasCustomPrompt="1"/>
          </p:nvPr>
        </p:nvSpPr>
        <p:spPr>
          <a:xfrm>
            <a:off x="10538361" y="2730671"/>
            <a:ext cx="6120680" cy="848975"/>
          </a:xfrm>
        </p:spPr>
        <p:txBody>
          <a:bodyPr anchor="b">
            <a:noAutofit/>
          </a:bodyPr>
          <a:lstStyle>
            <a:lvl1pPr algn="l">
              <a:spcBef>
                <a:spcPts val="0"/>
              </a:spcBef>
              <a:defRPr sz="3200" spc="300">
                <a:solidFill>
                  <a:schemeClr val="accent1"/>
                </a:solidFill>
                <a:latin typeface="+mj-lt"/>
              </a:defRPr>
            </a:lvl1pPr>
          </a:lstStyle>
          <a:p>
            <a:pPr lvl="0"/>
            <a:r>
              <a:rPr lang="en-US" altLang="ja-JP" dirty="0" smtClean="0"/>
              <a:t>TEXT HERE</a:t>
            </a:r>
            <a:endParaRPr lang="en-US" dirty="0"/>
          </a:p>
        </p:txBody>
      </p:sp>
      <p:sp>
        <p:nvSpPr>
          <p:cNvPr id="41" name="テキスト プレースホルダー 11"/>
          <p:cNvSpPr>
            <a:spLocks noGrp="1"/>
          </p:cNvSpPr>
          <p:nvPr userDrawn="1">
            <p:ph type="body" sz="quarter" idx="30" hasCustomPrompt="1"/>
          </p:nvPr>
        </p:nvSpPr>
        <p:spPr>
          <a:xfrm>
            <a:off x="10538361" y="3450751"/>
            <a:ext cx="7020780" cy="585064"/>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
        <p:nvSpPr>
          <p:cNvPr id="46" name="テキスト プレースホルダー 11"/>
          <p:cNvSpPr>
            <a:spLocks noGrp="1"/>
          </p:cNvSpPr>
          <p:nvPr userDrawn="1">
            <p:ph type="body" sz="quarter" idx="31" hasCustomPrompt="1"/>
          </p:nvPr>
        </p:nvSpPr>
        <p:spPr>
          <a:xfrm>
            <a:off x="10538361" y="4395021"/>
            <a:ext cx="6120680" cy="848975"/>
          </a:xfrm>
        </p:spPr>
        <p:txBody>
          <a:bodyPr anchor="b">
            <a:noAutofit/>
          </a:bodyPr>
          <a:lstStyle>
            <a:lvl1pPr algn="l">
              <a:spcBef>
                <a:spcPts val="0"/>
              </a:spcBef>
              <a:defRPr sz="3200" spc="300">
                <a:solidFill>
                  <a:schemeClr val="accent1"/>
                </a:solidFill>
                <a:latin typeface="+mj-lt"/>
              </a:defRPr>
            </a:lvl1pPr>
          </a:lstStyle>
          <a:p>
            <a:pPr lvl="0"/>
            <a:r>
              <a:rPr lang="en-US" altLang="ja-JP" dirty="0" smtClean="0"/>
              <a:t>TEXT HERE</a:t>
            </a:r>
            <a:endParaRPr lang="en-US" dirty="0"/>
          </a:p>
        </p:txBody>
      </p:sp>
      <p:sp>
        <p:nvSpPr>
          <p:cNvPr id="47" name="テキスト プレースホルダー 11"/>
          <p:cNvSpPr>
            <a:spLocks noGrp="1"/>
          </p:cNvSpPr>
          <p:nvPr userDrawn="1">
            <p:ph type="body" sz="quarter" idx="32" hasCustomPrompt="1"/>
          </p:nvPr>
        </p:nvSpPr>
        <p:spPr>
          <a:xfrm>
            <a:off x="10538361" y="5115101"/>
            <a:ext cx="7020780" cy="585064"/>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
        <p:nvSpPr>
          <p:cNvPr id="48" name="テキスト プレースホルダー 11"/>
          <p:cNvSpPr>
            <a:spLocks noGrp="1"/>
          </p:cNvSpPr>
          <p:nvPr userDrawn="1">
            <p:ph type="body" sz="quarter" idx="33" hasCustomPrompt="1"/>
          </p:nvPr>
        </p:nvSpPr>
        <p:spPr>
          <a:xfrm>
            <a:off x="10538361" y="6072562"/>
            <a:ext cx="6120680" cy="848975"/>
          </a:xfrm>
        </p:spPr>
        <p:txBody>
          <a:bodyPr anchor="b">
            <a:noAutofit/>
          </a:bodyPr>
          <a:lstStyle>
            <a:lvl1pPr algn="l">
              <a:spcBef>
                <a:spcPts val="0"/>
              </a:spcBef>
              <a:defRPr sz="3200" spc="300">
                <a:solidFill>
                  <a:schemeClr val="accent1"/>
                </a:solidFill>
                <a:latin typeface="+mj-lt"/>
              </a:defRPr>
            </a:lvl1pPr>
          </a:lstStyle>
          <a:p>
            <a:pPr lvl="0"/>
            <a:r>
              <a:rPr lang="en-US" altLang="ja-JP" dirty="0" smtClean="0"/>
              <a:t>TEXT HERE</a:t>
            </a:r>
            <a:endParaRPr lang="en-US" dirty="0"/>
          </a:p>
        </p:txBody>
      </p:sp>
      <p:sp>
        <p:nvSpPr>
          <p:cNvPr id="49" name="テキスト プレースホルダー 11"/>
          <p:cNvSpPr>
            <a:spLocks noGrp="1"/>
          </p:cNvSpPr>
          <p:nvPr userDrawn="1">
            <p:ph type="body" sz="quarter" idx="34" hasCustomPrompt="1"/>
          </p:nvPr>
        </p:nvSpPr>
        <p:spPr>
          <a:xfrm>
            <a:off x="10538361" y="6792642"/>
            <a:ext cx="7020780" cy="585064"/>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
        <p:nvSpPr>
          <p:cNvPr id="52" name="テキスト プレースホルダー 11"/>
          <p:cNvSpPr>
            <a:spLocks noGrp="1"/>
          </p:cNvSpPr>
          <p:nvPr userDrawn="1">
            <p:ph type="body" sz="quarter" idx="35" hasCustomPrompt="1"/>
          </p:nvPr>
        </p:nvSpPr>
        <p:spPr>
          <a:xfrm>
            <a:off x="10538361" y="7717456"/>
            <a:ext cx="6120680" cy="848975"/>
          </a:xfrm>
        </p:spPr>
        <p:txBody>
          <a:bodyPr anchor="b">
            <a:noAutofit/>
          </a:bodyPr>
          <a:lstStyle>
            <a:lvl1pPr algn="l">
              <a:spcBef>
                <a:spcPts val="0"/>
              </a:spcBef>
              <a:defRPr sz="3200" spc="300">
                <a:solidFill>
                  <a:schemeClr val="accent1"/>
                </a:solidFill>
                <a:latin typeface="+mj-lt"/>
              </a:defRPr>
            </a:lvl1pPr>
          </a:lstStyle>
          <a:p>
            <a:pPr lvl="0"/>
            <a:r>
              <a:rPr lang="en-US" altLang="ja-JP" dirty="0" smtClean="0"/>
              <a:t>TEXT HERE</a:t>
            </a:r>
            <a:endParaRPr lang="en-US" dirty="0"/>
          </a:p>
        </p:txBody>
      </p:sp>
      <p:sp>
        <p:nvSpPr>
          <p:cNvPr id="53" name="テキスト プレースホルダー 11"/>
          <p:cNvSpPr>
            <a:spLocks noGrp="1"/>
          </p:cNvSpPr>
          <p:nvPr userDrawn="1">
            <p:ph type="body" sz="quarter" idx="36" hasCustomPrompt="1"/>
          </p:nvPr>
        </p:nvSpPr>
        <p:spPr>
          <a:xfrm>
            <a:off x="10538361" y="8437536"/>
            <a:ext cx="7020780" cy="585064"/>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
        <p:nvSpPr>
          <p:cNvPr id="54" name="テキスト プレースホルダー 11"/>
          <p:cNvSpPr>
            <a:spLocks noGrp="1"/>
          </p:cNvSpPr>
          <p:nvPr userDrawn="1">
            <p:ph type="body" sz="quarter" idx="37" hasCustomPrompt="1"/>
          </p:nvPr>
        </p:nvSpPr>
        <p:spPr>
          <a:xfrm>
            <a:off x="1357342" y="5166756"/>
            <a:ext cx="5734264" cy="1686934"/>
          </a:xfrm>
        </p:spPr>
        <p:txBody>
          <a:bodyPr anchor="t">
            <a:noAutofit/>
          </a:bodyPr>
          <a:lstStyle>
            <a:lvl1pPr algn="ctr">
              <a:lnSpc>
                <a:spcPct val="120000"/>
              </a:lnSpc>
              <a:spcBef>
                <a:spcPts val="0"/>
              </a:spcBef>
              <a:defRPr sz="2000">
                <a:solidFill>
                  <a:schemeClr val="tx1"/>
                </a:solidFill>
                <a:latin typeface="+mn-lt"/>
              </a:defRPr>
            </a:lvl1pPr>
          </a:lstStyle>
          <a:p>
            <a:pPr lvl="0"/>
            <a:r>
              <a:rPr lang="en-US" altLang="ja-JP" dirty="0" smtClean="0"/>
              <a:t>Text Here</a:t>
            </a:r>
          </a:p>
          <a:p>
            <a:pPr lvl="0"/>
            <a:endParaRPr lang="en-US" altLang="ja-JP" dirty="0" smtClean="0"/>
          </a:p>
          <a:p>
            <a:pPr lvl="0"/>
            <a:endParaRPr lang="en-US" altLang="ja-JP" dirty="0" smtClean="0"/>
          </a:p>
        </p:txBody>
      </p:sp>
    </p:spTree>
    <p:extLst>
      <p:ext uri="{BB962C8B-B14F-4D97-AF65-F5344CB8AC3E}">
        <p14:creationId xmlns:p14="http://schemas.microsoft.com/office/powerpoint/2010/main" val="2769561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childTnLst>
                          </p:cTn>
                        </p:par>
                        <p:par>
                          <p:cTn id="17" fill="hold">
                            <p:stCondLst>
                              <p:cond delay="800"/>
                            </p:stCondLst>
                            <p:childTnLst>
                              <p:par>
                                <p:cTn id="18" presetID="10" presetClass="entr" presetSubtype="0" fill="hold" grpId="0" nodeType="afterEffect">
                                  <p:stCondLst>
                                    <p:cond delay="50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22" presetClass="entr" presetSubtype="1" fill="hold" grpId="0" nodeType="withEffect">
                                  <p:stCondLst>
                                    <p:cond delay="500"/>
                                  </p:stCondLst>
                                  <p:childTnLst>
                                    <p:set>
                                      <p:cBhvr>
                                        <p:cTn id="22" dur="1" fill="hold">
                                          <p:stCondLst>
                                            <p:cond delay="0"/>
                                          </p:stCondLst>
                                        </p:cTn>
                                        <p:tgtEl>
                                          <p:spTgt spid="55"/>
                                        </p:tgtEl>
                                        <p:attrNameLst>
                                          <p:attrName>style.visibility</p:attrName>
                                        </p:attrNameLst>
                                      </p:cBhvr>
                                      <p:to>
                                        <p:strVal val="visible"/>
                                      </p:to>
                                    </p:set>
                                    <p:animEffect transition="in" filter="wipe(up)">
                                      <p:cBhvr>
                                        <p:cTn id="23" dur="500"/>
                                        <p:tgtEl>
                                          <p:spTgt spid="55"/>
                                        </p:tgtEl>
                                      </p:cBhvr>
                                    </p:animEffect>
                                  </p:childTnLst>
                                </p:cTn>
                              </p:par>
                              <p:par>
                                <p:cTn id="24" presetID="22" presetClass="entr" presetSubtype="8" fill="hold" nodeType="withEffect">
                                  <p:stCondLst>
                                    <p:cond delay="50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2" presetClass="entr" presetSubtype="2" decel="100000" fill="hold" grpId="0" nodeType="withEffect">
                                  <p:stCondLst>
                                    <p:cond delay="500"/>
                                  </p:stCondLst>
                                  <p:childTnLst>
                                    <p:set>
                                      <p:cBhvr>
                                        <p:cTn id="34" dur="1" fill="hold">
                                          <p:stCondLst>
                                            <p:cond delay="0"/>
                                          </p:stCondLst>
                                        </p:cTn>
                                        <p:tgtEl>
                                          <p:spTgt spid="38"/>
                                        </p:tgtEl>
                                        <p:attrNameLst>
                                          <p:attrName>style.visibility</p:attrName>
                                        </p:attrNameLst>
                                      </p:cBhvr>
                                      <p:to>
                                        <p:strVal val="visible"/>
                                      </p:to>
                                    </p:set>
                                    <p:anim calcmode="lin" valueType="num">
                                      <p:cBhvr additive="base">
                                        <p:cTn id="35" dur="500" fill="hold"/>
                                        <p:tgtEl>
                                          <p:spTgt spid="38"/>
                                        </p:tgtEl>
                                        <p:attrNameLst>
                                          <p:attrName>ppt_x</p:attrName>
                                        </p:attrNameLst>
                                      </p:cBhvr>
                                      <p:tavLst>
                                        <p:tav tm="0">
                                          <p:val>
                                            <p:strVal val="1+#ppt_w/2"/>
                                          </p:val>
                                        </p:tav>
                                        <p:tav tm="100000">
                                          <p:val>
                                            <p:strVal val="#ppt_x"/>
                                          </p:val>
                                        </p:tav>
                                      </p:tavLst>
                                    </p:anim>
                                    <p:anim calcmode="lin" valueType="num">
                                      <p:cBhvr additive="base">
                                        <p:cTn id="36" dur="500" fill="hold"/>
                                        <p:tgtEl>
                                          <p:spTgt spid="38"/>
                                        </p:tgtEl>
                                        <p:attrNameLst>
                                          <p:attrName>ppt_y</p:attrName>
                                        </p:attrNameLst>
                                      </p:cBhvr>
                                      <p:tavLst>
                                        <p:tav tm="0">
                                          <p:val>
                                            <p:strVal val="#ppt_y"/>
                                          </p:val>
                                        </p:tav>
                                        <p:tav tm="100000">
                                          <p:val>
                                            <p:strVal val="#ppt_y"/>
                                          </p:val>
                                        </p:tav>
                                      </p:tavLst>
                                    </p:anim>
                                  </p:childTnLst>
                                </p:cTn>
                              </p:par>
                              <p:par>
                                <p:cTn id="37" presetID="2" presetClass="entr" presetSubtype="2" decel="100000" fill="hold" grpId="0" nodeType="withEffect">
                                  <p:stCondLst>
                                    <p:cond delay="500"/>
                                  </p:stCondLst>
                                  <p:childTnLst>
                                    <p:set>
                                      <p:cBhvr>
                                        <p:cTn id="38" dur="1" fill="hold">
                                          <p:stCondLst>
                                            <p:cond delay="0"/>
                                          </p:stCondLst>
                                        </p:cTn>
                                        <p:tgtEl>
                                          <p:spTgt spid="39"/>
                                        </p:tgtEl>
                                        <p:attrNameLst>
                                          <p:attrName>style.visibility</p:attrName>
                                        </p:attrNameLst>
                                      </p:cBhvr>
                                      <p:to>
                                        <p:strVal val="visible"/>
                                      </p:to>
                                    </p:set>
                                    <p:anim calcmode="lin" valueType="num">
                                      <p:cBhvr additive="base">
                                        <p:cTn id="39" dur="500" fill="hold"/>
                                        <p:tgtEl>
                                          <p:spTgt spid="39"/>
                                        </p:tgtEl>
                                        <p:attrNameLst>
                                          <p:attrName>ppt_x</p:attrName>
                                        </p:attrNameLst>
                                      </p:cBhvr>
                                      <p:tavLst>
                                        <p:tav tm="0">
                                          <p:val>
                                            <p:strVal val="1+#ppt_w/2"/>
                                          </p:val>
                                        </p:tav>
                                        <p:tav tm="100000">
                                          <p:val>
                                            <p:strVal val="#ppt_x"/>
                                          </p:val>
                                        </p:tav>
                                      </p:tavLst>
                                    </p:anim>
                                    <p:anim calcmode="lin" valueType="num">
                                      <p:cBhvr additive="base">
                                        <p:cTn id="40" dur="500" fill="hold"/>
                                        <p:tgtEl>
                                          <p:spTgt spid="39"/>
                                        </p:tgtEl>
                                        <p:attrNameLst>
                                          <p:attrName>ppt_y</p:attrName>
                                        </p:attrNameLst>
                                      </p:cBhvr>
                                      <p:tavLst>
                                        <p:tav tm="0">
                                          <p:val>
                                            <p:strVal val="#ppt_y"/>
                                          </p:val>
                                        </p:tav>
                                        <p:tav tm="100000">
                                          <p:val>
                                            <p:strVal val="#ppt_y"/>
                                          </p:val>
                                        </p:tav>
                                      </p:tavLst>
                                    </p:anim>
                                  </p:childTnLst>
                                </p:cTn>
                              </p:par>
                            </p:childTnLst>
                          </p:cTn>
                        </p:par>
                        <p:par>
                          <p:cTn id="41" fill="hold">
                            <p:stCondLst>
                              <p:cond delay="1800"/>
                            </p:stCondLst>
                            <p:childTnLst>
                              <p:par>
                                <p:cTn id="42" presetID="10" presetClass="entr" presetSubtype="0" fill="hold" grpId="0" nodeType="afterEffect">
                                  <p:stCondLst>
                                    <p:cond delay="50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par>
                                <p:cTn id="45" presetID="22" presetClass="entr" presetSubtype="8" fill="hold" nodeType="withEffect">
                                  <p:stCondLst>
                                    <p:cond delay="500"/>
                                  </p:stCondLst>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par>
                                <p:cTn id="48" presetID="10" presetClass="entr" presetSubtype="0" fill="hold" grpId="0" nodeType="withEffect">
                                  <p:stCondLst>
                                    <p:cond delay="50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par>
                                <p:cTn id="51" presetID="10" presetClass="entr" presetSubtype="0" fill="hold" grpId="0" nodeType="withEffect">
                                  <p:stCondLst>
                                    <p:cond delay="50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par>
                                <p:cTn id="54" presetID="2" presetClass="entr" presetSubtype="2" decel="100000" fill="hold" grpId="0" nodeType="withEffect">
                                  <p:stCondLst>
                                    <p:cond delay="500"/>
                                  </p:stCondLst>
                                  <p:childTnLst>
                                    <p:set>
                                      <p:cBhvr>
                                        <p:cTn id="55" dur="1" fill="hold">
                                          <p:stCondLst>
                                            <p:cond delay="0"/>
                                          </p:stCondLst>
                                        </p:cTn>
                                        <p:tgtEl>
                                          <p:spTgt spid="40"/>
                                        </p:tgtEl>
                                        <p:attrNameLst>
                                          <p:attrName>style.visibility</p:attrName>
                                        </p:attrNameLst>
                                      </p:cBhvr>
                                      <p:to>
                                        <p:strVal val="visible"/>
                                      </p:to>
                                    </p:set>
                                    <p:anim calcmode="lin" valueType="num">
                                      <p:cBhvr additive="base">
                                        <p:cTn id="56" dur="500" fill="hold"/>
                                        <p:tgtEl>
                                          <p:spTgt spid="40"/>
                                        </p:tgtEl>
                                        <p:attrNameLst>
                                          <p:attrName>ppt_x</p:attrName>
                                        </p:attrNameLst>
                                      </p:cBhvr>
                                      <p:tavLst>
                                        <p:tav tm="0">
                                          <p:val>
                                            <p:strVal val="1+#ppt_w/2"/>
                                          </p:val>
                                        </p:tav>
                                        <p:tav tm="100000">
                                          <p:val>
                                            <p:strVal val="#ppt_x"/>
                                          </p:val>
                                        </p:tav>
                                      </p:tavLst>
                                    </p:anim>
                                    <p:anim calcmode="lin" valueType="num">
                                      <p:cBhvr additive="base">
                                        <p:cTn id="57" dur="500" fill="hold"/>
                                        <p:tgtEl>
                                          <p:spTgt spid="40"/>
                                        </p:tgtEl>
                                        <p:attrNameLst>
                                          <p:attrName>ppt_y</p:attrName>
                                        </p:attrNameLst>
                                      </p:cBhvr>
                                      <p:tavLst>
                                        <p:tav tm="0">
                                          <p:val>
                                            <p:strVal val="#ppt_y"/>
                                          </p:val>
                                        </p:tav>
                                        <p:tav tm="100000">
                                          <p:val>
                                            <p:strVal val="#ppt_y"/>
                                          </p:val>
                                        </p:tav>
                                      </p:tavLst>
                                    </p:anim>
                                  </p:childTnLst>
                                </p:cTn>
                              </p:par>
                              <p:par>
                                <p:cTn id="58" presetID="2" presetClass="entr" presetSubtype="2" decel="100000" fill="hold" grpId="0" nodeType="withEffect">
                                  <p:stCondLst>
                                    <p:cond delay="500"/>
                                  </p:stCondLst>
                                  <p:childTnLst>
                                    <p:set>
                                      <p:cBhvr>
                                        <p:cTn id="59" dur="1" fill="hold">
                                          <p:stCondLst>
                                            <p:cond delay="0"/>
                                          </p:stCondLst>
                                        </p:cTn>
                                        <p:tgtEl>
                                          <p:spTgt spid="41"/>
                                        </p:tgtEl>
                                        <p:attrNameLst>
                                          <p:attrName>style.visibility</p:attrName>
                                        </p:attrNameLst>
                                      </p:cBhvr>
                                      <p:to>
                                        <p:strVal val="visible"/>
                                      </p:to>
                                    </p:set>
                                    <p:anim calcmode="lin" valueType="num">
                                      <p:cBhvr additive="base">
                                        <p:cTn id="60" dur="500" fill="hold"/>
                                        <p:tgtEl>
                                          <p:spTgt spid="41"/>
                                        </p:tgtEl>
                                        <p:attrNameLst>
                                          <p:attrName>ppt_x</p:attrName>
                                        </p:attrNameLst>
                                      </p:cBhvr>
                                      <p:tavLst>
                                        <p:tav tm="0">
                                          <p:val>
                                            <p:strVal val="1+#ppt_w/2"/>
                                          </p:val>
                                        </p:tav>
                                        <p:tav tm="100000">
                                          <p:val>
                                            <p:strVal val="#ppt_x"/>
                                          </p:val>
                                        </p:tav>
                                      </p:tavLst>
                                    </p:anim>
                                    <p:anim calcmode="lin" valueType="num">
                                      <p:cBhvr additive="base">
                                        <p:cTn id="61" dur="500" fill="hold"/>
                                        <p:tgtEl>
                                          <p:spTgt spid="41"/>
                                        </p:tgtEl>
                                        <p:attrNameLst>
                                          <p:attrName>ppt_y</p:attrName>
                                        </p:attrNameLst>
                                      </p:cBhvr>
                                      <p:tavLst>
                                        <p:tav tm="0">
                                          <p:val>
                                            <p:strVal val="#ppt_y"/>
                                          </p:val>
                                        </p:tav>
                                        <p:tav tm="100000">
                                          <p:val>
                                            <p:strVal val="#ppt_y"/>
                                          </p:val>
                                        </p:tav>
                                      </p:tavLst>
                                    </p:anim>
                                  </p:childTnLst>
                                </p:cTn>
                              </p:par>
                            </p:childTnLst>
                          </p:cTn>
                        </p:par>
                        <p:par>
                          <p:cTn id="62" fill="hold">
                            <p:stCondLst>
                              <p:cond delay="2800"/>
                            </p:stCondLst>
                            <p:childTnLst>
                              <p:par>
                                <p:cTn id="63" presetID="10" presetClass="entr" presetSubtype="0" fill="hold" grpId="0" nodeType="afterEffect">
                                  <p:stCondLst>
                                    <p:cond delay="50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500"/>
                                        <p:tgtEl>
                                          <p:spTgt spid="10"/>
                                        </p:tgtEl>
                                      </p:cBhvr>
                                    </p:animEffect>
                                  </p:childTnLst>
                                </p:cTn>
                              </p:par>
                              <p:par>
                                <p:cTn id="66" presetID="22" presetClass="entr" presetSubtype="8" fill="hold" nodeType="withEffect">
                                  <p:stCondLst>
                                    <p:cond delay="500"/>
                                  </p:stCondLst>
                                  <p:childTnLst>
                                    <p:set>
                                      <p:cBhvr>
                                        <p:cTn id="67" dur="1" fill="hold">
                                          <p:stCondLst>
                                            <p:cond delay="0"/>
                                          </p:stCondLst>
                                        </p:cTn>
                                        <p:tgtEl>
                                          <p:spTgt spid="24"/>
                                        </p:tgtEl>
                                        <p:attrNameLst>
                                          <p:attrName>style.visibility</p:attrName>
                                        </p:attrNameLst>
                                      </p:cBhvr>
                                      <p:to>
                                        <p:strVal val="visible"/>
                                      </p:to>
                                    </p:set>
                                    <p:animEffect transition="in" filter="wipe(left)">
                                      <p:cBhvr>
                                        <p:cTn id="68" dur="500"/>
                                        <p:tgtEl>
                                          <p:spTgt spid="24"/>
                                        </p:tgtEl>
                                      </p:cBhvr>
                                    </p:animEffect>
                                  </p:childTnLst>
                                </p:cTn>
                              </p:par>
                              <p:par>
                                <p:cTn id="69" presetID="10" presetClass="entr" presetSubtype="0" fill="hold" grpId="0" nodeType="withEffect">
                                  <p:stCondLst>
                                    <p:cond delay="500"/>
                                  </p:stCondLst>
                                  <p:childTnLst>
                                    <p:set>
                                      <p:cBhvr>
                                        <p:cTn id="70" dur="1" fill="hold">
                                          <p:stCondLst>
                                            <p:cond delay="0"/>
                                          </p:stCondLst>
                                        </p:cTn>
                                        <p:tgtEl>
                                          <p:spTgt spid="2"/>
                                        </p:tgtEl>
                                        <p:attrNameLst>
                                          <p:attrName>style.visibility</p:attrName>
                                        </p:attrNameLst>
                                      </p:cBhvr>
                                      <p:to>
                                        <p:strVal val="visible"/>
                                      </p:to>
                                    </p:set>
                                    <p:animEffect transition="in" filter="fade">
                                      <p:cBhvr>
                                        <p:cTn id="71" dur="500"/>
                                        <p:tgtEl>
                                          <p:spTgt spid="2"/>
                                        </p:tgtEl>
                                      </p:cBhvr>
                                    </p:animEffect>
                                  </p:childTnLst>
                                </p:cTn>
                              </p:par>
                              <p:par>
                                <p:cTn id="72" presetID="10" presetClass="entr" presetSubtype="0" fill="hold" grpId="0" nodeType="withEffect">
                                  <p:stCondLst>
                                    <p:cond delay="500"/>
                                  </p:stCondLst>
                                  <p:childTnLst>
                                    <p:set>
                                      <p:cBhvr>
                                        <p:cTn id="73" dur="1" fill="hold">
                                          <p:stCondLst>
                                            <p:cond delay="0"/>
                                          </p:stCondLst>
                                        </p:cTn>
                                        <p:tgtEl>
                                          <p:spTgt spid="35"/>
                                        </p:tgtEl>
                                        <p:attrNameLst>
                                          <p:attrName>style.visibility</p:attrName>
                                        </p:attrNameLst>
                                      </p:cBhvr>
                                      <p:to>
                                        <p:strVal val="visible"/>
                                      </p:to>
                                    </p:set>
                                    <p:animEffect transition="in" filter="fade">
                                      <p:cBhvr>
                                        <p:cTn id="74" dur="500"/>
                                        <p:tgtEl>
                                          <p:spTgt spid="35"/>
                                        </p:tgtEl>
                                      </p:cBhvr>
                                    </p:animEffect>
                                  </p:childTnLst>
                                </p:cTn>
                              </p:par>
                              <p:par>
                                <p:cTn id="75" presetID="2" presetClass="entr" presetSubtype="2" fill="hold" grpId="0" nodeType="withEffect">
                                  <p:stCondLst>
                                    <p:cond delay="500"/>
                                  </p:stCondLst>
                                  <p:childTnLst>
                                    <p:set>
                                      <p:cBhvr>
                                        <p:cTn id="76" dur="1" fill="hold">
                                          <p:stCondLst>
                                            <p:cond delay="0"/>
                                          </p:stCondLst>
                                        </p:cTn>
                                        <p:tgtEl>
                                          <p:spTgt spid="46"/>
                                        </p:tgtEl>
                                        <p:attrNameLst>
                                          <p:attrName>style.visibility</p:attrName>
                                        </p:attrNameLst>
                                      </p:cBhvr>
                                      <p:to>
                                        <p:strVal val="visible"/>
                                      </p:to>
                                    </p:set>
                                    <p:anim calcmode="lin" valueType="num">
                                      <p:cBhvr additive="base">
                                        <p:cTn id="77" dur="500" fill="hold"/>
                                        <p:tgtEl>
                                          <p:spTgt spid="46"/>
                                        </p:tgtEl>
                                        <p:attrNameLst>
                                          <p:attrName>ppt_x</p:attrName>
                                        </p:attrNameLst>
                                      </p:cBhvr>
                                      <p:tavLst>
                                        <p:tav tm="0">
                                          <p:val>
                                            <p:strVal val="1+#ppt_w/2"/>
                                          </p:val>
                                        </p:tav>
                                        <p:tav tm="100000">
                                          <p:val>
                                            <p:strVal val="#ppt_x"/>
                                          </p:val>
                                        </p:tav>
                                      </p:tavLst>
                                    </p:anim>
                                    <p:anim calcmode="lin" valueType="num">
                                      <p:cBhvr additive="base">
                                        <p:cTn id="78" dur="500" fill="hold"/>
                                        <p:tgtEl>
                                          <p:spTgt spid="46"/>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stCondLst>
                                    <p:cond delay="500"/>
                                  </p:stCondLst>
                                  <p:childTnLst>
                                    <p:set>
                                      <p:cBhvr>
                                        <p:cTn id="80" dur="1" fill="hold">
                                          <p:stCondLst>
                                            <p:cond delay="0"/>
                                          </p:stCondLst>
                                        </p:cTn>
                                        <p:tgtEl>
                                          <p:spTgt spid="47"/>
                                        </p:tgtEl>
                                        <p:attrNameLst>
                                          <p:attrName>style.visibility</p:attrName>
                                        </p:attrNameLst>
                                      </p:cBhvr>
                                      <p:to>
                                        <p:strVal val="visible"/>
                                      </p:to>
                                    </p:set>
                                    <p:anim calcmode="lin" valueType="num">
                                      <p:cBhvr additive="base">
                                        <p:cTn id="81" dur="500" fill="hold"/>
                                        <p:tgtEl>
                                          <p:spTgt spid="47"/>
                                        </p:tgtEl>
                                        <p:attrNameLst>
                                          <p:attrName>ppt_x</p:attrName>
                                        </p:attrNameLst>
                                      </p:cBhvr>
                                      <p:tavLst>
                                        <p:tav tm="0">
                                          <p:val>
                                            <p:strVal val="1+#ppt_w/2"/>
                                          </p:val>
                                        </p:tav>
                                        <p:tav tm="100000">
                                          <p:val>
                                            <p:strVal val="#ppt_x"/>
                                          </p:val>
                                        </p:tav>
                                      </p:tavLst>
                                    </p:anim>
                                    <p:anim calcmode="lin" valueType="num">
                                      <p:cBhvr additive="base">
                                        <p:cTn id="82" dur="500" fill="hold"/>
                                        <p:tgtEl>
                                          <p:spTgt spid="47"/>
                                        </p:tgtEl>
                                        <p:attrNameLst>
                                          <p:attrName>ppt_y</p:attrName>
                                        </p:attrNameLst>
                                      </p:cBhvr>
                                      <p:tavLst>
                                        <p:tav tm="0">
                                          <p:val>
                                            <p:strVal val="#ppt_y"/>
                                          </p:val>
                                        </p:tav>
                                        <p:tav tm="100000">
                                          <p:val>
                                            <p:strVal val="#ppt_y"/>
                                          </p:val>
                                        </p:tav>
                                      </p:tavLst>
                                    </p:anim>
                                  </p:childTnLst>
                                </p:cTn>
                              </p:par>
                            </p:childTnLst>
                          </p:cTn>
                        </p:par>
                        <p:par>
                          <p:cTn id="83" fill="hold">
                            <p:stCondLst>
                              <p:cond delay="3800"/>
                            </p:stCondLst>
                            <p:childTnLst>
                              <p:par>
                                <p:cTn id="84" presetID="10" presetClass="entr" presetSubtype="0" fill="hold" grpId="0" nodeType="afterEffect">
                                  <p:stCondLst>
                                    <p:cond delay="500"/>
                                  </p:stCondLst>
                                  <p:childTnLst>
                                    <p:set>
                                      <p:cBhvr>
                                        <p:cTn id="85" dur="1" fill="hold">
                                          <p:stCondLst>
                                            <p:cond delay="0"/>
                                          </p:stCondLst>
                                        </p:cTn>
                                        <p:tgtEl>
                                          <p:spTgt spid="13"/>
                                        </p:tgtEl>
                                        <p:attrNameLst>
                                          <p:attrName>style.visibility</p:attrName>
                                        </p:attrNameLst>
                                      </p:cBhvr>
                                      <p:to>
                                        <p:strVal val="visible"/>
                                      </p:to>
                                    </p:set>
                                    <p:animEffect transition="in" filter="fade">
                                      <p:cBhvr>
                                        <p:cTn id="86" dur="500"/>
                                        <p:tgtEl>
                                          <p:spTgt spid="13"/>
                                        </p:tgtEl>
                                      </p:cBhvr>
                                    </p:animEffect>
                                  </p:childTnLst>
                                </p:cTn>
                              </p:par>
                              <p:par>
                                <p:cTn id="87" presetID="22" presetClass="entr" presetSubtype="8" fill="hold" nodeType="withEffect">
                                  <p:stCondLst>
                                    <p:cond delay="500"/>
                                  </p:stCondLst>
                                  <p:childTnLst>
                                    <p:set>
                                      <p:cBhvr>
                                        <p:cTn id="88" dur="1" fill="hold">
                                          <p:stCondLst>
                                            <p:cond delay="0"/>
                                          </p:stCondLst>
                                        </p:cTn>
                                        <p:tgtEl>
                                          <p:spTgt spid="27"/>
                                        </p:tgtEl>
                                        <p:attrNameLst>
                                          <p:attrName>style.visibility</p:attrName>
                                        </p:attrNameLst>
                                      </p:cBhvr>
                                      <p:to>
                                        <p:strVal val="visible"/>
                                      </p:to>
                                    </p:set>
                                    <p:animEffect transition="in" filter="wipe(left)">
                                      <p:cBhvr>
                                        <p:cTn id="89" dur="500"/>
                                        <p:tgtEl>
                                          <p:spTgt spid="27"/>
                                        </p:tgtEl>
                                      </p:cBhvr>
                                    </p:animEffect>
                                  </p:childTnLst>
                                </p:cTn>
                              </p:par>
                              <p:par>
                                <p:cTn id="90" presetID="10" presetClass="entr" presetSubtype="0" fill="hold" grpId="0" nodeType="withEffect">
                                  <p:stCondLst>
                                    <p:cond delay="500"/>
                                  </p:stCondLst>
                                  <p:childTnLst>
                                    <p:set>
                                      <p:cBhvr>
                                        <p:cTn id="91" dur="1" fill="hold">
                                          <p:stCondLst>
                                            <p:cond delay="0"/>
                                          </p:stCondLst>
                                        </p:cTn>
                                        <p:tgtEl>
                                          <p:spTgt spid="18"/>
                                        </p:tgtEl>
                                        <p:attrNameLst>
                                          <p:attrName>style.visibility</p:attrName>
                                        </p:attrNameLst>
                                      </p:cBhvr>
                                      <p:to>
                                        <p:strVal val="visible"/>
                                      </p:to>
                                    </p:set>
                                    <p:animEffect transition="in" filter="fade">
                                      <p:cBhvr>
                                        <p:cTn id="92" dur="500"/>
                                        <p:tgtEl>
                                          <p:spTgt spid="18"/>
                                        </p:tgtEl>
                                      </p:cBhvr>
                                    </p:animEffect>
                                  </p:childTnLst>
                                </p:cTn>
                              </p:par>
                              <p:par>
                                <p:cTn id="93" presetID="10" presetClass="entr" presetSubtype="0" fill="hold" grpId="0" nodeType="withEffect">
                                  <p:stCondLst>
                                    <p:cond delay="500"/>
                                  </p:stCondLst>
                                  <p:childTnLst>
                                    <p:set>
                                      <p:cBhvr>
                                        <p:cTn id="94" dur="1" fill="hold">
                                          <p:stCondLst>
                                            <p:cond delay="0"/>
                                          </p:stCondLst>
                                        </p:cTn>
                                        <p:tgtEl>
                                          <p:spTgt spid="36"/>
                                        </p:tgtEl>
                                        <p:attrNameLst>
                                          <p:attrName>style.visibility</p:attrName>
                                        </p:attrNameLst>
                                      </p:cBhvr>
                                      <p:to>
                                        <p:strVal val="visible"/>
                                      </p:to>
                                    </p:set>
                                    <p:animEffect transition="in" filter="fade">
                                      <p:cBhvr>
                                        <p:cTn id="95" dur="500"/>
                                        <p:tgtEl>
                                          <p:spTgt spid="36"/>
                                        </p:tgtEl>
                                      </p:cBhvr>
                                    </p:animEffect>
                                  </p:childTnLst>
                                </p:cTn>
                              </p:par>
                              <p:par>
                                <p:cTn id="96" presetID="2" presetClass="entr" presetSubtype="2" decel="100000" fill="hold" grpId="0" nodeType="withEffect">
                                  <p:stCondLst>
                                    <p:cond delay="500"/>
                                  </p:stCondLst>
                                  <p:childTnLst>
                                    <p:set>
                                      <p:cBhvr>
                                        <p:cTn id="97" dur="1" fill="hold">
                                          <p:stCondLst>
                                            <p:cond delay="0"/>
                                          </p:stCondLst>
                                        </p:cTn>
                                        <p:tgtEl>
                                          <p:spTgt spid="48"/>
                                        </p:tgtEl>
                                        <p:attrNameLst>
                                          <p:attrName>style.visibility</p:attrName>
                                        </p:attrNameLst>
                                      </p:cBhvr>
                                      <p:to>
                                        <p:strVal val="visible"/>
                                      </p:to>
                                    </p:set>
                                    <p:anim calcmode="lin" valueType="num">
                                      <p:cBhvr additive="base">
                                        <p:cTn id="98" dur="500" fill="hold"/>
                                        <p:tgtEl>
                                          <p:spTgt spid="48"/>
                                        </p:tgtEl>
                                        <p:attrNameLst>
                                          <p:attrName>ppt_x</p:attrName>
                                        </p:attrNameLst>
                                      </p:cBhvr>
                                      <p:tavLst>
                                        <p:tav tm="0">
                                          <p:val>
                                            <p:strVal val="1+#ppt_w/2"/>
                                          </p:val>
                                        </p:tav>
                                        <p:tav tm="100000">
                                          <p:val>
                                            <p:strVal val="#ppt_x"/>
                                          </p:val>
                                        </p:tav>
                                      </p:tavLst>
                                    </p:anim>
                                    <p:anim calcmode="lin" valueType="num">
                                      <p:cBhvr additive="base">
                                        <p:cTn id="99" dur="500" fill="hold"/>
                                        <p:tgtEl>
                                          <p:spTgt spid="48"/>
                                        </p:tgtEl>
                                        <p:attrNameLst>
                                          <p:attrName>ppt_y</p:attrName>
                                        </p:attrNameLst>
                                      </p:cBhvr>
                                      <p:tavLst>
                                        <p:tav tm="0">
                                          <p:val>
                                            <p:strVal val="#ppt_y"/>
                                          </p:val>
                                        </p:tav>
                                        <p:tav tm="100000">
                                          <p:val>
                                            <p:strVal val="#ppt_y"/>
                                          </p:val>
                                        </p:tav>
                                      </p:tavLst>
                                    </p:anim>
                                  </p:childTnLst>
                                </p:cTn>
                              </p:par>
                              <p:par>
                                <p:cTn id="100" presetID="2" presetClass="entr" presetSubtype="2" decel="100000" fill="hold" grpId="0" nodeType="withEffect">
                                  <p:stCondLst>
                                    <p:cond delay="500"/>
                                  </p:stCondLst>
                                  <p:childTnLst>
                                    <p:set>
                                      <p:cBhvr>
                                        <p:cTn id="101" dur="1" fill="hold">
                                          <p:stCondLst>
                                            <p:cond delay="0"/>
                                          </p:stCondLst>
                                        </p:cTn>
                                        <p:tgtEl>
                                          <p:spTgt spid="49"/>
                                        </p:tgtEl>
                                        <p:attrNameLst>
                                          <p:attrName>style.visibility</p:attrName>
                                        </p:attrNameLst>
                                      </p:cBhvr>
                                      <p:to>
                                        <p:strVal val="visible"/>
                                      </p:to>
                                    </p:set>
                                    <p:anim calcmode="lin" valueType="num">
                                      <p:cBhvr additive="base">
                                        <p:cTn id="102" dur="500" fill="hold"/>
                                        <p:tgtEl>
                                          <p:spTgt spid="49"/>
                                        </p:tgtEl>
                                        <p:attrNameLst>
                                          <p:attrName>ppt_x</p:attrName>
                                        </p:attrNameLst>
                                      </p:cBhvr>
                                      <p:tavLst>
                                        <p:tav tm="0">
                                          <p:val>
                                            <p:strVal val="1+#ppt_w/2"/>
                                          </p:val>
                                        </p:tav>
                                        <p:tav tm="100000">
                                          <p:val>
                                            <p:strVal val="#ppt_x"/>
                                          </p:val>
                                        </p:tav>
                                      </p:tavLst>
                                    </p:anim>
                                    <p:anim calcmode="lin" valueType="num">
                                      <p:cBhvr additive="base">
                                        <p:cTn id="103" dur="500" fill="hold"/>
                                        <p:tgtEl>
                                          <p:spTgt spid="49"/>
                                        </p:tgtEl>
                                        <p:attrNameLst>
                                          <p:attrName>ppt_y</p:attrName>
                                        </p:attrNameLst>
                                      </p:cBhvr>
                                      <p:tavLst>
                                        <p:tav tm="0">
                                          <p:val>
                                            <p:strVal val="#ppt_y"/>
                                          </p:val>
                                        </p:tav>
                                        <p:tav tm="100000">
                                          <p:val>
                                            <p:strVal val="#ppt_y"/>
                                          </p:val>
                                        </p:tav>
                                      </p:tavLst>
                                    </p:anim>
                                  </p:childTnLst>
                                </p:cTn>
                              </p:par>
                            </p:childTnLst>
                          </p:cTn>
                        </p:par>
                        <p:par>
                          <p:cTn id="104" fill="hold">
                            <p:stCondLst>
                              <p:cond delay="4800"/>
                            </p:stCondLst>
                            <p:childTnLst>
                              <p:par>
                                <p:cTn id="105" presetID="22" presetClass="entr" presetSubtype="8" fill="hold" nodeType="afterEffect">
                                  <p:stCondLst>
                                    <p:cond delay="500"/>
                                  </p:stCondLst>
                                  <p:childTnLst>
                                    <p:set>
                                      <p:cBhvr>
                                        <p:cTn id="106" dur="1" fill="hold">
                                          <p:stCondLst>
                                            <p:cond delay="0"/>
                                          </p:stCondLst>
                                        </p:cTn>
                                        <p:tgtEl>
                                          <p:spTgt spid="30"/>
                                        </p:tgtEl>
                                        <p:attrNameLst>
                                          <p:attrName>style.visibility</p:attrName>
                                        </p:attrNameLst>
                                      </p:cBhvr>
                                      <p:to>
                                        <p:strVal val="visible"/>
                                      </p:to>
                                    </p:set>
                                    <p:animEffect transition="in" filter="wipe(left)">
                                      <p:cBhvr>
                                        <p:cTn id="107" dur="500"/>
                                        <p:tgtEl>
                                          <p:spTgt spid="30"/>
                                        </p:tgtEl>
                                      </p:cBhvr>
                                    </p:animEffect>
                                  </p:childTnLst>
                                </p:cTn>
                              </p:par>
                              <p:par>
                                <p:cTn id="108" presetID="10" presetClass="entr" presetSubtype="0" fill="hold" grpId="0" nodeType="withEffect">
                                  <p:stCondLst>
                                    <p:cond delay="500"/>
                                  </p:stCondLst>
                                  <p:childTnLst>
                                    <p:set>
                                      <p:cBhvr>
                                        <p:cTn id="109" dur="1" fill="hold">
                                          <p:stCondLst>
                                            <p:cond delay="0"/>
                                          </p:stCondLst>
                                        </p:cTn>
                                        <p:tgtEl>
                                          <p:spTgt spid="14"/>
                                        </p:tgtEl>
                                        <p:attrNameLst>
                                          <p:attrName>style.visibility</p:attrName>
                                        </p:attrNameLst>
                                      </p:cBhvr>
                                      <p:to>
                                        <p:strVal val="visible"/>
                                      </p:to>
                                    </p:set>
                                    <p:animEffect transition="in" filter="fade">
                                      <p:cBhvr>
                                        <p:cTn id="110" dur="500"/>
                                        <p:tgtEl>
                                          <p:spTgt spid="14"/>
                                        </p:tgtEl>
                                      </p:cBhvr>
                                    </p:animEffect>
                                  </p:childTnLst>
                                </p:cTn>
                              </p:par>
                              <p:par>
                                <p:cTn id="111" presetID="10" presetClass="entr" presetSubtype="0" fill="hold" grpId="0" nodeType="withEffect">
                                  <p:stCondLst>
                                    <p:cond delay="500"/>
                                  </p:stCondLst>
                                  <p:childTnLst>
                                    <p:set>
                                      <p:cBhvr>
                                        <p:cTn id="112" dur="1" fill="hold">
                                          <p:stCondLst>
                                            <p:cond delay="0"/>
                                          </p:stCondLst>
                                        </p:cTn>
                                        <p:tgtEl>
                                          <p:spTgt spid="17"/>
                                        </p:tgtEl>
                                        <p:attrNameLst>
                                          <p:attrName>style.visibility</p:attrName>
                                        </p:attrNameLst>
                                      </p:cBhvr>
                                      <p:to>
                                        <p:strVal val="visible"/>
                                      </p:to>
                                    </p:set>
                                    <p:animEffect transition="in" filter="fade">
                                      <p:cBhvr>
                                        <p:cTn id="113" dur="500"/>
                                        <p:tgtEl>
                                          <p:spTgt spid="17"/>
                                        </p:tgtEl>
                                      </p:cBhvr>
                                    </p:animEffect>
                                  </p:childTnLst>
                                </p:cTn>
                              </p:par>
                              <p:par>
                                <p:cTn id="114" presetID="10" presetClass="entr" presetSubtype="0" fill="hold" grpId="0" nodeType="withEffect">
                                  <p:stCondLst>
                                    <p:cond delay="500"/>
                                  </p:stCondLst>
                                  <p:childTnLst>
                                    <p:set>
                                      <p:cBhvr>
                                        <p:cTn id="115" dur="1" fill="hold">
                                          <p:stCondLst>
                                            <p:cond delay="0"/>
                                          </p:stCondLst>
                                        </p:cTn>
                                        <p:tgtEl>
                                          <p:spTgt spid="37"/>
                                        </p:tgtEl>
                                        <p:attrNameLst>
                                          <p:attrName>style.visibility</p:attrName>
                                        </p:attrNameLst>
                                      </p:cBhvr>
                                      <p:to>
                                        <p:strVal val="visible"/>
                                      </p:to>
                                    </p:set>
                                    <p:animEffect transition="in" filter="fade">
                                      <p:cBhvr>
                                        <p:cTn id="116" dur="500"/>
                                        <p:tgtEl>
                                          <p:spTgt spid="37"/>
                                        </p:tgtEl>
                                      </p:cBhvr>
                                    </p:animEffect>
                                  </p:childTnLst>
                                </p:cTn>
                              </p:par>
                              <p:par>
                                <p:cTn id="117" presetID="2" presetClass="entr" presetSubtype="2" decel="100000" fill="hold" grpId="0" nodeType="withEffect">
                                  <p:stCondLst>
                                    <p:cond delay="500"/>
                                  </p:stCondLst>
                                  <p:childTnLst>
                                    <p:set>
                                      <p:cBhvr>
                                        <p:cTn id="118" dur="1" fill="hold">
                                          <p:stCondLst>
                                            <p:cond delay="0"/>
                                          </p:stCondLst>
                                        </p:cTn>
                                        <p:tgtEl>
                                          <p:spTgt spid="52"/>
                                        </p:tgtEl>
                                        <p:attrNameLst>
                                          <p:attrName>style.visibility</p:attrName>
                                        </p:attrNameLst>
                                      </p:cBhvr>
                                      <p:to>
                                        <p:strVal val="visible"/>
                                      </p:to>
                                    </p:set>
                                    <p:anim calcmode="lin" valueType="num">
                                      <p:cBhvr additive="base">
                                        <p:cTn id="119" dur="500" fill="hold"/>
                                        <p:tgtEl>
                                          <p:spTgt spid="52"/>
                                        </p:tgtEl>
                                        <p:attrNameLst>
                                          <p:attrName>ppt_x</p:attrName>
                                        </p:attrNameLst>
                                      </p:cBhvr>
                                      <p:tavLst>
                                        <p:tav tm="0">
                                          <p:val>
                                            <p:strVal val="1+#ppt_w/2"/>
                                          </p:val>
                                        </p:tav>
                                        <p:tav tm="100000">
                                          <p:val>
                                            <p:strVal val="#ppt_x"/>
                                          </p:val>
                                        </p:tav>
                                      </p:tavLst>
                                    </p:anim>
                                    <p:anim calcmode="lin" valueType="num">
                                      <p:cBhvr additive="base">
                                        <p:cTn id="120" dur="500" fill="hold"/>
                                        <p:tgtEl>
                                          <p:spTgt spid="52"/>
                                        </p:tgtEl>
                                        <p:attrNameLst>
                                          <p:attrName>ppt_y</p:attrName>
                                        </p:attrNameLst>
                                      </p:cBhvr>
                                      <p:tavLst>
                                        <p:tav tm="0">
                                          <p:val>
                                            <p:strVal val="#ppt_y"/>
                                          </p:val>
                                        </p:tav>
                                        <p:tav tm="100000">
                                          <p:val>
                                            <p:strVal val="#ppt_y"/>
                                          </p:val>
                                        </p:tav>
                                      </p:tavLst>
                                    </p:anim>
                                  </p:childTnLst>
                                </p:cTn>
                              </p:par>
                              <p:par>
                                <p:cTn id="121" presetID="2" presetClass="entr" presetSubtype="2" decel="100000" fill="hold" grpId="0" nodeType="withEffect">
                                  <p:stCondLst>
                                    <p:cond delay="500"/>
                                  </p:stCondLst>
                                  <p:childTnLst>
                                    <p:set>
                                      <p:cBhvr>
                                        <p:cTn id="122" dur="1" fill="hold">
                                          <p:stCondLst>
                                            <p:cond delay="0"/>
                                          </p:stCondLst>
                                        </p:cTn>
                                        <p:tgtEl>
                                          <p:spTgt spid="53"/>
                                        </p:tgtEl>
                                        <p:attrNameLst>
                                          <p:attrName>style.visibility</p:attrName>
                                        </p:attrNameLst>
                                      </p:cBhvr>
                                      <p:to>
                                        <p:strVal val="visible"/>
                                      </p:to>
                                    </p:set>
                                    <p:anim calcmode="lin" valueType="num">
                                      <p:cBhvr additive="base">
                                        <p:cTn id="123" dur="500" fill="hold"/>
                                        <p:tgtEl>
                                          <p:spTgt spid="53"/>
                                        </p:tgtEl>
                                        <p:attrNameLst>
                                          <p:attrName>ppt_x</p:attrName>
                                        </p:attrNameLst>
                                      </p:cBhvr>
                                      <p:tavLst>
                                        <p:tav tm="0">
                                          <p:val>
                                            <p:strVal val="1+#ppt_w/2"/>
                                          </p:val>
                                        </p:tav>
                                        <p:tav tm="100000">
                                          <p:val>
                                            <p:strVal val="#ppt_x"/>
                                          </p:val>
                                        </p:tav>
                                      </p:tavLst>
                                    </p:anim>
                                    <p:anim calcmode="lin" valueType="num">
                                      <p:cBhvr additive="base">
                                        <p:cTn id="124" dur="500" fill="hold"/>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55" grpId="0" animBg="1"/>
      <p:bldP spid="9" grpId="0"/>
      <p:bldP spid="10" grpId="0" animBg="1"/>
      <p:bldP spid="11" grpId="0" animBg="1"/>
      <p:bldP spid="12" grpId="0" animBg="1"/>
      <p:bldP spid="13" grpId="0" animBg="1"/>
      <p:bldP spid="14" grpId="0" animBg="1"/>
      <p:bldP spid="2" grpId="0" animBg="1"/>
      <p:bldP spid="15" grpId="0" animBg="1"/>
      <p:bldP spid="16" grpId="0" animBg="1"/>
      <p:bldP spid="17" grpId="0" animBg="1"/>
      <p:bldP spid="18" grpId="0" animBg="1"/>
      <p:bldP spid="33" grpId="0"/>
      <p:bldP spid="34" grpId="0"/>
      <p:bldP spid="35" grpId="0"/>
      <p:bldP spid="36" grpId="0"/>
      <p:bldP spid="37" grpId="0"/>
      <p:bldP spid="38" grpId="0">
        <p:tmplLst>
          <p:tmpl>
            <p:tnLst>
              <p:par>
                <p:cTn presetID="2" presetClass="entr" presetSubtype="2" decel="100000" fill="hold" nodeType="withEffect">
                  <p:stCondLst>
                    <p:cond delay="50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p:tmplLst>
          <p:tmpl>
            <p:tnLst>
              <p:par>
                <p:cTn presetID="2" presetClass="entr" presetSubtype="2" decel="100000"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p:tmplLst>
          <p:tmpl>
            <p:tnLst>
              <p:par>
                <p:cTn presetID="2" presetClass="entr" presetSubtype="2" decel="100000"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1+#ppt_w/2"/>
                          </p:val>
                        </p:tav>
                        <p:tav tm="100000">
                          <p:val>
                            <p:strVal val="#ppt_x"/>
                          </p:val>
                        </p:tav>
                      </p:tavLst>
                    </p:anim>
                    <p:anim calcmode="lin" valueType="num">
                      <p:cBhvr additive="base">
                        <p:cTn dur="500" fill="hold"/>
                        <p:tgtEl>
                          <p:spTgt spid="40"/>
                        </p:tgtEl>
                        <p:attrNameLst>
                          <p:attrName>ppt_y</p:attrName>
                        </p:attrNameLst>
                      </p:cBhvr>
                      <p:tavLst>
                        <p:tav tm="0">
                          <p:val>
                            <p:strVal val="#ppt_y"/>
                          </p:val>
                        </p:tav>
                        <p:tav tm="100000">
                          <p:val>
                            <p:strVal val="#ppt_y"/>
                          </p:val>
                        </p:tav>
                      </p:tavLst>
                    </p:anim>
                  </p:childTnLst>
                </p:cTn>
              </p:par>
            </p:tnLst>
          </p:tmpl>
        </p:tmplLst>
      </p:bldP>
      <p:bldP spid="41" grpId="0">
        <p:tmplLst>
          <p:tmpl>
            <p:tnLst>
              <p:par>
                <p:cTn presetID="2" presetClass="entr" presetSubtype="2" decel="100000" fill="hold" nodeType="withEffect">
                  <p:stCondLst>
                    <p:cond delay="50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6" grpId="0">
        <p:tmplLst>
          <p:tmpl>
            <p:tnLst>
              <p:par>
                <p:cTn presetID="2" presetClass="entr" presetSubtype="2"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1+#ppt_w/2"/>
                          </p:val>
                        </p:tav>
                        <p:tav tm="100000">
                          <p:val>
                            <p:strVal val="#ppt_x"/>
                          </p:val>
                        </p:tav>
                      </p:tavLst>
                    </p:anim>
                    <p:anim calcmode="lin" valueType="num">
                      <p:cBhvr additive="base">
                        <p:cTn dur="500" fill="hold"/>
                        <p:tgtEl>
                          <p:spTgt spid="46"/>
                        </p:tgtEl>
                        <p:attrNameLst>
                          <p:attrName>ppt_y</p:attrName>
                        </p:attrNameLst>
                      </p:cBhvr>
                      <p:tavLst>
                        <p:tav tm="0">
                          <p:val>
                            <p:strVal val="#ppt_y"/>
                          </p:val>
                        </p:tav>
                        <p:tav tm="100000">
                          <p:val>
                            <p:strVal val="#ppt_y"/>
                          </p:val>
                        </p:tav>
                      </p:tavLst>
                    </p:anim>
                  </p:childTnLst>
                </p:cTn>
              </p:par>
            </p:tnLst>
          </p:tmpl>
        </p:tmplLst>
      </p:bldP>
      <p:bldP spid="47" grpId="0">
        <p:tmplLst>
          <p:tmpl>
            <p:tnLst>
              <p:par>
                <p:cTn presetID="2" presetClass="entr" presetSubtype="2" fill="hold" nodeType="withEffect">
                  <p:stCondLst>
                    <p:cond delay="50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p:tmplLst>
          <p:tmpl>
            <p:tnLst>
              <p:par>
                <p:cTn presetID="2" presetClass="entr" presetSubtype="2" decel="100000" fill="hold" nodeType="withEffect">
                  <p:stCondLst>
                    <p:cond delay="50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1+#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p:tmplLst>
          <p:tmpl>
            <p:tnLst>
              <p:par>
                <p:cTn presetID="2" presetClass="entr" presetSubtype="2" decel="10000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2" grpId="0">
        <p:tmplLst>
          <p:tmpl>
            <p:tnLst>
              <p:par>
                <p:cTn presetID="2" presetClass="entr" presetSubtype="2" decel="100000" fill="hold" nodeType="withEffect">
                  <p:stCondLst>
                    <p:cond delay="50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1+#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p:tmplLst>
          <p:tmpl>
            <p:tnLst>
              <p:par>
                <p:cTn presetID="2" presetClass="entr" presetSubtype="2" decel="100000" fill="hold" nodeType="withEffect">
                  <p:stCondLst>
                    <p:cond delay="50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1+#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4" grpId="0">
        <p:tmplLst>
          <p:tmpl>
            <p:tnLst>
              <p:par>
                <p:cTn presetID="10" presetClass="entr" presetSubtype="0" fill="hold" nodeType="withEffect">
                  <p:stCondLst>
                    <p:cond delay="30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Arrow">
    <p:spTree>
      <p:nvGrpSpPr>
        <p:cNvPr id="1" name=""/>
        <p:cNvGrpSpPr/>
        <p:nvPr/>
      </p:nvGrpSpPr>
      <p:grpSpPr>
        <a:xfrm>
          <a:off x="0" y="0"/>
          <a:ext cx="0" cy="0"/>
          <a:chOff x="0" y="0"/>
          <a:chExt cx="0" cy="0"/>
        </a:xfrm>
      </p:grpSpPr>
      <p:sp>
        <p:nvSpPr>
          <p:cNvPr id="14" name="正方形/長方形 13"/>
          <p:cNvSpPr/>
          <p:nvPr userDrawn="1"/>
        </p:nvSpPr>
        <p:spPr>
          <a:xfrm rot="151728">
            <a:off x="10521331" y="3403659"/>
            <a:ext cx="807522" cy="2889715"/>
          </a:xfrm>
          <a:custGeom>
            <a:avLst/>
            <a:gdLst/>
            <a:ahLst/>
            <a:cxnLst/>
            <a:rect l="l" t="t" r="r" b="b"/>
            <a:pathLst>
              <a:path w="807522" h="2889715">
                <a:moveTo>
                  <a:pt x="0" y="0"/>
                </a:moveTo>
                <a:lnTo>
                  <a:pt x="716529" y="829386"/>
                </a:lnTo>
                <a:lnTo>
                  <a:pt x="807522" y="2889715"/>
                </a:lnTo>
                <a:lnTo>
                  <a:pt x="0" y="1956432"/>
                </a:lnTo>
                <a:close/>
              </a:path>
            </a:pathLst>
          </a:custGeom>
          <a:solidFill>
            <a:schemeClr val="bg2">
              <a:lumMod val="7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正方形/長方形 7"/>
          <p:cNvSpPr/>
          <p:nvPr userDrawn="1"/>
        </p:nvSpPr>
        <p:spPr>
          <a:xfrm rot="257370">
            <a:off x="5185260" y="5869919"/>
            <a:ext cx="735604" cy="2693452"/>
          </a:xfrm>
          <a:custGeom>
            <a:avLst/>
            <a:gdLst/>
            <a:ahLst/>
            <a:cxnLst/>
            <a:rect l="l" t="t" r="r" b="b"/>
            <a:pathLst>
              <a:path w="735604" h="2693452">
                <a:moveTo>
                  <a:pt x="1" y="0"/>
                </a:moveTo>
                <a:lnTo>
                  <a:pt x="581518" y="639162"/>
                </a:lnTo>
                <a:lnTo>
                  <a:pt x="735604" y="2693452"/>
                </a:lnTo>
                <a:lnTo>
                  <a:pt x="0" y="1884931"/>
                </a:lnTo>
                <a:close/>
              </a:path>
            </a:pathLst>
          </a:custGeom>
          <a:solidFill>
            <a:schemeClr val="bg2">
              <a:lumMod val="7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上矢印 4"/>
          <p:cNvSpPr/>
          <p:nvPr userDrawn="1"/>
        </p:nvSpPr>
        <p:spPr>
          <a:xfrm rot="3102645">
            <a:off x="12136692" y="687137"/>
            <a:ext cx="2477967" cy="6357058"/>
          </a:xfrm>
          <a:prstGeom prst="upArrow">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二等辺三角形 5"/>
          <p:cNvSpPr/>
          <p:nvPr userDrawn="1"/>
        </p:nvSpPr>
        <p:spPr>
          <a:xfrm rot="13925698">
            <a:off x="3105362" y="5193539"/>
            <a:ext cx="874064" cy="5122276"/>
          </a:xfrm>
          <a:prstGeom prst="triangle">
            <a:avLst/>
          </a:pr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正方形/長方形 6"/>
          <p:cNvSpPr/>
          <p:nvPr userDrawn="1"/>
        </p:nvSpPr>
        <p:spPr>
          <a:xfrm rot="19289162">
            <a:off x="4713645" y="5437249"/>
            <a:ext cx="6968744" cy="1093042"/>
          </a:xfrm>
          <a:prstGeom prst="rect">
            <a:avLst/>
          </a:prstGeom>
          <a:solidFill>
            <a:schemeClr val="accent1">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 name="円/楕円 17"/>
          <p:cNvSpPr/>
          <p:nvPr userDrawn="1"/>
        </p:nvSpPr>
        <p:spPr>
          <a:xfrm>
            <a:off x="4257656" y="6155100"/>
            <a:ext cx="827903" cy="82790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smtClean="0"/>
              <a:t>1</a:t>
            </a:r>
            <a:endParaRPr kumimoji="1" lang="ja-JP" altLang="en-US" dirty="0"/>
          </a:p>
        </p:txBody>
      </p:sp>
      <p:sp>
        <p:nvSpPr>
          <p:cNvPr id="19" name="円/楕円 18"/>
          <p:cNvSpPr/>
          <p:nvPr userDrawn="1"/>
        </p:nvSpPr>
        <p:spPr>
          <a:xfrm>
            <a:off x="7370114" y="6322204"/>
            <a:ext cx="827903" cy="82790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smtClean="0"/>
              <a:t>2</a:t>
            </a:r>
            <a:endParaRPr kumimoji="1" lang="ja-JP" altLang="en-US" dirty="0"/>
          </a:p>
        </p:txBody>
      </p:sp>
      <p:sp>
        <p:nvSpPr>
          <p:cNvPr id="20" name="円/楕円 19"/>
          <p:cNvSpPr/>
          <p:nvPr userDrawn="1"/>
        </p:nvSpPr>
        <p:spPr>
          <a:xfrm>
            <a:off x="9555832" y="3685458"/>
            <a:ext cx="827903" cy="82790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smtClean="0"/>
              <a:t>3</a:t>
            </a:r>
            <a:endParaRPr kumimoji="1" lang="ja-JP" altLang="en-US" dirty="0"/>
          </a:p>
        </p:txBody>
      </p:sp>
      <p:sp>
        <p:nvSpPr>
          <p:cNvPr id="21" name="円/楕円 20"/>
          <p:cNvSpPr/>
          <p:nvPr userDrawn="1"/>
        </p:nvSpPr>
        <p:spPr>
          <a:xfrm>
            <a:off x="13375675" y="3608273"/>
            <a:ext cx="827903" cy="827903"/>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smtClean="0"/>
              <a:t>4</a:t>
            </a:r>
            <a:endParaRPr kumimoji="1" lang="ja-JP" altLang="en-US" dirty="0"/>
          </a:p>
        </p:txBody>
      </p:sp>
      <p:sp>
        <p:nvSpPr>
          <p:cNvPr id="22" name="テキスト プレースホルダー 11"/>
          <p:cNvSpPr>
            <a:spLocks noGrp="1"/>
          </p:cNvSpPr>
          <p:nvPr>
            <p:ph type="body" sz="quarter" idx="18" hasCustomPrompt="1"/>
          </p:nvPr>
        </p:nvSpPr>
        <p:spPr>
          <a:xfrm>
            <a:off x="465695" y="4552800"/>
            <a:ext cx="4312026" cy="1625815"/>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smtClean="0"/>
              <a:t>Text Here</a:t>
            </a:r>
            <a:endParaRPr lang="en-US" dirty="0"/>
          </a:p>
        </p:txBody>
      </p:sp>
      <p:sp>
        <p:nvSpPr>
          <p:cNvPr id="23" name="テキスト プレースホルダー 11"/>
          <p:cNvSpPr>
            <a:spLocks noGrp="1"/>
          </p:cNvSpPr>
          <p:nvPr>
            <p:ph type="body" sz="quarter" idx="19" hasCustomPrompt="1"/>
          </p:nvPr>
        </p:nvSpPr>
        <p:spPr>
          <a:xfrm>
            <a:off x="465695" y="4011540"/>
            <a:ext cx="4312026" cy="645023"/>
          </a:xfrm>
        </p:spPr>
        <p:txBody>
          <a:bodyPr anchor="b">
            <a:noAutofit/>
          </a:bodyPr>
          <a:lstStyle>
            <a:lvl1pPr algn="l">
              <a:lnSpc>
                <a:spcPct val="120000"/>
              </a:lnSpc>
              <a:defRPr sz="2400" spc="300">
                <a:solidFill>
                  <a:schemeClr val="accent1"/>
                </a:solidFill>
                <a:latin typeface="+mj-lt"/>
              </a:defRPr>
            </a:lvl1pPr>
          </a:lstStyle>
          <a:p>
            <a:pPr lvl="0"/>
            <a:r>
              <a:rPr lang="en-US" altLang="ja-JP" dirty="0" smtClean="0"/>
              <a:t>TEXT HERE</a:t>
            </a:r>
            <a:endParaRPr lang="en-US" dirty="0"/>
          </a:p>
        </p:txBody>
      </p:sp>
      <p:sp>
        <p:nvSpPr>
          <p:cNvPr id="24" name="テキスト プレースホルダー 11"/>
          <p:cNvSpPr>
            <a:spLocks noGrp="1"/>
          </p:cNvSpPr>
          <p:nvPr>
            <p:ph type="body" sz="quarter" idx="20" hasCustomPrompt="1"/>
          </p:nvPr>
        </p:nvSpPr>
        <p:spPr>
          <a:xfrm>
            <a:off x="8333116" y="7110311"/>
            <a:ext cx="4312026" cy="1625815"/>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smtClean="0"/>
              <a:t>Text Here</a:t>
            </a:r>
            <a:endParaRPr lang="en-US" dirty="0"/>
          </a:p>
        </p:txBody>
      </p:sp>
      <p:sp>
        <p:nvSpPr>
          <p:cNvPr id="25" name="テキスト プレースホルダー 11"/>
          <p:cNvSpPr>
            <a:spLocks noGrp="1"/>
          </p:cNvSpPr>
          <p:nvPr>
            <p:ph type="body" sz="quarter" idx="21" hasCustomPrompt="1"/>
          </p:nvPr>
        </p:nvSpPr>
        <p:spPr>
          <a:xfrm>
            <a:off x="8333116" y="6569051"/>
            <a:ext cx="4312026" cy="645023"/>
          </a:xfrm>
        </p:spPr>
        <p:txBody>
          <a:bodyPr anchor="b">
            <a:noAutofit/>
          </a:bodyPr>
          <a:lstStyle>
            <a:lvl1pPr algn="l">
              <a:lnSpc>
                <a:spcPct val="120000"/>
              </a:lnSpc>
              <a:defRPr sz="2400" spc="300">
                <a:solidFill>
                  <a:schemeClr val="accent1"/>
                </a:solidFill>
                <a:latin typeface="+mj-lt"/>
              </a:defRPr>
            </a:lvl1pPr>
          </a:lstStyle>
          <a:p>
            <a:pPr lvl="0"/>
            <a:r>
              <a:rPr lang="en-US" altLang="ja-JP" dirty="0" smtClean="0"/>
              <a:t>TEXT HERE</a:t>
            </a:r>
            <a:endParaRPr lang="en-US" dirty="0"/>
          </a:p>
        </p:txBody>
      </p:sp>
      <p:sp>
        <p:nvSpPr>
          <p:cNvPr id="26" name="テキスト プレースホルダー 11"/>
          <p:cNvSpPr>
            <a:spLocks noGrp="1"/>
          </p:cNvSpPr>
          <p:nvPr>
            <p:ph type="body" sz="quarter" idx="22" hasCustomPrompt="1"/>
          </p:nvPr>
        </p:nvSpPr>
        <p:spPr>
          <a:xfrm>
            <a:off x="8648151" y="1634310"/>
            <a:ext cx="4312026" cy="1625815"/>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smtClean="0"/>
              <a:t>Text Here</a:t>
            </a:r>
            <a:endParaRPr lang="en-US" dirty="0"/>
          </a:p>
        </p:txBody>
      </p:sp>
      <p:sp>
        <p:nvSpPr>
          <p:cNvPr id="27" name="テキスト プレースホルダー 11"/>
          <p:cNvSpPr>
            <a:spLocks noGrp="1"/>
          </p:cNvSpPr>
          <p:nvPr>
            <p:ph type="body" sz="quarter" idx="23" hasCustomPrompt="1"/>
          </p:nvPr>
        </p:nvSpPr>
        <p:spPr>
          <a:xfrm>
            <a:off x="8648151" y="1093050"/>
            <a:ext cx="4312026" cy="645023"/>
          </a:xfrm>
        </p:spPr>
        <p:txBody>
          <a:bodyPr anchor="b">
            <a:noAutofit/>
          </a:bodyPr>
          <a:lstStyle>
            <a:lvl1pPr algn="l">
              <a:lnSpc>
                <a:spcPct val="120000"/>
              </a:lnSpc>
              <a:defRPr sz="2400" spc="300">
                <a:solidFill>
                  <a:schemeClr val="accent1"/>
                </a:solidFill>
                <a:latin typeface="+mj-lt"/>
              </a:defRPr>
            </a:lvl1pPr>
          </a:lstStyle>
          <a:p>
            <a:pPr lvl="0"/>
            <a:r>
              <a:rPr lang="en-US" altLang="ja-JP" dirty="0" smtClean="0"/>
              <a:t>TEXT HERE</a:t>
            </a:r>
            <a:endParaRPr lang="en-US" dirty="0"/>
          </a:p>
        </p:txBody>
      </p:sp>
      <p:sp>
        <p:nvSpPr>
          <p:cNvPr id="28" name="テキスト プレースホルダー 11"/>
          <p:cNvSpPr>
            <a:spLocks noGrp="1"/>
          </p:cNvSpPr>
          <p:nvPr>
            <p:ph type="body" sz="quarter" idx="24" hasCustomPrompt="1"/>
          </p:nvPr>
        </p:nvSpPr>
        <p:spPr>
          <a:xfrm>
            <a:off x="13517145" y="5144700"/>
            <a:ext cx="4312026" cy="1625815"/>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smtClean="0"/>
              <a:t>Text Here</a:t>
            </a:r>
            <a:endParaRPr lang="en-US" dirty="0"/>
          </a:p>
        </p:txBody>
      </p:sp>
      <p:sp>
        <p:nvSpPr>
          <p:cNvPr id="29" name="テキスト プレースホルダー 11"/>
          <p:cNvSpPr>
            <a:spLocks noGrp="1"/>
          </p:cNvSpPr>
          <p:nvPr>
            <p:ph type="body" sz="quarter" idx="25" hasCustomPrompt="1"/>
          </p:nvPr>
        </p:nvSpPr>
        <p:spPr>
          <a:xfrm>
            <a:off x="13517145" y="4603440"/>
            <a:ext cx="4312026" cy="645023"/>
          </a:xfrm>
        </p:spPr>
        <p:txBody>
          <a:bodyPr anchor="b">
            <a:noAutofit/>
          </a:bodyPr>
          <a:lstStyle>
            <a:lvl1pPr algn="l">
              <a:lnSpc>
                <a:spcPct val="120000"/>
              </a:lnSpc>
              <a:defRPr sz="2400" spc="300">
                <a:solidFill>
                  <a:schemeClr val="accent1"/>
                </a:solidFill>
                <a:latin typeface="+mj-lt"/>
              </a:defRPr>
            </a:lvl1pPr>
          </a:lstStyle>
          <a:p>
            <a:pPr lvl="0"/>
            <a:r>
              <a:rPr lang="en-US" altLang="ja-JP" dirty="0" smtClean="0"/>
              <a:t>TEXT HERE</a:t>
            </a:r>
            <a:endParaRPr lang="en-US" dirty="0"/>
          </a:p>
        </p:txBody>
      </p:sp>
      <p:cxnSp>
        <p:nvCxnSpPr>
          <p:cNvPr id="35" name="直線コネクタ 34"/>
          <p:cNvCxnSpPr/>
          <p:nvPr userDrawn="1"/>
        </p:nvCxnSpPr>
        <p:spPr>
          <a:xfrm flipH="1">
            <a:off x="7193" y="2791178"/>
            <a:ext cx="8012342"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6" name="テキスト プレースホルダー 11"/>
          <p:cNvSpPr>
            <a:spLocks noGrp="1"/>
          </p:cNvSpPr>
          <p:nvPr>
            <p:ph type="body" sz="quarter" idx="14" hasCustomPrompt="1"/>
          </p:nvPr>
        </p:nvSpPr>
        <p:spPr>
          <a:xfrm>
            <a:off x="586569" y="578034"/>
            <a:ext cx="6030670" cy="2213144"/>
          </a:xfrm>
        </p:spPr>
        <p:txBody>
          <a:bodyPr anchor="b">
            <a:noAutofit/>
          </a:bodyPr>
          <a:lstStyle>
            <a:lvl1pPr algn="l">
              <a:lnSpc>
                <a:spcPct val="100000"/>
              </a:lnSpc>
              <a:spcBef>
                <a:spcPts val="0"/>
              </a:spcBef>
              <a:defRPr sz="5400" spc="600" baseline="0">
                <a:solidFill>
                  <a:schemeClr val="accent1"/>
                </a:solidFill>
                <a:latin typeface="+mj-lt"/>
              </a:defRPr>
            </a:lvl1pPr>
          </a:lstStyle>
          <a:p>
            <a:pPr lvl="0"/>
            <a:r>
              <a:rPr lang="en-US" altLang="ja-JP" dirty="0" smtClean="0"/>
              <a:t>TEXT HERE</a:t>
            </a:r>
            <a:endParaRPr lang="en-US" dirty="0"/>
          </a:p>
        </p:txBody>
      </p:sp>
    </p:spTree>
    <p:extLst>
      <p:ext uri="{BB962C8B-B14F-4D97-AF65-F5344CB8AC3E}">
        <p14:creationId xmlns:p14="http://schemas.microsoft.com/office/powerpoint/2010/main" val="2424038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wd">
                                    <p:tmPct val="10000"/>
                                  </p:iterate>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0-#ppt_w/2"/>
                                          </p:val>
                                        </p:tav>
                                        <p:tav tm="100000">
                                          <p:val>
                                            <p:strVal val="#ppt_x"/>
                                          </p:val>
                                        </p:tav>
                                      </p:tavLst>
                                    </p:anim>
                                    <p:anim calcmode="lin" valueType="num">
                                      <p:cBhvr additive="base">
                                        <p:cTn id="8" dur="500" fill="hold"/>
                                        <p:tgtEl>
                                          <p:spTgt spid="36"/>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55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050"/>
                            </p:stCondLst>
                            <p:childTnLst>
                              <p:par>
                                <p:cTn id="17" presetID="22" presetClass="entr" presetSubtype="1"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500"/>
                                        <p:tgtEl>
                                          <p:spTgt spid="8"/>
                                        </p:tgtEl>
                                      </p:cBhvr>
                                    </p:animEffect>
                                  </p:childTnLst>
                                </p:cTn>
                              </p:par>
                            </p:childTnLst>
                          </p:cTn>
                        </p:par>
                        <p:par>
                          <p:cTn id="20" fill="hold">
                            <p:stCondLst>
                              <p:cond delay="1550"/>
                            </p:stCondLst>
                            <p:childTnLst>
                              <p:par>
                                <p:cTn id="21" presetID="22" presetClass="entr" presetSubtype="8"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par>
                          <p:cTn id="24" fill="hold">
                            <p:stCondLst>
                              <p:cond delay="2050"/>
                            </p:stCondLst>
                            <p:childTnLst>
                              <p:par>
                                <p:cTn id="25" presetID="22" presetClass="entr" presetSubtype="1"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up)">
                                      <p:cBhvr>
                                        <p:cTn id="27" dur="500"/>
                                        <p:tgtEl>
                                          <p:spTgt spid="14"/>
                                        </p:tgtEl>
                                      </p:cBhvr>
                                    </p:animEffect>
                                  </p:childTnLst>
                                </p:cTn>
                              </p:par>
                            </p:childTnLst>
                          </p:cTn>
                        </p:par>
                        <p:par>
                          <p:cTn id="28" fill="hold">
                            <p:stCondLst>
                              <p:cond delay="2550"/>
                            </p:stCondLst>
                            <p:childTnLst>
                              <p:par>
                                <p:cTn id="29" presetID="22" presetClass="entr" presetSubtype="8" fill="hold" grpId="0"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left)">
                                      <p:cBhvr>
                                        <p:cTn id="31" dur="500"/>
                                        <p:tgtEl>
                                          <p:spTgt spid="5"/>
                                        </p:tgtEl>
                                      </p:cBhvr>
                                    </p:animEffect>
                                  </p:childTnLst>
                                </p:cTn>
                              </p:par>
                            </p:childTnLst>
                          </p:cTn>
                        </p:par>
                        <p:par>
                          <p:cTn id="32" fill="hold">
                            <p:stCondLst>
                              <p:cond delay="3050"/>
                            </p:stCondLst>
                            <p:childTnLst>
                              <p:par>
                                <p:cTn id="33" presetID="10"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par>
                          <p:cTn id="42" fill="hold">
                            <p:stCondLst>
                              <p:cond delay="3550"/>
                            </p:stCondLst>
                            <p:childTnLst>
                              <p:par>
                                <p:cTn id="43" presetID="10" presetClass="entr" presetSubtype="0" fill="hold" grpId="0" nodeType="afterEffect">
                                  <p:stCondLst>
                                    <p:cond delay="50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grpId="0" nodeType="withEffect">
                                  <p:stCondLst>
                                    <p:cond delay="50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par>
                                <p:cTn id="49" presetID="10" presetClass="entr" presetSubtype="0" fill="hold" grpId="0" nodeType="withEffect">
                                  <p:stCondLst>
                                    <p:cond delay="50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childTnLst>
                                </p:cTn>
                              </p:par>
                            </p:childTnLst>
                          </p:cTn>
                        </p:par>
                        <p:par>
                          <p:cTn id="52" fill="hold">
                            <p:stCondLst>
                              <p:cond delay="4550"/>
                            </p:stCondLst>
                            <p:childTnLst>
                              <p:par>
                                <p:cTn id="53" presetID="10" presetClass="entr" presetSubtype="0" fill="hold" grpId="0" nodeType="afterEffect">
                                  <p:stCondLst>
                                    <p:cond delay="50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grpId="0" nodeType="withEffect">
                                  <p:stCondLst>
                                    <p:cond delay="50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par>
                                <p:cTn id="59" presetID="10" presetClass="entr" presetSubtype="0" fill="hold" grpId="0" nodeType="withEffect">
                                  <p:stCondLst>
                                    <p:cond delay="50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500"/>
                                        <p:tgtEl>
                                          <p:spTgt spid="27"/>
                                        </p:tgtEl>
                                      </p:cBhvr>
                                    </p:animEffect>
                                  </p:childTnLst>
                                </p:cTn>
                              </p:par>
                            </p:childTnLst>
                          </p:cTn>
                        </p:par>
                        <p:par>
                          <p:cTn id="62" fill="hold">
                            <p:stCondLst>
                              <p:cond delay="5550"/>
                            </p:stCondLst>
                            <p:childTnLst>
                              <p:par>
                                <p:cTn id="63" presetID="10" presetClass="entr" presetSubtype="0" fill="hold" grpId="0" nodeType="afterEffect">
                                  <p:stCondLst>
                                    <p:cond delay="50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500"/>
                                        <p:tgtEl>
                                          <p:spTgt spid="21"/>
                                        </p:tgtEl>
                                      </p:cBhvr>
                                    </p:animEffect>
                                  </p:childTnLst>
                                </p:cTn>
                              </p:par>
                              <p:par>
                                <p:cTn id="66" presetID="10" presetClass="entr" presetSubtype="0" fill="hold" grpId="0" nodeType="withEffect">
                                  <p:stCondLst>
                                    <p:cond delay="500"/>
                                  </p:stCondLst>
                                  <p:childTnLst>
                                    <p:set>
                                      <p:cBhvr>
                                        <p:cTn id="67" dur="1" fill="hold">
                                          <p:stCondLst>
                                            <p:cond delay="0"/>
                                          </p:stCondLst>
                                        </p:cTn>
                                        <p:tgtEl>
                                          <p:spTgt spid="28"/>
                                        </p:tgtEl>
                                        <p:attrNameLst>
                                          <p:attrName>style.visibility</p:attrName>
                                        </p:attrNameLst>
                                      </p:cBhvr>
                                      <p:to>
                                        <p:strVal val="visible"/>
                                      </p:to>
                                    </p:set>
                                    <p:animEffect transition="in" filter="fade">
                                      <p:cBhvr>
                                        <p:cTn id="68" dur="500"/>
                                        <p:tgtEl>
                                          <p:spTgt spid="28"/>
                                        </p:tgtEl>
                                      </p:cBhvr>
                                    </p:animEffect>
                                  </p:childTnLst>
                                </p:cTn>
                              </p:par>
                              <p:par>
                                <p:cTn id="69" presetID="10" presetClass="entr" presetSubtype="0" fill="hold" grpId="0" nodeType="withEffect">
                                  <p:stCondLst>
                                    <p:cond delay="500"/>
                                  </p:stCondLst>
                                  <p:childTnLst>
                                    <p:set>
                                      <p:cBhvr>
                                        <p:cTn id="70" dur="1" fill="hold">
                                          <p:stCondLst>
                                            <p:cond delay="0"/>
                                          </p:stCondLst>
                                        </p:cTn>
                                        <p:tgtEl>
                                          <p:spTgt spid="29"/>
                                        </p:tgtEl>
                                        <p:attrNameLst>
                                          <p:attrName>style.visibility</p:attrName>
                                        </p:attrNameLst>
                                      </p:cBhvr>
                                      <p:to>
                                        <p:strVal val="visible"/>
                                      </p:to>
                                    </p:set>
                                    <p:animEffect transition="in" filter="fade">
                                      <p:cBhvr>
                                        <p:cTn id="7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8" grpId="0" animBg="1"/>
      <p:bldP spid="5" grpId="0" animBg="1"/>
      <p:bldP spid="6" grpId="0" animBg="1"/>
      <p:bldP spid="7" grpId="0" animBg="1"/>
      <p:bldP spid="18" grpId="0" animBg="1"/>
      <p:bldP spid="19" grpId="0" animBg="1"/>
      <p:bldP spid="20" grpId="0" animBg="1"/>
      <p:bldP spid="21" grpId="0" animBg="1"/>
      <p:bldP spid="22" grpId="0">
        <p:tmplLst>
          <p:tmpl>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p:tmplLst>
          <p:tmpl>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tmplLst>
          <p:tmpl>
            <p:tnLst>
              <p:par>
                <p:cTn presetID="10" presetClass="entr" presetSubtype="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p:tmplLst>
          <p:tmpl>
            <p:tnLst>
              <p:par>
                <p:cTn presetID="10" presetClass="entr" presetSubtype="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p:tmplLst>
          <p:tmpl>
            <p:tnLst>
              <p:par>
                <p:cTn presetID="10" presetClass="entr" presetSubtype="0" fill="hold" nodeType="withEffect">
                  <p:stCondLst>
                    <p:cond delay="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tmplLst>
          <p:tmpl>
            <p:tnLst>
              <p:par>
                <p:cTn presetID="10" presetClass="entr" presetSubtype="0" fill="hold" nodeType="withEffect">
                  <p:stCondLst>
                    <p:cond delay="5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p:tmplLst>
          <p:tmpl>
            <p:tnLst>
              <p:par>
                <p:cTn presetID="10" presetClass="entr" presetSubtype="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p:stCondLst>
                    <p:cond delay="5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6" grpId="0">
        <p:tmplLst>
          <p:tmpl>
            <p:tnLst>
              <p:par>
                <p:cTn presetID="2" presetClass="entr" presetSubtype="8" decel="100000" fill="hold" nodeType="afterEffect">
                  <p:stCondLst>
                    <p:cond delay="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4 Step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9413236" y="9591367"/>
            <a:ext cx="7776864" cy="547688"/>
          </a:xfrm>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‹N°›</a:t>
            </a:fld>
            <a:endParaRPr lang="en-US" dirty="0"/>
          </a:p>
        </p:txBody>
      </p:sp>
      <p:sp>
        <p:nvSpPr>
          <p:cNvPr id="20" name="フローチャート: データ 19"/>
          <p:cNvSpPr/>
          <p:nvPr userDrawn="1"/>
        </p:nvSpPr>
        <p:spPr>
          <a:xfrm>
            <a:off x="3424072" y="2668224"/>
            <a:ext cx="5482939" cy="542301"/>
          </a:xfrm>
          <a:prstGeom prst="flowChartInputOutput">
            <a:avLst/>
          </a:prstGeom>
          <a:solidFill>
            <a:schemeClr val="bg2">
              <a:lumMod val="9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平行四辺形 6"/>
          <p:cNvSpPr/>
          <p:nvPr userDrawn="1"/>
        </p:nvSpPr>
        <p:spPr>
          <a:xfrm flipH="1">
            <a:off x="405326" y="1093050"/>
            <a:ext cx="8487930" cy="1575175"/>
          </a:xfrm>
          <a:prstGeom prst="parallelogram">
            <a:avLst>
              <a:gd name="adj" fmla="val 45396"/>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平行四辺形 25"/>
          <p:cNvSpPr/>
          <p:nvPr userDrawn="1"/>
        </p:nvSpPr>
        <p:spPr>
          <a:xfrm flipH="1">
            <a:off x="3438677" y="3210525"/>
            <a:ext cx="8487930" cy="1575175"/>
          </a:xfrm>
          <a:prstGeom prst="parallelogram">
            <a:avLst>
              <a:gd name="adj" fmla="val 45396"/>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7" name="フローチャート: データ 26"/>
          <p:cNvSpPr/>
          <p:nvPr userDrawn="1"/>
        </p:nvSpPr>
        <p:spPr>
          <a:xfrm>
            <a:off x="6443668" y="4785700"/>
            <a:ext cx="5482939" cy="542301"/>
          </a:xfrm>
          <a:prstGeom prst="flowChartInputOutput">
            <a:avLst/>
          </a:prstGeom>
          <a:solidFill>
            <a:schemeClr val="bg2">
              <a:lumMod val="9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8" name="平行四辺形 27"/>
          <p:cNvSpPr/>
          <p:nvPr userDrawn="1"/>
        </p:nvSpPr>
        <p:spPr>
          <a:xfrm flipH="1">
            <a:off x="6465943" y="5328001"/>
            <a:ext cx="8487930" cy="1575175"/>
          </a:xfrm>
          <a:prstGeom prst="parallelogram">
            <a:avLst>
              <a:gd name="adj" fmla="val 45396"/>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9" name="フローチャート: データ 28"/>
          <p:cNvSpPr/>
          <p:nvPr userDrawn="1"/>
        </p:nvSpPr>
        <p:spPr>
          <a:xfrm>
            <a:off x="9470934" y="6903176"/>
            <a:ext cx="5482939" cy="542301"/>
          </a:xfrm>
          <a:prstGeom prst="flowChartInputOutput">
            <a:avLst/>
          </a:prstGeom>
          <a:solidFill>
            <a:schemeClr val="bg2">
              <a:lumMod val="9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0" name="平行四辺形 29"/>
          <p:cNvSpPr/>
          <p:nvPr userDrawn="1"/>
        </p:nvSpPr>
        <p:spPr>
          <a:xfrm flipH="1">
            <a:off x="9476256" y="7445477"/>
            <a:ext cx="8487930" cy="1575175"/>
          </a:xfrm>
          <a:prstGeom prst="parallelogram">
            <a:avLst>
              <a:gd name="adj" fmla="val 45396"/>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1" name="平行四辺形 30"/>
          <p:cNvSpPr/>
          <p:nvPr userDrawn="1"/>
        </p:nvSpPr>
        <p:spPr>
          <a:xfrm flipH="1">
            <a:off x="405326" y="1093050"/>
            <a:ext cx="2025226" cy="1575175"/>
          </a:xfrm>
          <a:prstGeom prst="parallelogram">
            <a:avLst>
              <a:gd name="adj" fmla="val 45396"/>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2" name="平行四辺形 31"/>
          <p:cNvSpPr/>
          <p:nvPr userDrawn="1"/>
        </p:nvSpPr>
        <p:spPr>
          <a:xfrm flipH="1">
            <a:off x="3438677" y="3210524"/>
            <a:ext cx="2025226" cy="1575175"/>
          </a:xfrm>
          <a:prstGeom prst="parallelogram">
            <a:avLst>
              <a:gd name="adj" fmla="val 45396"/>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3" name="平行四辺形 32"/>
          <p:cNvSpPr/>
          <p:nvPr userDrawn="1"/>
        </p:nvSpPr>
        <p:spPr>
          <a:xfrm flipH="1">
            <a:off x="6465943" y="5328000"/>
            <a:ext cx="2025226" cy="1575175"/>
          </a:xfrm>
          <a:prstGeom prst="parallelogram">
            <a:avLst>
              <a:gd name="adj" fmla="val 45396"/>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平行四辺形 33"/>
          <p:cNvSpPr/>
          <p:nvPr userDrawn="1"/>
        </p:nvSpPr>
        <p:spPr>
          <a:xfrm flipH="1">
            <a:off x="9470934" y="7445476"/>
            <a:ext cx="2025226" cy="1575175"/>
          </a:xfrm>
          <a:prstGeom prst="parallelogram">
            <a:avLst>
              <a:gd name="adj" fmla="val 45396"/>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5" name="テキスト プレースホルダー 11"/>
          <p:cNvSpPr>
            <a:spLocks noGrp="1"/>
          </p:cNvSpPr>
          <p:nvPr>
            <p:ph type="body" sz="quarter" idx="24" hasCustomPrompt="1"/>
          </p:nvPr>
        </p:nvSpPr>
        <p:spPr>
          <a:xfrm>
            <a:off x="960201" y="1269410"/>
            <a:ext cx="885286" cy="1215135"/>
          </a:xfrm>
        </p:spPr>
        <p:txBody>
          <a:bodyPr anchor="ctr">
            <a:noAutofit/>
          </a:bodyPr>
          <a:lstStyle>
            <a:lvl1pPr algn="ctr">
              <a:spcBef>
                <a:spcPts val="0"/>
              </a:spcBef>
              <a:defRPr sz="4800" spc="0">
                <a:solidFill>
                  <a:schemeClr val="bg1"/>
                </a:solidFill>
                <a:latin typeface="+mj-lt"/>
              </a:defRPr>
            </a:lvl1pPr>
          </a:lstStyle>
          <a:p>
            <a:pPr lvl="0"/>
            <a:r>
              <a:rPr lang="en-US" altLang="ja-JP" dirty="0" smtClean="0"/>
              <a:t>0</a:t>
            </a:r>
            <a:endParaRPr lang="en-US" dirty="0"/>
          </a:p>
        </p:txBody>
      </p:sp>
      <p:sp>
        <p:nvSpPr>
          <p:cNvPr id="36" name="テキスト プレースホルダー 11"/>
          <p:cNvSpPr>
            <a:spLocks noGrp="1"/>
          </p:cNvSpPr>
          <p:nvPr>
            <p:ph type="body" sz="quarter" idx="25" hasCustomPrompt="1"/>
          </p:nvPr>
        </p:nvSpPr>
        <p:spPr>
          <a:xfrm>
            <a:off x="4008647" y="3383823"/>
            <a:ext cx="885286" cy="1215135"/>
          </a:xfrm>
        </p:spPr>
        <p:txBody>
          <a:bodyPr anchor="ctr">
            <a:noAutofit/>
          </a:bodyPr>
          <a:lstStyle>
            <a:lvl1pPr algn="ctr">
              <a:spcBef>
                <a:spcPts val="0"/>
              </a:spcBef>
              <a:defRPr sz="4800" spc="0">
                <a:solidFill>
                  <a:schemeClr val="bg1"/>
                </a:solidFill>
                <a:latin typeface="+mj-lt"/>
              </a:defRPr>
            </a:lvl1pPr>
          </a:lstStyle>
          <a:p>
            <a:pPr lvl="0"/>
            <a:r>
              <a:rPr lang="en-US" altLang="ja-JP" dirty="0" smtClean="0"/>
              <a:t>0</a:t>
            </a:r>
            <a:endParaRPr lang="en-US" dirty="0"/>
          </a:p>
        </p:txBody>
      </p:sp>
      <p:sp>
        <p:nvSpPr>
          <p:cNvPr id="37" name="テキスト プレースホルダー 11"/>
          <p:cNvSpPr>
            <a:spLocks noGrp="1"/>
          </p:cNvSpPr>
          <p:nvPr>
            <p:ph type="body" sz="quarter" idx="26" hasCustomPrompt="1"/>
          </p:nvPr>
        </p:nvSpPr>
        <p:spPr>
          <a:xfrm>
            <a:off x="7035913" y="5501300"/>
            <a:ext cx="885286" cy="1215135"/>
          </a:xfrm>
        </p:spPr>
        <p:txBody>
          <a:bodyPr anchor="ctr">
            <a:noAutofit/>
          </a:bodyPr>
          <a:lstStyle>
            <a:lvl1pPr algn="ctr">
              <a:spcBef>
                <a:spcPts val="0"/>
              </a:spcBef>
              <a:defRPr sz="4800" spc="0">
                <a:solidFill>
                  <a:schemeClr val="bg1"/>
                </a:solidFill>
                <a:latin typeface="+mj-lt"/>
              </a:defRPr>
            </a:lvl1pPr>
          </a:lstStyle>
          <a:p>
            <a:pPr lvl="0"/>
            <a:r>
              <a:rPr lang="en-US" altLang="ja-JP" dirty="0" smtClean="0"/>
              <a:t>0</a:t>
            </a:r>
            <a:endParaRPr lang="en-US" dirty="0"/>
          </a:p>
        </p:txBody>
      </p:sp>
      <p:sp>
        <p:nvSpPr>
          <p:cNvPr id="38" name="テキスト プレースホルダー 11"/>
          <p:cNvSpPr>
            <a:spLocks noGrp="1"/>
          </p:cNvSpPr>
          <p:nvPr>
            <p:ph type="body" sz="quarter" idx="27" hasCustomPrompt="1"/>
          </p:nvPr>
        </p:nvSpPr>
        <p:spPr>
          <a:xfrm>
            <a:off x="10040904" y="7618775"/>
            <a:ext cx="885286" cy="1215135"/>
          </a:xfrm>
        </p:spPr>
        <p:txBody>
          <a:bodyPr anchor="ctr">
            <a:noAutofit/>
          </a:bodyPr>
          <a:lstStyle>
            <a:lvl1pPr algn="ctr">
              <a:spcBef>
                <a:spcPts val="0"/>
              </a:spcBef>
              <a:defRPr sz="4800" spc="0">
                <a:solidFill>
                  <a:schemeClr val="bg1"/>
                </a:solidFill>
                <a:latin typeface="+mj-lt"/>
              </a:defRPr>
            </a:lvl1pPr>
          </a:lstStyle>
          <a:p>
            <a:pPr lvl="0"/>
            <a:r>
              <a:rPr lang="en-US" altLang="ja-JP" dirty="0" smtClean="0"/>
              <a:t>0</a:t>
            </a:r>
            <a:endParaRPr lang="en-US" dirty="0"/>
          </a:p>
        </p:txBody>
      </p:sp>
      <p:sp>
        <p:nvSpPr>
          <p:cNvPr id="39" name="テキスト プレースホルダー 11"/>
          <p:cNvSpPr>
            <a:spLocks noGrp="1"/>
          </p:cNvSpPr>
          <p:nvPr>
            <p:ph type="body" sz="quarter" idx="28" hasCustomPrompt="1"/>
          </p:nvPr>
        </p:nvSpPr>
        <p:spPr>
          <a:xfrm>
            <a:off x="2167431" y="1002439"/>
            <a:ext cx="6120680" cy="848975"/>
          </a:xfrm>
        </p:spPr>
        <p:txBody>
          <a:bodyPr anchor="b">
            <a:noAutofit/>
          </a:bodyPr>
          <a:lstStyle>
            <a:lvl1pPr algn="l">
              <a:spcBef>
                <a:spcPts val="0"/>
              </a:spcBef>
              <a:defRPr sz="3600" spc="300">
                <a:solidFill>
                  <a:schemeClr val="accent1"/>
                </a:solidFill>
                <a:latin typeface="+mj-lt"/>
              </a:defRPr>
            </a:lvl1pPr>
          </a:lstStyle>
          <a:p>
            <a:pPr lvl="0"/>
            <a:r>
              <a:rPr lang="en-US" altLang="ja-JP" dirty="0" smtClean="0"/>
              <a:t>TEXT HERE</a:t>
            </a:r>
            <a:endParaRPr lang="en-US" dirty="0"/>
          </a:p>
        </p:txBody>
      </p:sp>
      <p:sp>
        <p:nvSpPr>
          <p:cNvPr id="40" name="テキスト プレースホルダー 11"/>
          <p:cNvSpPr>
            <a:spLocks noGrp="1"/>
          </p:cNvSpPr>
          <p:nvPr>
            <p:ph type="body" sz="quarter" idx="29" hasCustomPrompt="1"/>
          </p:nvPr>
        </p:nvSpPr>
        <p:spPr>
          <a:xfrm>
            <a:off x="2438450" y="1723122"/>
            <a:ext cx="5972971" cy="945103"/>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smtClean="0"/>
              <a:t>Text Here</a:t>
            </a:r>
            <a:endParaRPr lang="en-US" dirty="0"/>
          </a:p>
        </p:txBody>
      </p:sp>
      <p:sp>
        <p:nvSpPr>
          <p:cNvPr id="41" name="テキスト プレースホルダー 11"/>
          <p:cNvSpPr>
            <a:spLocks noGrp="1"/>
          </p:cNvSpPr>
          <p:nvPr>
            <p:ph type="body" sz="quarter" idx="30" hasCustomPrompt="1"/>
          </p:nvPr>
        </p:nvSpPr>
        <p:spPr>
          <a:xfrm>
            <a:off x="5219874" y="3119913"/>
            <a:ext cx="6120680" cy="848975"/>
          </a:xfrm>
        </p:spPr>
        <p:txBody>
          <a:bodyPr anchor="b">
            <a:noAutofit/>
          </a:bodyPr>
          <a:lstStyle>
            <a:lvl1pPr algn="l">
              <a:spcBef>
                <a:spcPts val="0"/>
              </a:spcBef>
              <a:defRPr sz="3600" spc="300">
                <a:solidFill>
                  <a:schemeClr val="accent1"/>
                </a:solidFill>
                <a:latin typeface="+mj-lt"/>
              </a:defRPr>
            </a:lvl1pPr>
          </a:lstStyle>
          <a:p>
            <a:pPr lvl="0"/>
            <a:r>
              <a:rPr lang="en-US" altLang="ja-JP" dirty="0" smtClean="0"/>
              <a:t>TEXT HERE</a:t>
            </a:r>
            <a:endParaRPr lang="en-US" dirty="0"/>
          </a:p>
        </p:txBody>
      </p:sp>
      <p:sp>
        <p:nvSpPr>
          <p:cNvPr id="42" name="テキスト プレースホルダー 11"/>
          <p:cNvSpPr>
            <a:spLocks noGrp="1"/>
          </p:cNvSpPr>
          <p:nvPr>
            <p:ph type="body" sz="quarter" idx="31" hasCustomPrompt="1"/>
          </p:nvPr>
        </p:nvSpPr>
        <p:spPr>
          <a:xfrm>
            <a:off x="5490893" y="3840596"/>
            <a:ext cx="5972971" cy="945103"/>
          </a:xfrm>
        </p:spPr>
        <p:txBody>
          <a:bodyPr anchor="t">
            <a:noAutofit/>
          </a:bodyPr>
          <a:lstStyle>
            <a:lvl1pPr algn="l">
              <a:lnSpc>
                <a:spcPct val="120000"/>
              </a:lnSpc>
              <a:defRPr sz="1800">
                <a:solidFill>
                  <a:schemeClr val="tx1"/>
                </a:solidFill>
                <a:latin typeface="+mn-lt"/>
              </a:defRPr>
            </a:lvl1pPr>
          </a:lstStyle>
          <a:p>
            <a:pPr lvl="0"/>
            <a:r>
              <a:rPr lang="en-US" altLang="ja-JP" dirty="0" smtClean="0"/>
              <a:t>Text Here</a:t>
            </a:r>
            <a:endParaRPr lang="en-US" dirty="0"/>
          </a:p>
        </p:txBody>
      </p:sp>
      <p:sp>
        <p:nvSpPr>
          <p:cNvPr id="43" name="テキスト プレースホルダー 11"/>
          <p:cNvSpPr>
            <a:spLocks noGrp="1"/>
          </p:cNvSpPr>
          <p:nvPr>
            <p:ph type="body" sz="quarter" idx="32" hasCustomPrompt="1"/>
          </p:nvPr>
        </p:nvSpPr>
        <p:spPr>
          <a:xfrm>
            <a:off x="8206875" y="5237390"/>
            <a:ext cx="6120680" cy="848975"/>
          </a:xfrm>
        </p:spPr>
        <p:txBody>
          <a:bodyPr anchor="b">
            <a:noAutofit/>
          </a:bodyPr>
          <a:lstStyle>
            <a:lvl1pPr algn="l">
              <a:spcBef>
                <a:spcPts val="0"/>
              </a:spcBef>
              <a:defRPr sz="3600" spc="300">
                <a:solidFill>
                  <a:schemeClr val="accent1"/>
                </a:solidFill>
                <a:latin typeface="+mj-lt"/>
              </a:defRPr>
            </a:lvl1pPr>
          </a:lstStyle>
          <a:p>
            <a:pPr lvl="0"/>
            <a:r>
              <a:rPr lang="en-US" altLang="ja-JP" dirty="0" smtClean="0"/>
              <a:t>TEXT HERE</a:t>
            </a:r>
            <a:endParaRPr lang="en-US" dirty="0"/>
          </a:p>
        </p:txBody>
      </p:sp>
      <p:sp>
        <p:nvSpPr>
          <p:cNvPr id="44" name="テキスト プレースホルダー 11"/>
          <p:cNvSpPr>
            <a:spLocks noGrp="1"/>
          </p:cNvSpPr>
          <p:nvPr>
            <p:ph type="body" sz="quarter" idx="33" hasCustomPrompt="1"/>
          </p:nvPr>
        </p:nvSpPr>
        <p:spPr>
          <a:xfrm>
            <a:off x="8477894" y="5958073"/>
            <a:ext cx="5972971" cy="945103"/>
          </a:xfrm>
        </p:spPr>
        <p:txBody>
          <a:bodyPr anchor="t">
            <a:noAutofit/>
          </a:bodyPr>
          <a:lstStyle>
            <a:lvl1pPr algn="l">
              <a:lnSpc>
                <a:spcPct val="120000"/>
              </a:lnSpc>
              <a:defRPr sz="1800">
                <a:solidFill>
                  <a:schemeClr val="tx1"/>
                </a:solidFill>
                <a:latin typeface="+mn-lt"/>
              </a:defRPr>
            </a:lvl1pPr>
          </a:lstStyle>
          <a:p>
            <a:pPr lvl="0"/>
            <a:r>
              <a:rPr lang="en-US" altLang="ja-JP" dirty="0" smtClean="0"/>
              <a:t>Text Here</a:t>
            </a:r>
            <a:endParaRPr lang="en-US" dirty="0"/>
          </a:p>
        </p:txBody>
      </p:sp>
      <p:sp>
        <p:nvSpPr>
          <p:cNvPr id="45" name="テキスト プレースホルダー 11"/>
          <p:cNvSpPr>
            <a:spLocks noGrp="1"/>
          </p:cNvSpPr>
          <p:nvPr>
            <p:ph type="body" sz="quarter" idx="34" hasCustomPrompt="1"/>
          </p:nvPr>
        </p:nvSpPr>
        <p:spPr>
          <a:xfrm>
            <a:off x="11225141" y="7354865"/>
            <a:ext cx="6120680" cy="848975"/>
          </a:xfrm>
        </p:spPr>
        <p:txBody>
          <a:bodyPr anchor="b">
            <a:noAutofit/>
          </a:bodyPr>
          <a:lstStyle>
            <a:lvl1pPr algn="l">
              <a:spcBef>
                <a:spcPts val="0"/>
              </a:spcBef>
              <a:defRPr sz="3600" spc="300">
                <a:solidFill>
                  <a:schemeClr val="accent1"/>
                </a:solidFill>
                <a:latin typeface="+mj-lt"/>
              </a:defRPr>
            </a:lvl1pPr>
          </a:lstStyle>
          <a:p>
            <a:pPr lvl="0"/>
            <a:r>
              <a:rPr lang="en-US" altLang="ja-JP" dirty="0" smtClean="0"/>
              <a:t>TEXT HERE</a:t>
            </a:r>
            <a:endParaRPr lang="en-US" dirty="0"/>
          </a:p>
        </p:txBody>
      </p:sp>
      <p:sp>
        <p:nvSpPr>
          <p:cNvPr id="46" name="テキスト プレースホルダー 11"/>
          <p:cNvSpPr>
            <a:spLocks noGrp="1"/>
          </p:cNvSpPr>
          <p:nvPr>
            <p:ph type="body" sz="quarter" idx="35" hasCustomPrompt="1"/>
          </p:nvPr>
        </p:nvSpPr>
        <p:spPr>
          <a:xfrm>
            <a:off x="11496160" y="8075548"/>
            <a:ext cx="5972971" cy="945103"/>
          </a:xfrm>
        </p:spPr>
        <p:txBody>
          <a:bodyPr anchor="t">
            <a:noAutofit/>
          </a:bodyPr>
          <a:lstStyle>
            <a:lvl1pPr algn="l">
              <a:lnSpc>
                <a:spcPct val="120000"/>
              </a:lnSpc>
              <a:defRPr sz="1800">
                <a:solidFill>
                  <a:schemeClr val="tx1"/>
                </a:solidFill>
                <a:latin typeface="+mn-lt"/>
              </a:defRPr>
            </a:lvl1pPr>
          </a:lstStyle>
          <a:p>
            <a:pPr lvl="0"/>
            <a:r>
              <a:rPr lang="en-US" altLang="ja-JP" dirty="0" smtClean="0"/>
              <a:t>Text Here</a:t>
            </a:r>
            <a:endParaRPr lang="en-US" dirty="0"/>
          </a:p>
        </p:txBody>
      </p:sp>
      <p:sp>
        <p:nvSpPr>
          <p:cNvPr id="47" name="テキスト プレースホルダー 11"/>
          <p:cNvSpPr>
            <a:spLocks noGrp="1"/>
          </p:cNvSpPr>
          <p:nvPr>
            <p:ph type="body" sz="quarter" idx="14" hasCustomPrompt="1"/>
          </p:nvPr>
        </p:nvSpPr>
        <p:spPr>
          <a:xfrm>
            <a:off x="630069" y="5671751"/>
            <a:ext cx="6088231" cy="2090619"/>
          </a:xfrm>
        </p:spPr>
        <p:txBody>
          <a:bodyPr anchor="b">
            <a:noAutofit/>
          </a:bodyPr>
          <a:lstStyle>
            <a:lvl1pPr algn="l">
              <a:spcBef>
                <a:spcPts val="0"/>
              </a:spcBef>
              <a:defRPr sz="5400" spc="1500" baseline="0">
                <a:solidFill>
                  <a:schemeClr val="accent1"/>
                </a:solidFill>
                <a:latin typeface="+mj-lt"/>
              </a:defRPr>
            </a:lvl1pPr>
          </a:lstStyle>
          <a:p>
            <a:pPr lvl="0"/>
            <a:r>
              <a:rPr lang="en-US" altLang="ja-JP" dirty="0" smtClean="0"/>
              <a:t>TEXT HERE</a:t>
            </a:r>
          </a:p>
        </p:txBody>
      </p:sp>
      <p:sp>
        <p:nvSpPr>
          <p:cNvPr id="48" name="テキスト プレースホルダー 11"/>
          <p:cNvSpPr>
            <a:spLocks noGrp="1"/>
          </p:cNvSpPr>
          <p:nvPr>
            <p:ph type="body" sz="quarter" idx="15" hasCustomPrompt="1"/>
          </p:nvPr>
        </p:nvSpPr>
        <p:spPr>
          <a:xfrm>
            <a:off x="630069" y="7798795"/>
            <a:ext cx="7658042" cy="1575175"/>
          </a:xfrm>
        </p:spPr>
        <p:txBody>
          <a:bodyPr anchor="t">
            <a:noAutofit/>
          </a:bodyPr>
          <a:lstStyle>
            <a:lvl1pPr algn="l">
              <a:lnSpc>
                <a:spcPct val="120000"/>
              </a:lnSpc>
              <a:defRPr sz="2400">
                <a:solidFill>
                  <a:schemeClr val="tx1"/>
                </a:solidFill>
                <a:latin typeface="+mn-lt"/>
              </a:defRPr>
            </a:lvl1pPr>
          </a:lstStyle>
          <a:p>
            <a:pPr lvl="0"/>
            <a:r>
              <a:rPr lang="en-US" altLang="ja-JP" dirty="0" smtClean="0"/>
              <a:t>Text Here</a:t>
            </a:r>
            <a:endParaRPr lang="en-US" dirty="0"/>
          </a:p>
        </p:txBody>
      </p:sp>
      <p:cxnSp>
        <p:nvCxnSpPr>
          <p:cNvPr id="49" name="直線コネクタ 48"/>
          <p:cNvCxnSpPr/>
          <p:nvPr userDrawn="1"/>
        </p:nvCxnSpPr>
        <p:spPr>
          <a:xfrm>
            <a:off x="0" y="7708785"/>
            <a:ext cx="828811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6950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wd">
                                    <p:tmPct val="10000"/>
                                  </p:iterate>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0-#ppt_w/2"/>
                                          </p:val>
                                        </p:tav>
                                        <p:tav tm="100000">
                                          <p:val>
                                            <p:strVal val="#ppt_x"/>
                                          </p:val>
                                        </p:tav>
                                      </p:tavLst>
                                    </p:anim>
                                    <p:anim calcmode="lin" valueType="num">
                                      <p:cBhvr additive="base">
                                        <p:cTn id="8" dur="500" fill="hold"/>
                                        <p:tgtEl>
                                          <p:spTgt spid="47"/>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left)">
                                      <p:cBhvr>
                                        <p:cTn id="11" dur="500"/>
                                        <p:tgtEl>
                                          <p:spTgt spid="49"/>
                                        </p:tgtEl>
                                      </p:cBhvr>
                                    </p:animEffect>
                                  </p:childTnLst>
                                </p:cTn>
                              </p:par>
                            </p:childTnLst>
                          </p:cTn>
                        </p:par>
                        <p:par>
                          <p:cTn id="12" fill="hold">
                            <p:stCondLst>
                              <p:cond delay="550"/>
                            </p:stCondLst>
                            <p:childTnLst>
                              <p:par>
                                <p:cTn id="13" presetID="2" presetClass="entr" presetSubtype="8" decel="100000" fill="hold" grpId="0" nodeType="after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500" fill="hold"/>
                                        <p:tgtEl>
                                          <p:spTgt spid="48"/>
                                        </p:tgtEl>
                                        <p:attrNameLst>
                                          <p:attrName>ppt_x</p:attrName>
                                        </p:attrNameLst>
                                      </p:cBhvr>
                                      <p:tavLst>
                                        <p:tav tm="0">
                                          <p:val>
                                            <p:strVal val="0-#ppt_w/2"/>
                                          </p:val>
                                        </p:tav>
                                        <p:tav tm="100000">
                                          <p:val>
                                            <p:strVal val="#ppt_x"/>
                                          </p:val>
                                        </p:tav>
                                      </p:tavLst>
                                    </p:anim>
                                    <p:anim calcmode="lin" valueType="num">
                                      <p:cBhvr additive="base">
                                        <p:cTn id="16" dur="500" fill="hold"/>
                                        <p:tgtEl>
                                          <p:spTgt spid="48"/>
                                        </p:tgtEl>
                                        <p:attrNameLst>
                                          <p:attrName>ppt_y</p:attrName>
                                        </p:attrNameLst>
                                      </p:cBhvr>
                                      <p:tavLst>
                                        <p:tav tm="0">
                                          <p:val>
                                            <p:strVal val="#ppt_y"/>
                                          </p:val>
                                        </p:tav>
                                        <p:tav tm="100000">
                                          <p:val>
                                            <p:strVal val="#ppt_y"/>
                                          </p:val>
                                        </p:tav>
                                      </p:tavLst>
                                    </p:anim>
                                  </p:childTnLst>
                                </p:cTn>
                              </p:par>
                            </p:childTnLst>
                          </p:cTn>
                        </p:par>
                        <p:par>
                          <p:cTn id="17" fill="hold">
                            <p:stCondLst>
                              <p:cond delay="1050"/>
                            </p:stCondLst>
                            <p:childTnLst>
                              <p:par>
                                <p:cTn id="18" presetID="22" presetClass="entr" presetSubtype="8" fill="hold" grpId="0" nodeType="afterEffect">
                                  <p:stCondLst>
                                    <p:cond delay="50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35">
                                            <p:txEl>
                                              <p:pRg st="0" end="0"/>
                                            </p:txEl>
                                          </p:spTgt>
                                        </p:tgtEl>
                                        <p:attrNameLst>
                                          <p:attrName>style.visibility</p:attrName>
                                        </p:attrNameLst>
                                      </p:cBhvr>
                                      <p:to>
                                        <p:strVal val="visible"/>
                                      </p:to>
                                    </p:set>
                                    <p:animEffect transition="in" filter="fade">
                                      <p:cBhvr>
                                        <p:cTn id="26" dur="500"/>
                                        <p:tgtEl>
                                          <p:spTgt spid="35">
                                            <p:txEl>
                                              <p:pRg st="0" end="0"/>
                                            </p:txEl>
                                          </p:spTgt>
                                        </p:tgtEl>
                                      </p:cBhvr>
                                    </p:animEffect>
                                  </p:childTnLst>
                                </p:cTn>
                              </p:par>
                              <p:par>
                                <p:cTn id="27" presetID="22" presetClass="entr" presetSubtype="8" fill="hold" grpId="0" nodeType="withEffect">
                                  <p:stCondLst>
                                    <p:cond delay="50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par>
                                <p:cTn id="30" presetID="22" presetClass="entr" presetSubtype="8" fill="hold" grpId="0" nodeType="withEffect">
                                  <p:stCondLst>
                                    <p:cond delay="500"/>
                                  </p:stCondLst>
                                  <p:childTnLst>
                                    <p:set>
                                      <p:cBhvr>
                                        <p:cTn id="31" dur="1" fill="hold">
                                          <p:stCondLst>
                                            <p:cond delay="0"/>
                                          </p:stCondLst>
                                        </p:cTn>
                                        <p:tgtEl>
                                          <p:spTgt spid="40"/>
                                        </p:tgtEl>
                                        <p:attrNameLst>
                                          <p:attrName>style.visibility</p:attrName>
                                        </p:attrNameLst>
                                      </p:cBhvr>
                                      <p:to>
                                        <p:strVal val="visible"/>
                                      </p:to>
                                    </p:set>
                                    <p:animEffect transition="in" filter="wipe(left)">
                                      <p:cBhvr>
                                        <p:cTn id="32" dur="500"/>
                                        <p:tgtEl>
                                          <p:spTgt spid="40"/>
                                        </p:tgtEl>
                                      </p:cBhvr>
                                    </p:animEffect>
                                  </p:childTnLst>
                                </p:cTn>
                              </p:par>
                            </p:childTnLst>
                          </p:cTn>
                        </p:par>
                        <p:par>
                          <p:cTn id="33" fill="hold">
                            <p:stCondLst>
                              <p:cond delay="2050"/>
                            </p:stCondLst>
                            <p:childTnLst>
                              <p:par>
                                <p:cTn id="34" presetID="22" presetClass="entr" presetSubtype="1"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up)">
                                      <p:cBhvr>
                                        <p:cTn id="36" dur="500"/>
                                        <p:tgtEl>
                                          <p:spTgt spid="20"/>
                                        </p:tgtEl>
                                      </p:cBhvr>
                                    </p:animEffect>
                                  </p:childTnLst>
                                </p:cTn>
                              </p:par>
                            </p:childTnLst>
                          </p:cTn>
                        </p:par>
                        <p:par>
                          <p:cTn id="37" fill="hold">
                            <p:stCondLst>
                              <p:cond delay="2550"/>
                            </p:stCondLst>
                            <p:childTnLst>
                              <p:par>
                                <p:cTn id="38" presetID="22" presetClass="entr" presetSubtype="8" fill="hold" grpId="0" nodeType="after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left)">
                                      <p:cBhvr>
                                        <p:cTn id="40" dur="500"/>
                                        <p:tgtEl>
                                          <p:spTgt spid="2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6">
                                            <p:txEl>
                                              <p:pRg st="0" end="0"/>
                                            </p:txEl>
                                          </p:spTgt>
                                        </p:tgtEl>
                                        <p:attrNameLst>
                                          <p:attrName>style.visibility</p:attrName>
                                        </p:attrNameLst>
                                      </p:cBhvr>
                                      <p:to>
                                        <p:strVal val="visible"/>
                                      </p:to>
                                    </p:set>
                                    <p:animEffect transition="in" filter="fade">
                                      <p:cBhvr>
                                        <p:cTn id="46" dur="500"/>
                                        <p:tgtEl>
                                          <p:spTgt spid="36">
                                            <p:txEl>
                                              <p:pRg st="0" end="0"/>
                                            </p:txEl>
                                          </p:spTgt>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par>
                          <p:cTn id="53" fill="hold">
                            <p:stCondLst>
                              <p:cond delay="3050"/>
                            </p:stCondLst>
                            <p:childTnLst>
                              <p:par>
                                <p:cTn id="54" presetID="22" presetClass="entr" presetSubtype="1" fill="hold" grpId="0" nodeType="after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wipe(up)">
                                      <p:cBhvr>
                                        <p:cTn id="56" dur="500"/>
                                        <p:tgtEl>
                                          <p:spTgt spid="27"/>
                                        </p:tgtEl>
                                      </p:cBhvr>
                                    </p:animEffect>
                                  </p:childTnLst>
                                </p:cTn>
                              </p:par>
                            </p:childTnLst>
                          </p:cTn>
                        </p:par>
                        <p:par>
                          <p:cTn id="57" fill="hold">
                            <p:stCondLst>
                              <p:cond delay="3550"/>
                            </p:stCondLst>
                            <p:childTnLst>
                              <p:par>
                                <p:cTn id="58" presetID="22" presetClass="entr" presetSubtype="8" fill="hold" grpId="0" nodeType="after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wipe(left)">
                                      <p:cBhvr>
                                        <p:cTn id="60" dur="500"/>
                                        <p:tgtEl>
                                          <p:spTgt spid="2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7">
                                            <p:txEl>
                                              <p:pRg st="0" end="0"/>
                                            </p:txEl>
                                          </p:spTgt>
                                        </p:tgtEl>
                                        <p:attrNameLst>
                                          <p:attrName>style.visibility</p:attrName>
                                        </p:attrNameLst>
                                      </p:cBhvr>
                                      <p:to>
                                        <p:strVal val="visible"/>
                                      </p:to>
                                    </p:set>
                                    <p:animEffect transition="in" filter="fade">
                                      <p:cBhvr>
                                        <p:cTn id="66" dur="500"/>
                                        <p:tgtEl>
                                          <p:spTgt spid="37">
                                            <p:txEl>
                                              <p:pRg st="0" end="0"/>
                                            </p:txEl>
                                          </p:spTgt>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wipe(left)">
                                      <p:cBhvr>
                                        <p:cTn id="69" dur="500"/>
                                        <p:tgtEl>
                                          <p:spTgt spid="43"/>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wipe(left)">
                                      <p:cBhvr>
                                        <p:cTn id="72" dur="500"/>
                                        <p:tgtEl>
                                          <p:spTgt spid="44"/>
                                        </p:tgtEl>
                                      </p:cBhvr>
                                    </p:animEffect>
                                  </p:childTnLst>
                                </p:cTn>
                              </p:par>
                            </p:childTnLst>
                          </p:cTn>
                        </p:par>
                        <p:par>
                          <p:cTn id="73" fill="hold">
                            <p:stCondLst>
                              <p:cond delay="4050"/>
                            </p:stCondLst>
                            <p:childTnLst>
                              <p:par>
                                <p:cTn id="74" presetID="22" presetClass="entr" presetSubtype="1" fill="hold" grpId="0" nodeType="after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wipe(up)">
                                      <p:cBhvr>
                                        <p:cTn id="76" dur="500"/>
                                        <p:tgtEl>
                                          <p:spTgt spid="29"/>
                                        </p:tgtEl>
                                      </p:cBhvr>
                                    </p:animEffect>
                                  </p:childTnLst>
                                </p:cTn>
                              </p:par>
                            </p:childTnLst>
                          </p:cTn>
                        </p:par>
                        <p:par>
                          <p:cTn id="77" fill="hold">
                            <p:stCondLst>
                              <p:cond delay="4550"/>
                            </p:stCondLst>
                            <p:childTnLst>
                              <p:par>
                                <p:cTn id="78" presetID="22" presetClass="entr" presetSubtype="8" fill="hold" grpId="0" nodeType="after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wipe(left)">
                                      <p:cBhvr>
                                        <p:cTn id="80" dur="500"/>
                                        <p:tgtEl>
                                          <p:spTgt spid="3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fade">
                                      <p:cBhvr>
                                        <p:cTn id="83" dur="500"/>
                                        <p:tgtEl>
                                          <p:spTgt spid="3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8">
                                            <p:txEl>
                                              <p:pRg st="0" end="0"/>
                                            </p:txEl>
                                          </p:spTgt>
                                        </p:tgtEl>
                                        <p:attrNameLst>
                                          <p:attrName>style.visibility</p:attrName>
                                        </p:attrNameLst>
                                      </p:cBhvr>
                                      <p:to>
                                        <p:strVal val="visible"/>
                                      </p:to>
                                    </p:set>
                                    <p:animEffect transition="in" filter="fade">
                                      <p:cBhvr>
                                        <p:cTn id="86" dur="500"/>
                                        <p:tgtEl>
                                          <p:spTgt spid="38">
                                            <p:txEl>
                                              <p:pRg st="0" end="0"/>
                                            </p:txEl>
                                          </p:spTgt>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45"/>
                                        </p:tgtEl>
                                        <p:attrNameLst>
                                          <p:attrName>style.visibility</p:attrName>
                                        </p:attrNameLst>
                                      </p:cBhvr>
                                      <p:to>
                                        <p:strVal val="visible"/>
                                      </p:to>
                                    </p:set>
                                    <p:animEffect transition="in" filter="wipe(left)">
                                      <p:cBhvr>
                                        <p:cTn id="89" dur="500"/>
                                        <p:tgtEl>
                                          <p:spTgt spid="45"/>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46"/>
                                        </p:tgtEl>
                                        <p:attrNameLst>
                                          <p:attrName>style.visibility</p:attrName>
                                        </p:attrNameLst>
                                      </p:cBhvr>
                                      <p:to>
                                        <p:strVal val="visible"/>
                                      </p:to>
                                    </p:set>
                                    <p:animEffect transition="in" filter="wipe(left)">
                                      <p:cBhvr>
                                        <p:cTn id="9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7"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build="p">
        <p:tmplLst>
          <p:tmpl lvl="1">
            <p:tnLst>
              <p:par>
                <p:cTn presetID="10" presetClass="entr" presetSubtype="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build="p">
        <p:tmplLst>
          <p:tmpl lvl="1">
            <p:tnLst>
              <p:par>
                <p:cTn presetID="10"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p:tmplLst>
          <p:tmpl>
            <p:tnLst>
              <p:par>
                <p:cTn presetID="22" presetClass="entr" presetSubtype="8"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0" grpId="0">
        <p:tmplLst>
          <p:tmpl>
            <p:tnLst>
              <p:par>
                <p:cTn presetID="22" presetClass="entr" presetSubtype="8"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1" grpId="0">
        <p:tmplLst>
          <p:tmpl>
            <p:tnLst>
              <p:par>
                <p:cTn presetID="22" presetClass="entr" presetSubtype="8"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P spid="42" grpId="0">
        <p:tmplLst>
          <p:tmpl>
            <p:tnLst>
              <p:par>
                <p:cTn presetID="22" presetClass="entr" presetSubtype="8"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p:tmplLst>
          <p:tmpl>
            <p:tnLst>
              <p:par>
                <p:cTn presetID="22" presetClass="entr" presetSubtype="8"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4" grpId="0">
        <p:tmplLst>
          <p:tmpl>
            <p:tnLst>
              <p:par>
                <p:cTn presetID="22" presetClass="entr" presetSubtype="8" fill="hold" nodeType="with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5" grpId="0">
        <p:tmplLst>
          <p:tmpl>
            <p:tnLst>
              <p:par>
                <p:cTn presetID="22" presetClass="entr" presetSubtype="8" fill="hold" nodeType="with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wipe(left)">
                      <p:cBhvr>
                        <p:cTn dur="500"/>
                        <p:tgtEl>
                          <p:spTgt spid="45"/>
                        </p:tgtEl>
                      </p:cBhvr>
                    </p:animEffect>
                  </p:childTnLst>
                </p:cTn>
              </p:par>
            </p:tnLst>
          </p:tmpl>
        </p:tmplLst>
      </p:bldP>
      <p:bldP spid="46" grpId="0">
        <p:tmplLst>
          <p:tmpl>
            <p:tnLst>
              <p:par>
                <p:cTn presetID="22" presetClass="entr" presetSubtype="8"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p:tmplLst>
          <p:tmpl>
            <p:tnLst>
              <p:par>
                <p:cTn presetID="2" presetClass="entr" presetSubtype="8" decel="100000" fill="hold" nodeType="afterEffect">
                  <p:stCondLst>
                    <p:cond delay="0"/>
                  </p:stCondLst>
                  <p:iterate type="wd">
                    <p:tmPct val="10000"/>
                  </p:iterate>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0-#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p:tmplLst>
          <p:tmpl>
            <p:tnLst>
              <p:par>
                <p:cTn presetID="2" presetClass="entr" presetSubtype="8" decel="10000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0-#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4 Point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6" name="平行四辺形 5"/>
          <p:cNvSpPr/>
          <p:nvPr userDrawn="1"/>
        </p:nvSpPr>
        <p:spPr>
          <a:xfrm>
            <a:off x="852615" y="2488885"/>
            <a:ext cx="16852860" cy="2436785"/>
          </a:xfrm>
          <a:custGeom>
            <a:avLst/>
            <a:gdLst/>
            <a:ahLst/>
            <a:cxnLst/>
            <a:rect l="l" t="t" r="r" b="b"/>
            <a:pathLst>
              <a:path w="16852860" h="2436785">
                <a:moveTo>
                  <a:pt x="9379959" y="0"/>
                </a:moveTo>
                <a:lnTo>
                  <a:pt x="16852860" y="0"/>
                </a:lnTo>
                <a:lnTo>
                  <a:pt x="16852860" y="1305145"/>
                </a:lnTo>
                <a:lnTo>
                  <a:pt x="9387867" y="1305145"/>
                </a:lnTo>
                <a:lnTo>
                  <a:pt x="7129947" y="2436785"/>
                </a:lnTo>
                <a:lnTo>
                  <a:pt x="7029666" y="2436784"/>
                </a:lnTo>
                <a:lnTo>
                  <a:pt x="7029665" y="2436783"/>
                </a:lnTo>
                <a:lnTo>
                  <a:pt x="0" y="2436783"/>
                </a:lnTo>
                <a:lnTo>
                  <a:pt x="182937" y="2257589"/>
                </a:lnTo>
                <a:lnTo>
                  <a:pt x="7113947" y="2257589"/>
                </a:lnTo>
                <a:lnTo>
                  <a:pt x="9379959" y="8624"/>
                </a:lnTo>
                <a:close/>
              </a:path>
            </a:pathLst>
          </a:cu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平行四辺形 6"/>
          <p:cNvSpPr/>
          <p:nvPr userDrawn="1"/>
        </p:nvSpPr>
        <p:spPr>
          <a:xfrm>
            <a:off x="617837" y="3856113"/>
            <a:ext cx="17087638" cy="1307555"/>
          </a:xfrm>
          <a:custGeom>
            <a:avLst/>
            <a:gdLst/>
            <a:ahLst/>
            <a:cxnLst/>
            <a:rect l="l" t="t" r="r" b="b"/>
            <a:pathLst>
              <a:path w="17087638" h="1307555">
                <a:moveTo>
                  <a:pt x="9617912" y="0"/>
                </a:moveTo>
                <a:lnTo>
                  <a:pt x="9617912" y="2410"/>
                </a:lnTo>
                <a:lnTo>
                  <a:pt x="17087638" y="2410"/>
                </a:lnTo>
                <a:lnTo>
                  <a:pt x="17087638" y="1307555"/>
                </a:lnTo>
                <a:lnTo>
                  <a:pt x="10542728" y="1307555"/>
                </a:lnTo>
                <a:lnTo>
                  <a:pt x="9614737" y="1307555"/>
                </a:lnTo>
                <a:lnTo>
                  <a:pt x="0" y="1307555"/>
                </a:lnTo>
                <a:lnTo>
                  <a:pt x="182937" y="1128361"/>
                </a:lnTo>
                <a:lnTo>
                  <a:pt x="7376830" y="1128361"/>
                </a:lnTo>
                <a:close/>
              </a:path>
            </a:pathLst>
          </a:cu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平行四辺形 6"/>
          <p:cNvSpPr/>
          <p:nvPr userDrawn="1"/>
        </p:nvSpPr>
        <p:spPr>
          <a:xfrm flipV="1">
            <a:off x="617837" y="5219033"/>
            <a:ext cx="17087638" cy="1307555"/>
          </a:xfrm>
          <a:custGeom>
            <a:avLst/>
            <a:gdLst/>
            <a:ahLst/>
            <a:cxnLst/>
            <a:rect l="l" t="t" r="r" b="b"/>
            <a:pathLst>
              <a:path w="17087638" h="1307555">
                <a:moveTo>
                  <a:pt x="9617912" y="0"/>
                </a:moveTo>
                <a:lnTo>
                  <a:pt x="9617912" y="2410"/>
                </a:lnTo>
                <a:lnTo>
                  <a:pt x="17087638" y="2410"/>
                </a:lnTo>
                <a:lnTo>
                  <a:pt x="17087638" y="1307555"/>
                </a:lnTo>
                <a:lnTo>
                  <a:pt x="10542728" y="1307555"/>
                </a:lnTo>
                <a:lnTo>
                  <a:pt x="9614737" y="1307555"/>
                </a:lnTo>
                <a:lnTo>
                  <a:pt x="0" y="1307555"/>
                </a:lnTo>
                <a:lnTo>
                  <a:pt x="182937" y="1128361"/>
                </a:lnTo>
                <a:lnTo>
                  <a:pt x="7376830" y="1128361"/>
                </a:lnTo>
                <a:close/>
              </a:path>
            </a:pathLst>
          </a:cu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平行四辺形 5"/>
          <p:cNvSpPr/>
          <p:nvPr userDrawn="1"/>
        </p:nvSpPr>
        <p:spPr>
          <a:xfrm flipV="1">
            <a:off x="852615" y="5458626"/>
            <a:ext cx="16852860" cy="2436785"/>
          </a:xfrm>
          <a:custGeom>
            <a:avLst/>
            <a:gdLst/>
            <a:ahLst/>
            <a:cxnLst/>
            <a:rect l="l" t="t" r="r" b="b"/>
            <a:pathLst>
              <a:path w="16852860" h="2436785">
                <a:moveTo>
                  <a:pt x="9379959" y="0"/>
                </a:moveTo>
                <a:lnTo>
                  <a:pt x="16852860" y="0"/>
                </a:lnTo>
                <a:lnTo>
                  <a:pt x="16852860" y="1305145"/>
                </a:lnTo>
                <a:lnTo>
                  <a:pt x="9387867" y="1305145"/>
                </a:lnTo>
                <a:lnTo>
                  <a:pt x="7129947" y="2436785"/>
                </a:lnTo>
                <a:lnTo>
                  <a:pt x="7029666" y="2436784"/>
                </a:lnTo>
                <a:lnTo>
                  <a:pt x="7029665" y="2436783"/>
                </a:lnTo>
                <a:lnTo>
                  <a:pt x="0" y="2436783"/>
                </a:lnTo>
                <a:lnTo>
                  <a:pt x="182937" y="2257589"/>
                </a:lnTo>
                <a:lnTo>
                  <a:pt x="7113947" y="2257589"/>
                </a:lnTo>
                <a:lnTo>
                  <a:pt x="9379959" y="8624"/>
                </a:lnTo>
                <a:close/>
              </a:path>
            </a:pathLst>
          </a:cu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6" name="図プレースホルダー 7"/>
          <p:cNvSpPr>
            <a:spLocks noGrp="1"/>
          </p:cNvSpPr>
          <p:nvPr>
            <p:ph type="pic" sz="quarter" idx="16" hasCustomPrompt="1"/>
          </p:nvPr>
        </p:nvSpPr>
        <p:spPr>
          <a:xfrm>
            <a:off x="10448351" y="2753104"/>
            <a:ext cx="793284" cy="793284"/>
          </a:xfrm>
        </p:spPr>
        <p:txBody>
          <a:bodyPr>
            <a:normAutofit/>
          </a:bodyPr>
          <a:lstStyle>
            <a:lvl1pPr>
              <a:defRPr sz="1600"/>
            </a:lvl1pPr>
          </a:lstStyle>
          <a:p>
            <a:r>
              <a:rPr kumimoji="1" lang="en-US" altLang="ja-JP" dirty="0" smtClean="0"/>
              <a:t>ICON</a:t>
            </a:r>
            <a:endParaRPr kumimoji="1" lang="ja-JP" altLang="en-US" dirty="0"/>
          </a:p>
        </p:txBody>
      </p:sp>
      <p:sp>
        <p:nvSpPr>
          <p:cNvPr id="17" name="図プレースホルダー 7"/>
          <p:cNvSpPr>
            <a:spLocks noGrp="1"/>
          </p:cNvSpPr>
          <p:nvPr>
            <p:ph type="pic" sz="quarter" idx="17" hasCustomPrompt="1"/>
          </p:nvPr>
        </p:nvSpPr>
        <p:spPr>
          <a:xfrm>
            <a:off x="10448351" y="4104964"/>
            <a:ext cx="793284" cy="793284"/>
          </a:xfrm>
        </p:spPr>
        <p:txBody>
          <a:bodyPr>
            <a:normAutofit/>
          </a:bodyPr>
          <a:lstStyle>
            <a:lvl1pPr>
              <a:defRPr sz="1600"/>
            </a:lvl1pPr>
          </a:lstStyle>
          <a:p>
            <a:r>
              <a:rPr kumimoji="1" lang="en-US" altLang="ja-JP" dirty="0" smtClean="0"/>
              <a:t>ICON</a:t>
            </a:r>
            <a:endParaRPr kumimoji="1" lang="ja-JP" altLang="en-US" dirty="0"/>
          </a:p>
        </p:txBody>
      </p:sp>
      <p:sp>
        <p:nvSpPr>
          <p:cNvPr id="18" name="図プレースホルダー 7"/>
          <p:cNvSpPr>
            <a:spLocks noGrp="1"/>
          </p:cNvSpPr>
          <p:nvPr>
            <p:ph type="pic" sz="quarter" idx="18" hasCustomPrompt="1"/>
          </p:nvPr>
        </p:nvSpPr>
        <p:spPr>
          <a:xfrm>
            <a:off x="10448351" y="5456824"/>
            <a:ext cx="793284" cy="793284"/>
          </a:xfrm>
        </p:spPr>
        <p:txBody>
          <a:bodyPr>
            <a:normAutofit/>
          </a:bodyPr>
          <a:lstStyle>
            <a:lvl1pPr>
              <a:defRPr sz="1600"/>
            </a:lvl1pPr>
          </a:lstStyle>
          <a:p>
            <a:r>
              <a:rPr kumimoji="1" lang="en-US" altLang="ja-JP" dirty="0" smtClean="0"/>
              <a:t>ICON</a:t>
            </a:r>
            <a:endParaRPr kumimoji="1" lang="ja-JP" altLang="en-US" dirty="0"/>
          </a:p>
        </p:txBody>
      </p:sp>
      <p:sp>
        <p:nvSpPr>
          <p:cNvPr id="19" name="図プレースホルダー 7"/>
          <p:cNvSpPr>
            <a:spLocks noGrp="1"/>
          </p:cNvSpPr>
          <p:nvPr>
            <p:ph type="pic" sz="quarter" idx="19" hasCustomPrompt="1"/>
          </p:nvPr>
        </p:nvSpPr>
        <p:spPr>
          <a:xfrm>
            <a:off x="10448351" y="6808685"/>
            <a:ext cx="793284" cy="793284"/>
          </a:xfrm>
        </p:spPr>
        <p:txBody>
          <a:bodyPr>
            <a:normAutofit/>
          </a:bodyPr>
          <a:lstStyle>
            <a:lvl1pPr>
              <a:defRPr sz="1600"/>
            </a:lvl1pPr>
          </a:lstStyle>
          <a:p>
            <a:r>
              <a:rPr kumimoji="1" lang="en-US" altLang="ja-JP" dirty="0" smtClean="0"/>
              <a:t>ICON</a:t>
            </a:r>
            <a:endParaRPr kumimoji="1" lang="ja-JP" altLang="en-US" dirty="0"/>
          </a:p>
        </p:txBody>
      </p:sp>
      <p:sp>
        <p:nvSpPr>
          <p:cNvPr id="20" name="テキスト プレースホルダー 11"/>
          <p:cNvSpPr>
            <a:spLocks noGrp="1"/>
          </p:cNvSpPr>
          <p:nvPr>
            <p:ph type="body" sz="quarter" idx="31" hasCustomPrompt="1"/>
          </p:nvPr>
        </p:nvSpPr>
        <p:spPr>
          <a:xfrm>
            <a:off x="11316140" y="2566146"/>
            <a:ext cx="5972971" cy="1182197"/>
          </a:xfrm>
        </p:spPr>
        <p:txBody>
          <a:bodyPr anchor="ctr">
            <a:noAutofit/>
          </a:bodyPr>
          <a:lstStyle>
            <a:lvl1pPr algn="l">
              <a:lnSpc>
                <a:spcPct val="120000"/>
              </a:lnSpc>
              <a:defRPr sz="1800">
                <a:solidFill>
                  <a:schemeClr val="tx1"/>
                </a:solidFill>
                <a:latin typeface="+mn-lt"/>
              </a:defRPr>
            </a:lvl1pPr>
          </a:lstStyle>
          <a:p>
            <a:pPr lvl="0"/>
            <a:r>
              <a:rPr lang="en-US" altLang="ja-JP" dirty="0" smtClean="0"/>
              <a:t>Text Here</a:t>
            </a:r>
            <a:endParaRPr lang="en-US" dirty="0"/>
          </a:p>
        </p:txBody>
      </p:sp>
      <p:sp>
        <p:nvSpPr>
          <p:cNvPr id="21" name="テキスト プレースホルダー 11"/>
          <p:cNvSpPr>
            <a:spLocks noGrp="1"/>
          </p:cNvSpPr>
          <p:nvPr>
            <p:ph type="body" sz="quarter" idx="32" hasCustomPrompt="1"/>
          </p:nvPr>
        </p:nvSpPr>
        <p:spPr>
          <a:xfrm>
            <a:off x="11316140" y="3935259"/>
            <a:ext cx="5972971" cy="1182197"/>
          </a:xfrm>
        </p:spPr>
        <p:txBody>
          <a:bodyPr anchor="ctr">
            <a:noAutofit/>
          </a:bodyPr>
          <a:lstStyle>
            <a:lvl1pPr algn="l">
              <a:lnSpc>
                <a:spcPct val="120000"/>
              </a:lnSpc>
              <a:defRPr sz="1800">
                <a:solidFill>
                  <a:schemeClr val="tx1"/>
                </a:solidFill>
                <a:latin typeface="+mn-lt"/>
              </a:defRPr>
            </a:lvl1pPr>
          </a:lstStyle>
          <a:p>
            <a:pPr lvl="0"/>
            <a:r>
              <a:rPr lang="en-US" altLang="ja-JP" dirty="0" smtClean="0"/>
              <a:t>Text Here</a:t>
            </a:r>
            <a:endParaRPr lang="en-US" dirty="0"/>
          </a:p>
        </p:txBody>
      </p:sp>
      <p:sp>
        <p:nvSpPr>
          <p:cNvPr id="22" name="テキスト プレースホルダー 11"/>
          <p:cNvSpPr>
            <a:spLocks noGrp="1"/>
          </p:cNvSpPr>
          <p:nvPr>
            <p:ph type="body" sz="quarter" idx="33" hasCustomPrompt="1"/>
          </p:nvPr>
        </p:nvSpPr>
        <p:spPr>
          <a:xfrm>
            <a:off x="11316140" y="5298179"/>
            <a:ext cx="5972971" cy="1182197"/>
          </a:xfrm>
        </p:spPr>
        <p:txBody>
          <a:bodyPr anchor="ctr">
            <a:noAutofit/>
          </a:bodyPr>
          <a:lstStyle>
            <a:lvl1pPr algn="l">
              <a:lnSpc>
                <a:spcPct val="120000"/>
              </a:lnSpc>
              <a:defRPr sz="1800">
                <a:solidFill>
                  <a:schemeClr val="tx1"/>
                </a:solidFill>
                <a:latin typeface="+mn-lt"/>
              </a:defRPr>
            </a:lvl1pPr>
          </a:lstStyle>
          <a:p>
            <a:pPr lvl="0"/>
            <a:r>
              <a:rPr lang="en-US" altLang="ja-JP" dirty="0" smtClean="0"/>
              <a:t>Text Here</a:t>
            </a:r>
            <a:endParaRPr lang="en-US" dirty="0"/>
          </a:p>
        </p:txBody>
      </p:sp>
      <p:sp>
        <p:nvSpPr>
          <p:cNvPr id="23" name="テキスト プレースホルダー 11"/>
          <p:cNvSpPr>
            <a:spLocks noGrp="1"/>
          </p:cNvSpPr>
          <p:nvPr>
            <p:ph type="body" sz="quarter" idx="34" hasCustomPrompt="1"/>
          </p:nvPr>
        </p:nvSpPr>
        <p:spPr>
          <a:xfrm>
            <a:off x="11316140" y="6661603"/>
            <a:ext cx="5972971" cy="1182197"/>
          </a:xfrm>
        </p:spPr>
        <p:txBody>
          <a:bodyPr anchor="ctr">
            <a:noAutofit/>
          </a:bodyPr>
          <a:lstStyle>
            <a:lvl1pPr algn="l">
              <a:lnSpc>
                <a:spcPct val="120000"/>
              </a:lnSpc>
              <a:defRPr sz="1800">
                <a:solidFill>
                  <a:schemeClr val="tx1"/>
                </a:solidFill>
                <a:latin typeface="+mn-lt"/>
              </a:defRPr>
            </a:lvl1pPr>
          </a:lstStyle>
          <a:p>
            <a:pPr lvl="0"/>
            <a:r>
              <a:rPr lang="en-US" altLang="ja-JP" dirty="0" smtClean="0"/>
              <a:t>Text Here</a:t>
            </a:r>
            <a:endParaRPr lang="en-US" dirty="0"/>
          </a:p>
        </p:txBody>
      </p:sp>
      <p:sp>
        <p:nvSpPr>
          <p:cNvPr id="24" name="テキスト プレースホルダー 11"/>
          <p:cNvSpPr>
            <a:spLocks noGrp="1"/>
          </p:cNvSpPr>
          <p:nvPr>
            <p:ph type="body" sz="quarter" idx="14" hasCustomPrompt="1"/>
          </p:nvPr>
        </p:nvSpPr>
        <p:spPr>
          <a:xfrm>
            <a:off x="1042306" y="2488886"/>
            <a:ext cx="6840760" cy="2213144"/>
          </a:xfrm>
        </p:spPr>
        <p:txBody>
          <a:bodyPr anchor="b">
            <a:noAutofit/>
          </a:bodyPr>
          <a:lstStyle>
            <a:lvl1pPr algn="l">
              <a:lnSpc>
                <a:spcPct val="100000"/>
              </a:lnSpc>
              <a:spcBef>
                <a:spcPts val="0"/>
              </a:spcBef>
              <a:defRPr sz="5400" spc="600" baseline="0">
                <a:solidFill>
                  <a:schemeClr val="accent1"/>
                </a:solidFill>
                <a:latin typeface="+mj-lt"/>
              </a:defRPr>
            </a:lvl1pPr>
          </a:lstStyle>
          <a:p>
            <a:pPr lvl="0"/>
            <a:r>
              <a:rPr lang="en-US" altLang="ja-JP" dirty="0" smtClean="0"/>
              <a:t>TEXT HERE</a:t>
            </a:r>
            <a:endParaRPr lang="en-US" dirty="0"/>
          </a:p>
        </p:txBody>
      </p:sp>
      <p:sp>
        <p:nvSpPr>
          <p:cNvPr id="25" name="テキスト プレースホルダー 11"/>
          <p:cNvSpPr>
            <a:spLocks noGrp="1"/>
          </p:cNvSpPr>
          <p:nvPr>
            <p:ph type="body" sz="quarter" idx="15" hasCustomPrompt="1"/>
          </p:nvPr>
        </p:nvSpPr>
        <p:spPr>
          <a:xfrm>
            <a:off x="1042306" y="5784005"/>
            <a:ext cx="6840760" cy="2554850"/>
          </a:xfrm>
        </p:spPr>
        <p:txBody>
          <a:bodyPr anchor="t">
            <a:noAutofit/>
          </a:bodyPr>
          <a:lstStyle>
            <a:lvl1pPr algn="l">
              <a:lnSpc>
                <a:spcPct val="120000"/>
              </a:lnSpc>
              <a:defRPr sz="24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1574171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250"/>
                            </p:stCondLst>
                            <p:childTnLst>
                              <p:par>
                                <p:cTn id="16" presetID="22" presetClass="entr" presetSubtype="8" fill="hold" grpId="0" nodeType="afterEffect">
                                  <p:stCondLst>
                                    <p:cond delay="25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xEl>
                                              <p:pRg st="0" end="0"/>
                                            </p:txEl>
                                          </p:spTgt>
                                        </p:tgtEl>
                                        <p:attrNameLst>
                                          <p:attrName>style.visibility</p:attrName>
                                        </p:attrNameLst>
                                      </p:cBhvr>
                                      <p:to>
                                        <p:strVal val="visible"/>
                                      </p:to>
                                    </p:set>
                                    <p:animEffect transition="in" filter="fade">
                                      <p:cBhvr>
                                        <p:cTn id="25" dur="500"/>
                                        <p:tgtEl>
                                          <p:spTgt spid="21">
                                            <p:txEl>
                                              <p:pRg st="0" end="0"/>
                                            </p:txEl>
                                          </p:spTgt>
                                        </p:tgtEl>
                                      </p:cBhvr>
                                    </p:animEffect>
                                  </p:childTnLst>
                                </p:cTn>
                              </p:par>
                            </p:childTnLst>
                          </p:cTn>
                        </p:par>
                        <p:par>
                          <p:cTn id="26" fill="hold">
                            <p:stCondLst>
                              <p:cond delay="2500"/>
                            </p:stCondLst>
                            <p:childTnLst>
                              <p:par>
                                <p:cTn id="27" presetID="22" presetClass="entr" presetSubtype="8" fill="hold" grpId="0" nodeType="afterEffect">
                                  <p:stCondLst>
                                    <p:cond delay="25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par>
                          <p:cTn id="30" fill="hold">
                            <p:stCondLst>
                              <p:cond delay="3250"/>
                            </p:stCondLst>
                            <p:childTnLst>
                              <p:par>
                                <p:cTn id="31" presetID="10" presetClass="entr" presetSubtype="0" fill="hold" grpId="0"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xEl>
                                              <p:pRg st="0" end="0"/>
                                            </p:txEl>
                                          </p:spTgt>
                                        </p:tgtEl>
                                        <p:attrNameLst>
                                          <p:attrName>style.visibility</p:attrName>
                                        </p:attrNameLst>
                                      </p:cBhvr>
                                      <p:to>
                                        <p:strVal val="visible"/>
                                      </p:to>
                                    </p:set>
                                    <p:animEffect transition="in" filter="fade">
                                      <p:cBhvr>
                                        <p:cTn id="36" dur="500"/>
                                        <p:tgtEl>
                                          <p:spTgt spid="22">
                                            <p:txEl>
                                              <p:pRg st="0" end="0"/>
                                            </p:txEl>
                                          </p:spTgt>
                                        </p:tgtEl>
                                      </p:cBhvr>
                                    </p:animEffect>
                                  </p:childTnLst>
                                </p:cTn>
                              </p:par>
                            </p:childTnLst>
                          </p:cTn>
                        </p:par>
                        <p:par>
                          <p:cTn id="37" fill="hold">
                            <p:stCondLst>
                              <p:cond delay="3750"/>
                            </p:stCondLst>
                            <p:childTnLst>
                              <p:par>
                                <p:cTn id="38" presetID="22" presetClass="entr" presetSubtype="8" fill="hold" grpId="0" nodeType="afterEffect">
                                  <p:stCondLst>
                                    <p:cond delay="25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500"/>
                                        <p:tgtEl>
                                          <p:spTgt spid="12"/>
                                        </p:tgtEl>
                                      </p:cBhvr>
                                    </p:animEffect>
                                  </p:childTnLst>
                                </p:cTn>
                              </p:par>
                            </p:childTnLst>
                          </p:cTn>
                        </p:par>
                        <p:par>
                          <p:cTn id="41" fill="hold">
                            <p:stCondLst>
                              <p:cond delay="4500"/>
                            </p:stCondLst>
                            <p:childTnLst>
                              <p:par>
                                <p:cTn id="42" presetID="10" presetClass="entr" presetSubtype="0"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3">
                                            <p:txEl>
                                              <p:pRg st="0" end="0"/>
                                            </p:txEl>
                                          </p:spTgt>
                                        </p:tgtEl>
                                        <p:attrNameLst>
                                          <p:attrName>style.visibility</p:attrName>
                                        </p:attrNameLst>
                                      </p:cBhvr>
                                      <p:to>
                                        <p:strVal val="visible"/>
                                      </p:to>
                                    </p:set>
                                    <p:animEffect transition="in" filter="fade">
                                      <p:cBhvr>
                                        <p:cTn id="47" dur="500"/>
                                        <p:tgtEl>
                                          <p:spTgt spid="23">
                                            <p:txEl>
                                              <p:pRg st="0" end="0"/>
                                            </p:txEl>
                                          </p:spTgt>
                                        </p:tgtEl>
                                      </p:cBhvr>
                                    </p:animEffect>
                                  </p:childTnLst>
                                </p:cTn>
                              </p:par>
                            </p:childTnLst>
                          </p:cTn>
                        </p:par>
                        <p:par>
                          <p:cTn id="48" fill="hold">
                            <p:stCondLst>
                              <p:cond delay="5000"/>
                            </p:stCondLst>
                            <p:childTnLst>
                              <p:par>
                                <p:cTn id="49" presetID="2" presetClass="entr" presetSubtype="8" decel="100000" fill="hold" grpId="0" nodeType="afterEffect">
                                  <p:stCondLst>
                                    <p:cond delay="0"/>
                                  </p:stCondLst>
                                  <p:iterate type="wd">
                                    <p:tmPct val="10000"/>
                                  </p:iterate>
                                  <p:childTnLst>
                                    <p:set>
                                      <p:cBhvr>
                                        <p:cTn id="50" dur="1" fill="hold">
                                          <p:stCondLst>
                                            <p:cond delay="0"/>
                                          </p:stCondLst>
                                        </p:cTn>
                                        <p:tgtEl>
                                          <p:spTgt spid="24">
                                            <p:txEl>
                                              <p:pRg st="0" end="0"/>
                                            </p:txEl>
                                          </p:spTgt>
                                        </p:tgtEl>
                                        <p:attrNameLst>
                                          <p:attrName>style.visibility</p:attrName>
                                        </p:attrNameLst>
                                      </p:cBhvr>
                                      <p:to>
                                        <p:strVal val="visible"/>
                                      </p:to>
                                    </p:set>
                                    <p:anim calcmode="lin" valueType="num">
                                      <p:cBhvr additive="base">
                                        <p:cTn id="51" dur="5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24">
                                            <p:txEl>
                                              <p:pRg st="0" end="0"/>
                                            </p:txEl>
                                          </p:spTgt>
                                        </p:tgtEl>
                                        <p:attrNameLst>
                                          <p:attrName>ppt_y</p:attrName>
                                        </p:attrNameLst>
                                      </p:cBhvr>
                                      <p:tavLst>
                                        <p:tav tm="0">
                                          <p:val>
                                            <p:strVal val="#ppt_y"/>
                                          </p:val>
                                        </p:tav>
                                        <p:tav tm="100000">
                                          <p:val>
                                            <p:strVal val="#ppt_y"/>
                                          </p:val>
                                        </p:tav>
                                      </p:tavLst>
                                    </p:anim>
                                  </p:childTnLst>
                                </p:cTn>
                              </p:par>
                            </p:childTnLst>
                          </p:cTn>
                        </p:par>
                        <p:par>
                          <p:cTn id="53" fill="hold">
                            <p:stCondLst>
                              <p:cond delay="5550"/>
                            </p:stCondLst>
                            <p:childTnLst>
                              <p:par>
                                <p:cTn id="54" presetID="2" presetClass="entr" presetSubtype="8" decel="100000" fill="hold" grpId="0" nodeType="afterEffect">
                                  <p:stCondLst>
                                    <p:cond delay="0"/>
                                  </p:stCondLst>
                                  <p:childTnLst>
                                    <p:set>
                                      <p:cBhvr>
                                        <p:cTn id="55" dur="1" fill="hold">
                                          <p:stCondLst>
                                            <p:cond delay="0"/>
                                          </p:stCondLst>
                                        </p:cTn>
                                        <p:tgtEl>
                                          <p:spTgt spid="25">
                                            <p:txEl>
                                              <p:pRg st="0" end="0"/>
                                            </p:txEl>
                                          </p:spTgt>
                                        </p:tgtEl>
                                        <p:attrNameLst>
                                          <p:attrName>style.visibility</p:attrName>
                                        </p:attrNameLst>
                                      </p:cBhvr>
                                      <p:to>
                                        <p:strVal val="visible"/>
                                      </p:to>
                                    </p:set>
                                    <p:anim calcmode="lin" valueType="num">
                                      <p:cBhvr additive="base">
                                        <p:cTn id="56"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57"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2" grpId="0" animBg="1"/>
      <p:bldP spid="16" grpId="0"/>
      <p:bldP spid="17" grpId="0"/>
      <p:bldP spid="18" grpId="0"/>
      <p:bldP spid="19" grpId="0"/>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 presetClass="entr" presetSubtype="8"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tep">
    <p:spTree>
      <p:nvGrpSpPr>
        <p:cNvPr id="1" name=""/>
        <p:cNvGrpSpPr/>
        <p:nvPr/>
      </p:nvGrpSpPr>
      <p:grpSpPr>
        <a:xfrm>
          <a:off x="0" y="0"/>
          <a:ext cx="0" cy="0"/>
          <a:chOff x="0" y="0"/>
          <a:chExt cx="0" cy="0"/>
        </a:xfrm>
      </p:grpSpPr>
      <p:cxnSp>
        <p:nvCxnSpPr>
          <p:cNvPr id="33" name="直線コネクタ 32"/>
          <p:cNvCxnSpPr/>
          <p:nvPr userDrawn="1"/>
        </p:nvCxnSpPr>
        <p:spPr>
          <a:xfrm flipH="1">
            <a:off x="7192" y="7631705"/>
            <a:ext cx="925947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3" name="正方形/長方形 5"/>
          <p:cNvSpPr/>
          <p:nvPr userDrawn="1"/>
        </p:nvSpPr>
        <p:spPr>
          <a:xfrm rot="18000000">
            <a:off x="7641771" y="8548321"/>
            <a:ext cx="2942561" cy="1447590"/>
          </a:xfrm>
          <a:custGeom>
            <a:avLst/>
            <a:gdLst/>
            <a:ahLst/>
            <a:cxnLst/>
            <a:rect l="l" t="t" r="r" b="b"/>
            <a:pathLst>
              <a:path w="2942561" h="1447590">
                <a:moveTo>
                  <a:pt x="2942561" y="0"/>
                </a:moveTo>
                <a:lnTo>
                  <a:pt x="2942561" y="1447590"/>
                </a:lnTo>
                <a:lnTo>
                  <a:pt x="2024614" y="1447590"/>
                </a:lnTo>
                <a:cubicBezTo>
                  <a:pt x="1725966" y="1164530"/>
                  <a:pt x="1322349" y="991867"/>
                  <a:pt x="878406" y="991867"/>
                </a:cubicBezTo>
                <a:cubicBezTo>
                  <a:pt x="741840" y="991867"/>
                  <a:pt x="609089" y="1008206"/>
                  <a:pt x="482485" y="1040920"/>
                </a:cubicBezTo>
                <a:lnTo>
                  <a:pt x="0" y="205230"/>
                </a:lnTo>
                <a:cubicBezTo>
                  <a:pt x="254597" y="364578"/>
                  <a:pt x="555858" y="455722"/>
                  <a:pt x="878406" y="455722"/>
                </a:cubicBezTo>
                <a:cubicBezTo>
                  <a:pt x="1322350" y="455722"/>
                  <a:pt x="1725965" y="283060"/>
                  <a:pt x="2024613" y="0"/>
                </a:cubicBezTo>
                <a:close/>
              </a:path>
            </a:pathLst>
          </a:cu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正方形/長方形 5"/>
          <p:cNvSpPr/>
          <p:nvPr userDrawn="1"/>
        </p:nvSpPr>
        <p:spPr>
          <a:xfrm rot="8100000">
            <a:off x="7041556" y="3905431"/>
            <a:ext cx="2869913" cy="1006333"/>
          </a:xfrm>
          <a:custGeom>
            <a:avLst/>
            <a:gdLst/>
            <a:ahLst/>
            <a:cxnLst/>
            <a:rect l="l" t="t" r="r" b="b"/>
            <a:pathLst>
              <a:path w="3465385" h="1215135">
                <a:moveTo>
                  <a:pt x="0" y="0"/>
                </a:moveTo>
                <a:lnTo>
                  <a:pt x="770545" y="0"/>
                </a:lnTo>
                <a:cubicBezTo>
                  <a:pt x="1021235" y="237606"/>
                  <a:pt x="1360038" y="382542"/>
                  <a:pt x="1732693" y="382542"/>
                </a:cubicBezTo>
                <a:cubicBezTo>
                  <a:pt x="2105348" y="382542"/>
                  <a:pt x="2444151" y="237606"/>
                  <a:pt x="2694841" y="0"/>
                </a:cubicBezTo>
                <a:lnTo>
                  <a:pt x="3465385" y="0"/>
                </a:lnTo>
                <a:lnTo>
                  <a:pt x="3465385" y="1215135"/>
                </a:lnTo>
                <a:lnTo>
                  <a:pt x="2694842" y="1215135"/>
                </a:lnTo>
                <a:cubicBezTo>
                  <a:pt x="2444152" y="977529"/>
                  <a:pt x="2105348" y="832592"/>
                  <a:pt x="1732693" y="832592"/>
                </a:cubicBezTo>
                <a:cubicBezTo>
                  <a:pt x="1360038" y="832592"/>
                  <a:pt x="1021234" y="977529"/>
                  <a:pt x="770544" y="1215135"/>
                </a:cubicBezTo>
                <a:lnTo>
                  <a:pt x="0" y="1215135"/>
                </a:lnTo>
                <a:close/>
              </a:path>
            </a:pathLst>
          </a:cu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正方形/長方形 5"/>
          <p:cNvSpPr/>
          <p:nvPr userDrawn="1"/>
        </p:nvSpPr>
        <p:spPr>
          <a:xfrm rot="2864116">
            <a:off x="7402105" y="2013750"/>
            <a:ext cx="2402012" cy="842264"/>
          </a:xfrm>
          <a:custGeom>
            <a:avLst/>
            <a:gdLst/>
            <a:ahLst/>
            <a:cxnLst/>
            <a:rect l="l" t="t" r="r" b="b"/>
            <a:pathLst>
              <a:path w="3465385" h="1215135">
                <a:moveTo>
                  <a:pt x="0" y="0"/>
                </a:moveTo>
                <a:lnTo>
                  <a:pt x="770545" y="0"/>
                </a:lnTo>
                <a:cubicBezTo>
                  <a:pt x="1021235" y="237606"/>
                  <a:pt x="1360038" y="382542"/>
                  <a:pt x="1732693" y="382542"/>
                </a:cubicBezTo>
                <a:cubicBezTo>
                  <a:pt x="2105348" y="382542"/>
                  <a:pt x="2444151" y="237606"/>
                  <a:pt x="2694841" y="0"/>
                </a:cubicBezTo>
                <a:lnTo>
                  <a:pt x="3465385" y="0"/>
                </a:lnTo>
                <a:lnTo>
                  <a:pt x="3465385" y="1215135"/>
                </a:lnTo>
                <a:lnTo>
                  <a:pt x="2694842" y="1215135"/>
                </a:lnTo>
                <a:cubicBezTo>
                  <a:pt x="2444152" y="977529"/>
                  <a:pt x="2105348" y="832592"/>
                  <a:pt x="1732693" y="832592"/>
                </a:cubicBezTo>
                <a:cubicBezTo>
                  <a:pt x="1360038" y="832592"/>
                  <a:pt x="1021234" y="977529"/>
                  <a:pt x="770544" y="1215135"/>
                </a:cubicBezTo>
                <a:lnTo>
                  <a:pt x="0" y="1215135"/>
                </a:lnTo>
                <a:close/>
              </a:path>
            </a:pathLst>
          </a:cu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 name="円/楕円 1"/>
          <p:cNvSpPr/>
          <p:nvPr userDrawn="1"/>
        </p:nvSpPr>
        <p:spPr>
          <a:xfrm>
            <a:off x="8642661" y="2531946"/>
            <a:ext cx="1726122" cy="1726122"/>
          </a:xfrm>
          <a:prstGeom prst="ellipse">
            <a:avLst/>
          </a:prstGeom>
          <a:solidFill>
            <a:schemeClr val="bg1">
              <a:lumMod val="95000"/>
            </a:schemeClr>
          </a:solidFill>
          <a:ln w="127000" cmpd="sng">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 name="円/楕円 4"/>
          <p:cNvSpPr/>
          <p:nvPr userDrawn="1"/>
        </p:nvSpPr>
        <p:spPr>
          <a:xfrm>
            <a:off x="7002116" y="824546"/>
            <a:ext cx="1474395" cy="1474395"/>
          </a:xfrm>
          <a:prstGeom prst="ellipse">
            <a:avLst/>
          </a:prstGeom>
          <a:solidFill>
            <a:schemeClr val="bg1">
              <a:lumMod val="95000"/>
            </a:schemeClr>
          </a:solidFill>
          <a:ln w="127000" cmpd="sng">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正方形/長方形 5"/>
          <p:cNvSpPr/>
          <p:nvPr userDrawn="1"/>
        </p:nvSpPr>
        <p:spPr>
          <a:xfrm rot="2700000">
            <a:off x="6865970" y="6128846"/>
            <a:ext cx="3248068" cy="1138933"/>
          </a:xfrm>
          <a:custGeom>
            <a:avLst/>
            <a:gdLst/>
            <a:ahLst/>
            <a:cxnLst/>
            <a:rect l="l" t="t" r="r" b="b"/>
            <a:pathLst>
              <a:path w="3465385" h="1215135">
                <a:moveTo>
                  <a:pt x="0" y="0"/>
                </a:moveTo>
                <a:lnTo>
                  <a:pt x="770545" y="0"/>
                </a:lnTo>
                <a:cubicBezTo>
                  <a:pt x="1021235" y="237606"/>
                  <a:pt x="1360038" y="382542"/>
                  <a:pt x="1732693" y="382542"/>
                </a:cubicBezTo>
                <a:cubicBezTo>
                  <a:pt x="2105348" y="382542"/>
                  <a:pt x="2444151" y="237606"/>
                  <a:pt x="2694841" y="0"/>
                </a:cubicBezTo>
                <a:lnTo>
                  <a:pt x="3465385" y="0"/>
                </a:lnTo>
                <a:lnTo>
                  <a:pt x="3465385" y="1215135"/>
                </a:lnTo>
                <a:lnTo>
                  <a:pt x="2694842" y="1215135"/>
                </a:lnTo>
                <a:cubicBezTo>
                  <a:pt x="2444152" y="977529"/>
                  <a:pt x="2105348" y="832592"/>
                  <a:pt x="1732693" y="832592"/>
                </a:cubicBezTo>
                <a:cubicBezTo>
                  <a:pt x="1360038" y="832592"/>
                  <a:pt x="1021234" y="977529"/>
                  <a:pt x="770544" y="1215135"/>
                </a:cubicBezTo>
                <a:lnTo>
                  <a:pt x="0" y="1215135"/>
                </a:lnTo>
                <a:close/>
              </a:path>
            </a:pathLst>
          </a:custGeom>
          <a:solidFill>
            <a:schemeClr val="accent1">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円/楕円 10"/>
          <p:cNvSpPr/>
          <p:nvPr userDrawn="1"/>
        </p:nvSpPr>
        <p:spPr>
          <a:xfrm>
            <a:off x="6307812" y="4514532"/>
            <a:ext cx="1978401" cy="1978401"/>
          </a:xfrm>
          <a:prstGeom prst="ellipse">
            <a:avLst/>
          </a:prstGeom>
          <a:solidFill>
            <a:schemeClr val="bg1">
              <a:lumMod val="95000"/>
            </a:schemeClr>
          </a:solidFill>
          <a:ln w="127000" cmpd="sng">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円/楕円 11"/>
          <p:cNvSpPr/>
          <p:nvPr userDrawn="1"/>
        </p:nvSpPr>
        <p:spPr>
          <a:xfrm>
            <a:off x="8661660" y="6876764"/>
            <a:ext cx="2330114" cy="2330114"/>
          </a:xfrm>
          <a:prstGeom prst="ellipse">
            <a:avLst/>
          </a:prstGeom>
          <a:solidFill>
            <a:schemeClr val="bg1">
              <a:lumMod val="95000"/>
            </a:schemeClr>
          </a:solidFill>
          <a:ln w="1270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 name="フッター プレースホルダー 2"/>
          <p:cNvSpPr>
            <a:spLocks noGrp="1"/>
          </p:cNvSpPr>
          <p:nvPr userDrawn="1">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userDrawn="1">
            <p:ph type="sldNum" sz="quarter" idx="11"/>
          </p:nvPr>
        </p:nvSpPr>
        <p:spPr/>
        <p:txBody>
          <a:bodyPr/>
          <a:lstStyle/>
          <a:p>
            <a:fld id="{387164BF-D67A-46C0-81D2-5BAF67C00C80}" type="slidenum">
              <a:rPr lang="en-US" smtClean="0"/>
              <a:pPr/>
              <a:t>‹N°›</a:t>
            </a:fld>
            <a:endParaRPr lang="en-US" dirty="0"/>
          </a:p>
        </p:txBody>
      </p:sp>
      <p:sp>
        <p:nvSpPr>
          <p:cNvPr id="17" name="円弧 16"/>
          <p:cNvSpPr/>
          <p:nvPr userDrawn="1"/>
        </p:nvSpPr>
        <p:spPr>
          <a:xfrm rot="2700000">
            <a:off x="8595702" y="2404897"/>
            <a:ext cx="1980219" cy="1980219"/>
          </a:xfrm>
          <a:prstGeom prst="arc">
            <a:avLst>
              <a:gd name="adj1" fmla="val 16200000"/>
              <a:gd name="adj2" fmla="val 20392033"/>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円弧 17"/>
          <p:cNvSpPr/>
          <p:nvPr userDrawn="1"/>
        </p:nvSpPr>
        <p:spPr>
          <a:xfrm rot="2700000">
            <a:off x="6822804" y="627945"/>
            <a:ext cx="1883035" cy="1883035"/>
          </a:xfrm>
          <a:prstGeom prst="arc">
            <a:avLst>
              <a:gd name="adj1" fmla="val 16200000"/>
              <a:gd name="adj2" fmla="val 19583222"/>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円弧 18"/>
          <p:cNvSpPr/>
          <p:nvPr userDrawn="1"/>
        </p:nvSpPr>
        <p:spPr>
          <a:xfrm rot="2700000">
            <a:off x="8457163" y="6669875"/>
            <a:ext cx="2766089" cy="2766089"/>
          </a:xfrm>
          <a:prstGeom prst="arc">
            <a:avLst>
              <a:gd name="adj1" fmla="val 16200000"/>
              <a:gd name="adj2" fmla="val 19583222"/>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 name="円弧 19"/>
          <p:cNvSpPr/>
          <p:nvPr userDrawn="1"/>
        </p:nvSpPr>
        <p:spPr>
          <a:xfrm rot="2700000">
            <a:off x="6126781" y="4311196"/>
            <a:ext cx="2385072" cy="2385072"/>
          </a:xfrm>
          <a:prstGeom prst="arc">
            <a:avLst>
              <a:gd name="adj1" fmla="val 16200000"/>
              <a:gd name="adj2" fmla="val 19583222"/>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2" name="直線コネクタ 21"/>
          <p:cNvCxnSpPr/>
          <p:nvPr userDrawn="1"/>
        </p:nvCxnSpPr>
        <p:spPr>
          <a:xfrm>
            <a:off x="8420753" y="869551"/>
            <a:ext cx="1620291" cy="0"/>
          </a:xfrm>
          <a:prstGeom prst="line">
            <a:avLst/>
          </a:prstGeom>
          <a:ln w="12700">
            <a:solidFill>
              <a:schemeClr val="accent1"/>
            </a:solidFill>
            <a:prstDash val="dash"/>
            <a:tailEnd type="oval" w="lg" len="lg"/>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userDrawn="1"/>
        </p:nvCxnSpPr>
        <p:spPr>
          <a:xfrm>
            <a:off x="10297470" y="2669751"/>
            <a:ext cx="840525" cy="0"/>
          </a:xfrm>
          <a:prstGeom prst="line">
            <a:avLst/>
          </a:prstGeom>
          <a:ln w="12700">
            <a:solidFill>
              <a:schemeClr val="accent1"/>
            </a:solidFill>
            <a:prstDash val="dash"/>
            <a:tailEnd type="oval" w="lg" len="lg"/>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userDrawn="1"/>
        </p:nvCxnSpPr>
        <p:spPr>
          <a:xfrm>
            <a:off x="8185585" y="4649971"/>
            <a:ext cx="2532147" cy="0"/>
          </a:xfrm>
          <a:prstGeom prst="line">
            <a:avLst/>
          </a:prstGeom>
          <a:ln w="12700">
            <a:solidFill>
              <a:schemeClr val="accent1"/>
            </a:solidFill>
            <a:prstDash val="dash"/>
            <a:tailEnd type="oval" w="lg" len="lg"/>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userDrawn="1"/>
        </p:nvCxnSpPr>
        <p:spPr>
          <a:xfrm>
            <a:off x="10851023" y="7035236"/>
            <a:ext cx="472552" cy="0"/>
          </a:xfrm>
          <a:prstGeom prst="line">
            <a:avLst/>
          </a:prstGeom>
          <a:ln w="12700">
            <a:solidFill>
              <a:schemeClr val="accent1"/>
            </a:solidFill>
            <a:prstDash val="dash"/>
            <a:tailEnd type="oval" w="lg" len="lg"/>
          </a:ln>
        </p:spPr>
        <p:style>
          <a:lnRef idx="1">
            <a:schemeClr val="accent1"/>
          </a:lnRef>
          <a:fillRef idx="0">
            <a:schemeClr val="accent1"/>
          </a:fillRef>
          <a:effectRef idx="0">
            <a:schemeClr val="accent1"/>
          </a:effectRef>
          <a:fontRef idx="minor">
            <a:schemeClr val="tx1"/>
          </a:fontRef>
        </p:style>
      </p:cxnSp>
      <p:sp>
        <p:nvSpPr>
          <p:cNvPr id="30" name="テキスト プレースホルダー 11"/>
          <p:cNvSpPr>
            <a:spLocks noGrp="1"/>
          </p:cNvSpPr>
          <p:nvPr userDrawn="1">
            <p:ph type="body" sz="quarter" idx="26" hasCustomPrompt="1"/>
          </p:nvPr>
        </p:nvSpPr>
        <p:spPr>
          <a:xfrm>
            <a:off x="10088311" y="327965"/>
            <a:ext cx="6120680" cy="848975"/>
          </a:xfrm>
        </p:spPr>
        <p:txBody>
          <a:bodyPr anchor="b">
            <a:noAutofit/>
          </a:bodyPr>
          <a:lstStyle>
            <a:lvl1pPr algn="l">
              <a:spcBef>
                <a:spcPts val="0"/>
              </a:spcBef>
              <a:defRPr sz="3200" spc="300">
                <a:solidFill>
                  <a:schemeClr val="accent1"/>
                </a:solidFill>
                <a:latin typeface="+mj-lt"/>
              </a:defRPr>
            </a:lvl1pPr>
          </a:lstStyle>
          <a:p>
            <a:pPr lvl="0"/>
            <a:r>
              <a:rPr lang="en-US" altLang="ja-JP" dirty="0" smtClean="0"/>
              <a:t>TEXT HERE</a:t>
            </a:r>
            <a:endParaRPr lang="en-US" dirty="0"/>
          </a:p>
        </p:txBody>
      </p:sp>
      <p:sp>
        <p:nvSpPr>
          <p:cNvPr id="31" name="テキスト プレースホルダー 11"/>
          <p:cNvSpPr>
            <a:spLocks noGrp="1"/>
          </p:cNvSpPr>
          <p:nvPr userDrawn="1">
            <p:ph type="body" sz="quarter" idx="28" hasCustomPrompt="1"/>
          </p:nvPr>
        </p:nvSpPr>
        <p:spPr>
          <a:xfrm>
            <a:off x="10088311" y="1048045"/>
            <a:ext cx="6165685" cy="1035116"/>
          </a:xfrm>
        </p:spPr>
        <p:txBody>
          <a:bodyPr anchor="t">
            <a:noAutofit/>
          </a:bodyPr>
          <a:lstStyle>
            <a:lvl1pPr algn="l">
              <a:lnSpc>
                <a:spcPct val="120000"/>
              </a:lnSpc>
              <a:defRPr sz="1800">
                <a:solidFill>
                  <a:schemeClr val="tx1"/>
                </a:solidFill>
                <a:latin typeface="+mn-lt"/>
              </a:defRPr>
            </a:lvl1pPr>
          </a:lstStyle>
          <a:p>
            <a:pPr lvl="0"/>
            <a:r>
              <a:rPr lang="en-US" altLang="ja-JP" dirty="0" smtClean="0"/>
              <a:t>Text Here</a:t>
            </a:r>
            <a:endParaRPr lang="en-US" dirty="0"/>
          </a:p>
        </p:txBody>
      </p:sp>
      <p:sp>
        <p:nvSpPr>
          <p:cNvPr id="32" name="テキスト プレースホルダー 11"/>
          <p:cNvSpPr>
            <a:spLocks noGrp="1"/>
          </p:cNvSpPr>
          <p:nvPr userDrawn="1">
            <p:ph type="body" sz="quarter" idx="14" hasCustomPrompt="1"/>
          </p:nvPr>
        </p:nvSpPr>
        <p:spPr>
          <a:xfrm>
            <a:off x="586569" y="5418561"/>
            <a:ext cx="6030670" cy="2213144"/>
          </a:xfrm>
        </p:spPr>
        <p:txBody>
          <a:bodyPr anchor="b">
            <a:noAutofit/>
          </a:bodyPr>
          <a:lstStyle>
            <a:lvl1pPr algn="l">
              <a:lnSpc>
                <a:spcPct val="100000"/>
              </a:lnSpc>
              <a:spcBef>
                <a:spcPts val="0"/>
              </a:spcBef>
              <a:defRPr sz="5400" spc="600" baseline="0">
                <a:solidFill>
                  <a:schemeClr val="accent1"/>
                </a:solidFill>
                <a:latin typeface="+mj-lt"/>
              </a:defRPr>
            </a:lvl1pPr>
          </a:lstStyle>
          <a:p>
            <a:pPr lvl="0"/>
            <a:r>
              <a:rPr lang="en-US" altLang="ja-JP" dirty="0" smtClean="0"/>
              <a:t>TEXT HERE</a:t>
            </a:r>
            <a:endParaRPr lang="en-US" dirty="0"/>
          </a:p>
        </p:txBody>
      </p:sp>
      <p:sp>
        <p:nvSpPr>
          <p:cNvPr id="35" name="テキスト プレースホルダー 11"/>
          <p:cNvSpPr>
            <a:spLocks noGrp="1"/>
          </p:cNvSpPr>
          <p:nvPr userDrawn="1">
            <p:ph type="body" sz="quarter" idx="15" hasCustomPrompt="1"/>
          </p:nvPr>
        </p:nvSpPr>
        <p:spPr>
          <a:xfrm>
            <a:off x="620583" y="7676465"/>
            <a:ext cx="7397498" cy="1967535"/>
          </a:xfrm>
        </p:spPr>
        <p:txBody>
          <a:bodyPr anchor="t">
            <a:noAutofit/>
          </a:bodyPr>
          <a:lstStyle>
            <a:lvl1pPr algn="l">
              <a:lnSpc>
                <a:spcPct val="120000"/>
              </a:lnSpc>
              <a:defRPr sz="2400">
                <a:solidFill>
                  <a:schemeClr val="tx1"/>
                </a:solidFill>
                <a:latin typeface="+mn-lt"/>
              </a:defRPr>
            </a:lvl1pPr>
          </a:lstStyle>
          <a:p>
            <a:pPr lvl="0"/>
            <a:r>
              <a:rPr lang="en-US" altLang="ja-JP" dirty="0" smtClean="0"/>
              <a:t>Text Here</a:t>
            </a:r>
            <a:endParaRPr lang="en-US" dirty="0"/>
          </a:p>
        </p:txBody>
      </p:sp>
      <p:sp>
        <p:nvSpPr>
          <p:cNvPr id="36" name="テキスト プレースホルダー 11"/>
          <p:cNvSpPr>
            <a:spLocks noGrp="1"/>
          </p:cNvSpPr>
          <p:nvPr userDrawn="1">
            <p:ph type="body" sz="quarter" idx="29" hasCustomPrompt="1"/>
          </p:nvPr>
        </p:nvSpPr>
        <p:spPr>
          <a:xfrm>
            <a:off x="11168431" y="2128165"/>
            <a:ext cx="6120680" cy="848975"/>
          </a:xfrm>
        </p:spPr>
        <p:txBody>
          <a:bodyPr anchor="b">
            <a:noAutofit/>
          </a:bodyPr>
          <a:lstStyle>
            <a:lvl1pPr algn="l">
              <a:spcBef>
                <a:spcPts val="0"/>
              </a:spcBef>
              <a:defRPr sz="3200" spc="300">
                <a:solidFill>
                  <a:schemeClr val="accent1"/>
                </a:solidFill>
                <a:latin typeface="+mj-lt"/>
              </a:defRPr>
            </a:lvl1pPr>
          </a:lstStyle>
          <a:p>
            <a:pPr lvl="0"/>
            <a:r>
              <a:rPr lang="en-US" altLang="ja-JP" dirty="0" smtClean="0"/>
              <a:t>TEXT HERE</a:t>
            </a:r>
            <a:endParaRPr lang="en-US" dirty="0"/>
          </a:p>
        </p:txBody>
      </p:sp>
      <p:sp>
        <p:nvSpPr>
          <p:cNvPr id="37" name="テキスト プレースホルダー 11"/>
          <p:cNvSpPr>
            <a:spLocks noGrp="1"/>
          </p:cNvSpPr>
          <p:nvPr userDrawn="1">
            <p:ph type="body" sz="quarter" idx="30" hasCustomPrompt="1"/>
          </p:nvPr>
        </p:nvSpPr>
        <p:spPr>
          <a:xfrm>
            <a:off x="11168431" y="2848245"/>
            <a:ext cx="6120680" cy="1035116"/>
          </a:xfrm>
        </p:spPr>
        <p:txBody>
          <a:bodyPr anchor="t">
            <a:noAutofit/>
          </a:bodyPr>
          <a:lstStyle>
            <a:lvl1pPr algn="l">
              <a:lnSpc>
                <a:spcPct val="120000"/>
              </a:lnSpc>
              <a:defRPr sz="1800">
                <a:solidFill>
                  <a:schemeClr val="tx1"/>
                </a:solidFill>
                <a:latin typeface="+mn-lt"/>
              </a:defRPr>
            </a:lvl1pPr>
          </a:lstStyle>
          <a:p>
            <a:pPr lvl="0"/>
            <a:r>
              <a:rPr lang="en-US" altLang="ja-JP" dirty="0" smtClean="0"/>
              <a:t>Text Here</a:t>
            </a:r>
            <a:endParaRPr lang="en-US" dirty="0"/>
          </a:p>
        </p:txBody>
      </p:sp>
      <p:sp>
        <p:nvSpPr>
          <p:cNvPr id="39" name="テキスト プレースホルダー 11"/>
          <p:cNvSpPr>
            <a:spLocks noGrp="1"/>
          </p:cNvSpPr>
          <p:nvPr userDrawn="1">
            <p:ph type="body" sz="quarter" idx="31" hasCustomPrompt="1"/>
          </p:nvPr>
        </p:nvSpPr>
        <p:spPr>
          <a:xfrm>
            <a:off x="10763386" y="4108385"/>
            <a:ext cx="6120680" cy="848975"/>
          </a:xfrm>
        </p:spPr>
        <p:txBody>
          <a:bodyPr anchor="b">
            <a:noAutofit/>
          </a:bodyPr>
          <a:lstStyle>
            <a:lvl1pPr algn="l">
              <a:spcBef>
                <a:spcPts val="0"/>
              </a:spcBef>
              <a:defRPr sz="3200" spc="300">
                <a:solidFill>
                  <a:schemeClr val="accent1"/>
                </a:solidFill>
                <a:latin typeface="+mj-lt"/>
              </a:defRPr>
            </a:lvl1pPr>
          </a:lstStyle>
          <a:p>
            <a:pPr lvl="0"/>
            <a:r>
              <a:rPr lang="en-US" altLang="ja-JP" dirty="0" smtClean="0"/>
              <a:t>TEXT HERE</a:t>
            </a:r>
            <a:endParaRPr lang="en-US" dirty="0"/>
          </a:p>
        </p:txBody>
      </p:sp>
      <p:sp>
        <p:nvSpPr>
          <p:cNvPr id="40" name="テキスト プレースホルダー 11"/>
          <p:cNvSpPr>
            <a:spLocks noGrp="1"/>
          </p:cNvSpPr>
          <p:nvPr userDrawn="1">
            <p:ph type="body" sz="quarter" idx="32" hasCustomPrompt="1"/>
          </p:nvPr>
        </p:nvSpPr>
        <p:spPr>
          <a:xfrm>
            <a:off x="10763386" y="4828465"/>
            <a:ext cx="6120680" cy="1035116"/>
          </a:xfrm>
        </p:spPr>
        <p:txBody>
          <a:bodyPr anchor="t">
            <a:noAutofit/>
          </a:bodyPr>
          <a:lstStyle>
            <a:lvl1pPr algn="l">
              <a:lnSpc>
                <a:spcPct val="120000"/>
              </a:lnSpc>
              <a:defRPr sz="1800">
                <a:solidFill>
                  <a:schemeClr val="tx1"/>
                </a:solidFill>
                <a:latin typeface="+mn-lt"/>
              </a:defRPr>
            </a:lvl1pPr>
          </a:lstStyle>
          <a:p>
            <a:pPr lvl="0"/>
            <a:r>
              <a:rPr lang="en-US" altLang="ja-JP" dirty="0" smtClean="0"/>
              <a:t>Text Here</a:t>
            </a:r>
            <a:endParaRPr lang="en-US" dirty="0"/>
          </a:p>
        </p:txBody>
      </p:sp>
      <p:sp>
        <p:nvSpPr>
          <p:cNvPr id="43" name="テキスト プレースホルダー 11"/>
          <p:cNvSpPr>
            <a:spLocks noGrp="1"/>
          </p:cNvSpPr>
          <p:nvPr userDrawn="1">
            <p:ph type="body" sz="quarter" idx="33" hasCustomPrompt="1"/>
          </p:nvPr>
        </p:nvSpPr>
        <p:spPr>
          <a:xfrm>
            <a:off x="11438461" y="6493650"/>
            <a:ext cx="6120680" cy="848975"/>
          </a:xfrm>
        </p:spPr>
        <p:txBody>
          <a:bodyPr anchor="b">
            <a:noAutofit/>
          </a:bodyPr>
          <a:lstStyle>
            <a:lvl1pPr algn="l">
              <a:spcBef>
                <a:spcPts val="0"/>
              </a:spcBef>
              <a:defRPr sz="3200" spc="300">
                <a:solidFill>
                  <a:schemeClr val="accent1"/>
                </a:solidFill>
                <a:latin typeface="+mj-lt"/>
              </a:defRPr>
            </a:lvl1pPr>
          </a:lstStyle>
          <a:p>
            <a:pPr lvl="0"/>
            <a:r>
              <a:rPr lang="en-US" altLang="ja-JP" dirty="0" smtClean="0"/>
              <a:t>TEXT HERE</a:t>
            </a:r>
            <a:endParaRPr lang="en-US" dirty="0"/>
          </a:p>
        </p:txBody>
      </p:sp>
      <p:sp>
        <p:nvSpPr>
          <p:cNvPr id="44" name="テキスト プレースホルダー 11"/>
          <p:cNvSpPr>
            <a:spLocks noGrp="1"/>
          </p:cNvSpPr>
          <p:nvPr userDrawn="1">
            <p:ph type="body" sz="quarter" idx="34" hasCustomPrompt="1"/>
          </p:nvPr>
        </p:nvSpPr>
        <p:spPr>
          <a:xfrm>
            <a:off x="11438461" y="7213730"/>
            <a:ext cx="6120680" cy="1035116"/>
          </a:xfrm>
        </p:spPr>
        <p:txBody>
          <a:bodyPr anchor="t">
            <a:noAutofit/>
          </a:bodyPr>
          <a:lstStyle>
            <a:lvl1pPr algn="l">
              <a:lnSpc>
                <a:spcPct val="120000"/>
              </a:lnSpc>
              <a:defRPr sz="1800">
                <a:solidFill>
                  <a:schemeClr val="tx1"/>
                </a:solidFill>
                <a:latin typeface="+mn-lt"/>
              </a:defRPr>
            </a:lvl1pPr>
          </a:lstStyle>
          <a:p>
            <a:pPr lvl="0"/>
            <a:r>
              <a:rPr lang="en-US" altLang="ja-JP" dirty="0" smtClean="0"/>
              <a:t>Text Here</a:t>
            </a:r>
            <a:endParaRPr lang="en-US" dirty="0"/>
          </a:p>
        </p:txBody>
      </p:sp>
      <p:sp>
        <p:nvSpPr>
          <p:cNvPr id="46" name="図プレースホルダー 7"/>
          <p:cNvSpPr>
            <a:spLocks noGrp="1"/>
          </p:cNvSpPr>
          <p:nvPr userDrawn="1">
            <p:ph type="pic" sz="quarter" idx="16" hasCustomPrompt="1"/>
          </p:nvPr>
        </p:nvSpPr>
        <p:spPr>
          <a:xfrm>
            <a:off x="7395177" y="1183060"/>
            <a:ext cx="712914" cy="712914"/>
          </a:xfrm>
        </p:spPr>
        <p:txBody>
          <a:bodyPr>
            <a:normAutofit/>
          </a:bodyPr>
          <a:lstStyle>
            <a:lvl1pPr>
              <a:defRPr sz="1600"/>
            </a:lvl1pPr>
          </a:lstStyle>
          <a:p>
            <a:r>
              <a:rPr kumimoji="1" lang="en-US" altLang="ja-JP" dirty="0" smtClean="0"/>
              <a:t>ICON</a:t>
            </a:r>
            <a:endParaRPr kumimoji="1" lang="ja-JP" altLang="en-US" dirty="0"/>
          </a:p>
        </p:txBody>
      </p:sp>
      <p:sp>
        <p:nvSpPr>
          <p:cNvPr id="48" name="図プレースホルダー 7"/>
          <p:cNvSpPr>
            <a:spLocks noGrp="1"/>
          </p:cNvSpPr>
          <p:nvPr userDrawn="1">
            <p:ph type="pic" sz="quarter" idx="35" hasCustomPrompt="1"/>
          </p:nvPr>
        </p:nvSpPr>
        <p:spPr>
          <a:xfrm>
            <a:off x="9089200" y="2978484"/>
            <a:ext cx="833044" cy="833044"/>
          </a:xfrm>
        </p:spPr>
        <p:txBody>
          <a:bodyPr>
            <a:normAutofit/>
          </a:bodyPr>
          <a:lstStyle>
            <a:lvl1pPr>
              <a:defRPr sz="1600"/>
            </a:lvl1pPr>
          </a:lstStyle>
          <a:p>
            <a:r>
              <a:rPr kumimoji="1" lang="en-US" altLang="ja-JP" dirty="0" smtClean="0"/>
              <a:t>ICON</a:t>
            </a:r>
            <a:endParaRPr kumimoji="1" lang="ja-JP" altLang="en-US" dirty="0"/>
          </a:p>
        </p:txBody>
      </p:sp>
      <p:sp>
        <p:nvSpPr>
          <p:cNvPr id="49" name="図プレースホルダー 7"/>
          <p:cNvSpPr>
            <a:spLocks noGrp="1"/>
          </p:cNvSpPr>
          <p:nvPr userDrawn="1">
            <p:ph type="pic" sz="quarter" idx="36" hasCustomPrompt="1"/>
          </p:nvPr>
        </p:nvSpPr>
        <p:spPr>
          <a:xfrm>
            <a:off x="6783267" y="4988806"/>
            <a:ext cx="1009789" cy="1009789"/>
          </a:xfrm>
        </p:spPr>
        <p:txBody>
          <a:bodyPr>
            <a:normAutofit/>
          </a:bodyPr>
          <a:lstStyle>
            <a:lvl1pPr>
              <a:defRPr sz="1600"/>
            </a:lvl1pPr>
          </a:lstStyle>
          <a:p>
            <a:r>
              <a:rPr kumimoji="1" lang="en-US" altLang="ja-JP" dirty="0" smtClean="0"/>
              <a:t>ICON</a:t>
            </a:r>
            <a:endParaRPr kumimoji="1" lang="ja-JP" altLang="en-US" dirty="0"/>
          </a:p>
        </p:txBody>
      </p:sp>
      <p:sp>
        <p:nvSpPr>
          <p:cNvPr id="50" name="図プレースホルダー 7"/>
          <p:cNvSpPr>
            <a:spLocks noGrp="1"/>
          </p:cNvSpPr>
          <p:nvPr userDrawn="1">
            <p:ph type="pic" sz="quarter" idx="37" hasCustomPrompt="1"/>
          </p:nvPr>
        </p:nvSpPr>
        <p:spPr>
          <a:xfrm>
            <a:off x="9188211" y="7438755"/>
            <a:ext cx="1222868" cy="1222868"/>
          </a:xfrm>
        </p:spPr>
        <p:txBody>
          <a:bodyPr>
            <a:normAutofit/>
          </a:bodyPr>
          <a:lstStyle>
            <a:lvl1pPr>
              <a:defRPr sz="1600"/>
            </a:lvl1pPr>
          </a:lstStyle>
          <a:p>
            <a:r>
              <a:rPr kumimoji="1" lang="en-US" altLang="ja-JP" dirty="0" smtClean="0"/>
              <a:t>ICON</a:t>
            </a:r>
            <a:endParaRPr kumimoji="1" lang="ja-JP" altLang="en-US" dirty="0"/>
          </a:p>
        </p:txBody>
      </p:sp>
    </p:spTree>
    <p:extLst>
      <p:ext uri="{BB962C8B-B14F-4D97-AF65-F5344CB8AC3E}">
        <p14:creationId xmlns:p14="http://schemas.microsoft.com/office/powerpoint/2010/main" val="2260215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wd">
                                    <p:tmPct val="10000"/>
                                  </p:iterate>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0-#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left)">
                                      <p:cBhvr>
                                        <p:cTn id="11" dur="500"/>
                                        <p:tgtEl>
                                          <p:spTgt spid="33"/>
                                        </p:tgtEl>
                                      </p:cBhvr>
                                    </p:animEffect>
                                  </p:childTnLst>
                                </p:cTn>
                              </p:par>
                            </p:childTnLst>
                          </p:cTn>
                        </p:par>
                        <p:par>
                          <p:cTn id="12" fill="hold">
                            <p:stCondLst>
                              <p:cond delay="550"/>
                            </p:stCondLst>
                            <p:childTnLst>
                              <p:par>
                                <p:cTn id="13" presetID="2" presetClass="entr" presetSubtype="8" decel="10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0-#ppt_w/2"/>
                                          </p:val>
                                        </p:tav>
                                        <p:tav tm="100000">
                                          <p:val>
                                            <p:strVal val="#ppt_x"/>
                                          </p:val>
                                        </p:tav>
                                      </p:tavLst>
                                    </p:anim>
                                    <p:anim calcmode="lin" valueType="num">
                                      <p:cBhvr additive="base">
                                        <p:cTn id="16" dur="500" fill="hold"/>
                                        <p:tgtEl>
                                          <p:spTgt spid="35"/>
                                        </p:tgtEl>
                                        <p:attrNameLst>
                                          <p:attrName>ppt_y</p:attrName>
                                        </p:attrNameLst>
                                      </p:cBhvr>
                                      <p:tavLst>
                                        <p:tav tm="0">
                                          <p:val>
                                            <p:strVal val="#ppt_y"/>
                                          </p:val>
                                        </p:tav>
                                        <p:tav tm="100000">
                                          <p:val>
                                            <p:strVal val="#ppt_y"/>
                                          </p:val>
                                        </p:tav>
                                      </p:tavLst>
                                    </p:anim>
                                  </p:childTnLst>
                                </p:cTn>
                              </p:par>
                            </p:childTnLst>
                          </p:cTn>
                        </p:par>
                        <p:par>
                          <p:cTn id="17" fill="hold">
                            <p:stCondLst>
                              <p:cond delay="105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childTnLst>
                          </p:cTn>
                        </p:par>
                        <p:par>
                          <p:cTn id="24" fill="hold">
                            <p:stCondLst>
                              <p:cond delay="1550"/>
                            </p:stCondLst>
                            <p:childTnLst>
                              <p:par>
                                <p:cTn id="25" presetID="22" presetClass="entr" presetSubtype="4"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down)">
                                      <p:cBhvr>
                                        <p:cTn id="27" dur="500"/>
                                        <p:tgtEl>
                                          <p:spTgt spid="18"/>
                                        </p:tgtEl>
                                      </p:cBhvr>
                                    </p:animEffect>
                                  </p:childTnLst>
                                </p:cTn>
                              </p:par>
                            </p:childTnLst>
                          </p:cTn>
                        </p:par>
                        <p:par>
                          <p:cTn id="28" fill="hold">
                            <p:stCondLst>
                              <p:cond delay="2050"/>
                            </p:stCondLst>
                            <p:childTnLst>
                              <p:par>
                                <p:cTn id="29" presetID="22" presetClass="entr" presetSubtype="8"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left)">
                                      <p:cBhvr>
                                        <p:cTn id="31" dur="500"/>
                                        <p:tgtEl>
                                          <p:spTgt spid="22"/>
                                        </p:tgtEl>
                                      </p:cBhvr>
                                    </p:animEffect>
                                  </p:childTnLst>
                                </p:cTn>
                              </p:par>
                              <p:par>
                                <p:cTn id="32" presetID="2" presetClass="entr" presetSubtype="2" decel="10000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 calcmode="lin" valueType="num">
                                      <p:cBhvr additive="base">
                                        <p:cTn id="34" dur="500" fill="hold"/>
                                        <p:tgtEl>
                                          <p:spTgt spid="30"/>
                                        </p:tgtEl>
                                        <p:attrNameLst>
                                          <p:attrName>ppt_x</p:attrName>
                                        </p:attrNameLst>
                                      </p:cBhvr>
                                      <p:tavLst>
                                        <p:tav tm="0">
                                          <p:val>
                                            <p:strVal val="1+#ppt_w/2"/>
                                          </p:val>
                                        </p:tav>
                                        <p:tav tm="100000">
                                          <p:val>
                                            <p:strVal val="#ppt_x"/>
                                          </p:val>
                                        </p:tav>
                                      </p:tavLst>
                                    </p:anim>
                                    <p:anim calcmode="lin" valueType="num">
                                      <p:cBhvr additive="base">
                                        <p:cTn id="35" dur="500" fill="hold"/>
                                        <p:tgtEl>
                                          <p:spTgt spid="30"/>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500" fill="hold"/>
                                        <p:tgtEl>
                                          <p:spTgt spid="31"/>
                                        </p:tgtEl>
                                        <p:attrNameLst>
                                          <p:attrName>ppt_x</p:attrName>
                                        </p:attrNameLst>
                                      </p:cBhvr>
                                      <p:tavLst>
                                        <p:tav tm="0">
                                          <p:val>
                                            <p:strVal val="1+#ppt_w/2"/>
                                          </p:val>
                                        </p:tav>
                                        <p:tav tm="100000">
                                          <p:val>
                                            <p:strVal val="#ppt_x"/>
                                          </p:val>
                                        </p:tav>
                                      </p:tavLst>
                                    </p:anim>
                                    <p:anim calcmode="lin" valueType="num">
                                      <p:cBhvr additive="base">
                                        <p:cTn id="39" dur="500" fill="hold"/>
                                        <p:tgtEl>
                                          <p:spTgt spid="31"/>
                                        </p:tgtEl>
                                        <p:attrNameLst>
                                          <p:attrName>ppt_y</p:attrName>
                                        </p:attrNameLst>
                                      </p:cBhvr>
                                      <p:tavLst>
                                        <p:tav tm="0">
                                          <p:val>
                                            <p:strVal val="#ppt_y"/>
                                          </p:val>
                                        </p:tav>
                                        <p:tav tm="100000">
                                          <p:val>
                                            <p:strVal val="#ppt_y"/>
                                          </p:val>
                                        </p:tav>
                                      </p:tavLst>
                                    </p:anim>
                                  </p:childTnLst>
                                </p:cTn>
                              </p:par>
                            </p:childTnLst>
                          </p:cTn>
                        </p:par>
                        <p:par>
                          <p:cTn id="40" fill="hold">
                            <p:stCondLst>
                              <p:cond delay="2550"/>
                            </p:stCondLst>
                            <p:childTnLst>
                              <p:par>
                                <p:cTn id="41" presetID="10" presetClass="entr" presetSubtype="0" fill="hold" grpId="0" nodeType="afterEffect">
                                  <p:stCondLst>
                                    <p:cond delay="25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500"/>
                                        <p:tgtEl>
                                          <p:spTgt spid="2"/>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48"/>
                                        </p:tgtEl>
                                        <p:attrNameLst>
                                          <p:attrName>style.visibility</p:attrName>
                                        </p:attrNameLst>
                                      </p:cBhvr>
                                      <p:to>
                                        <p:strVal val="visible"/>
                                      </p:to>
                                    </p:set>
                                    <p:animEffect transition="in" filter="fade">
                                      <p:cBhvr>
                                        <p:cTn id="46" dur="500"/>
                                        <p:tgtEl>
                                          <p:spTgt spid="48"/>
                                        </p:tgtEl>
                                      </p:cBhvr>
                                    </p:animEffect>
                                  </p:childTnLst>
                                </p:cTn>
                              </p:par>
                            </p:childTnLst>
                          </p:cTn>
                        </p:par>
                        <p:par>
                          <p:cTn id="47" fill="hold">
                            <p:stCondLst>
                              <p:cond delay="3300"/>
                            </p:stCondLst>
                            <p:childTnLst>
                              <p:par>
                                <p:cTn id="48" presetID="22" presetClass="entr" presetSubtype="8" fill="hold" grpId="0" nodeType="after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wipe(left)">
                                      <p:cBhvr>
                                        <p:cTn id="50" dur="500"/>
                                        <p:tgtEl>
                                          <p:spTgt spid="9"/>
                                        </p:tgtEl>
                                      </p:cBhvr>
                                    </p:animEffect>
                                  </p:childTnLst>
                                </p:cTn>
                              </p:par>
                            </p:childTnLst>
                          </p:cTn>
                        </p:par>
                        <p:par>
                          <p:cTn id="51" fill="hold">
                            <p:stCondLst>
                              <p:cond delay="3800"/>
                            </p:stCondLst>
                            <p:childTnLst>
                              <p:par>
                                <p:cTn id="52" presetID="22" presetClass="entr" presetSubtype="4" fill="hold" grpId="0" nodeType="after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wipe(down)">
                                      <p:cBhvr>
                                        <p:cTn id="54" dur="500"/>
                                        <p:tgtEl>
                                          <p:spTgt spid="17"/>
                                        </p:tgtEl>
                                      </p:cBhvr>
                                    </p:animEffect>
                                  </p:childTnLst>
                                </p:cTn>
                              </p:par>
                            </p:childTnLst>
                          </p:cTn>
                        </p:par>
                        <p:par>
                          <p:cTn id="55" fill="hold">
                            <p:stCondLst>
                              <p:cond delay="4300"/>
                            </p:stCondLst>
                            <p:childTnLst>
                              <p:par>
                                <p:cTn id="56" presetID="22" presetClass="entr" presetSubtype="8" fill="hold" nodeType="after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wipe(left)">
                                      <p:cBhvr>
                                        <p:cTn id="58" dur="500"/>
                                        <p:tgtEl>
                                          <p:spTgt spid="23"/>
                                        </p:tgtEl>
                                      </p:cBhvr>
                                    </p:animEffect>
                                  </p:childTnLst>
                                </p:cTn>
                              </p:par>
                              <p:par>
                                <p:cTn id="59" presetID="2" presetClass="entr" presetSubtype="2" decel="10000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anim calcmode="lin" valueType="num">
                                      <p:cBhvr additive="base">
                                        <p:cTn id="61" dur="500" fill="hold"/>
                                        <p:tgtEl>
                                          <p:spTgt spid="36"/>
                                        </p:tgtEl>
                                        <p:attrNameLst>
                                          <p:attrName>ppt_x</p:attrName>
                                        </p:attrNameLst>
                                      </p:cBhvr>
                                      <p:tavLst>
                                        <p:tav tm="0">
                                          <p:val>
                                            <p:strVal val="1+#ppt_w/2"/>
                                          </p:val>
                                        </p:tav>
                                        <p:tav tm="100000">
                                          <p:val>
                                            <p:strVal val="#ppt_x"/>
                                          </p:val>
                                        </p:tav>
                                      </p:tavLst>
                                    </p:anim>
                                    <p:anim calcmode="lin" valueType="num">
                                      <p:cBhvr additive="base">
                                        <p:cTn id="62" dur="500" fill="hold"/>
                                        <p:tgtEl>
                                          <p:spTgt spid="36"/>
                                        </p:tgtEl>
                                        <p:attrNameLst>
                                          <p:attrName>ppt_y</p:attrName>
                                        </p:attrNameLst>
                                      </p:cBhvr>
                                      <p:tavLst>
                                        <p:tav tm="0">
                                          <p:val>
                                            <p:strVal val="#ppt_y"/>
                                          </p:val>
                                        </p:tav>
                                        <p:tav tm="100000">
                                          <p:val>
                                            <p:strVal val="#ppt_y"/>
                                          </p:val>
                                        </p:tav>
                                      </p:tavLst>
                                    </p:anim>
                                  </p:childTnLst>
                                </p:cTn>
                              </p:par>
                              <p:par>
                                <p:cTn id="63" presetID="2" presetClass="entr" presetSubtype="2" decel="10000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1+#ppt_w/2"/>
                                          </p:val>
                                        </p:tav>
                                        <p:tav tm="100000">
                                          <p:val>
                                            <p:strVal val="#ppt_x"/>
                                          </p:val>
                                        </p:tav>
                                      </p:tavLst>
                                    </p:anim>
                                    <p:anim calcmode="lin" valueType="num">
                                      <p:cBhvr additive="base">
                                        <p:cTn id="66" dur="500" fill="hold"/>
                                        <p:tgtEl>
                                          <p:spTgt spid="37"/>
                                        </p:tgtEl>
                                        <p:attrNameLst>
                                          <p:attrName>ppt_y</p:attrName>
                                        </p:attrNameLst>
                                      </p:cBhvr>
                                      <p:tavLst>
                                        <p:tav tm="0">
                                          <p:val>
                                            <p:strVal val="#ppt_y"/>
                                          </p:val>
                                        </p:tav>
                                        <p:tav tm="100000">
                                          <p:val>
                                            <p:strVal val="#ppt_y"/>
                                          </p:val>
                                        </p:tav>
                                      </p:tavLst>
                                    </p:anim>
                                  </p:childTnLst>
                                </p:cTn>
                              </p:par>
                            </p:childTnLst>
                          </p:cTn>
                        </p:par>
                        <p:par>
                          <p:cTn id="67" fill="hold">
                            <p:stCondLst>
                              <p:cond delay="4800"/>
                            </p:stCondLst>
                            <p:childTnLst>
                              <p:par>
                                <p:cTn id="68" presetID="10" presetClass="entr" presetSubtype="0" fill="hold" grpId="0" nodeType="afterEffect">
                                  <p:stCondLst>
                                    <p:cond delay="250"/>
                                  </p:stCondLst>
                                  <p:childTnLst>
                                    <p:set>
                                      <p:cBhvr>
                                        <p:cTn id="69" dur="1" fill="hold">
                                          <p:stCondLst>
                                            <p:cond delay="0"/>
                                          </p:stCondLst>
                                        </p:cTn>
                                        <p:tgtEl>
                                          <p:spTgt spid="49"/>
                                        </p:tgtEl>
                                        <p:attrNameLst>
                                          <p:attrName>style.visibility</p:attrName>
                                        </p:attrNameLst>
                                      </p:cBhvr>
                                      <p:to>
                                        <p:strVal val="visible"/>
                                      </p:to>
                                    </p:set>
                                    <p:animEffect transition="in" filter="fade">
                                      <p:cBhvr>
                                        <p:cTn id="70" dur="500"/>
                                        <p:tgtEl>
                                          <p:spTgt spid="49"/>
                                        </p:tgtEl>
                                      </p:cBhvr>
                                    </p:animEffect>
                                  </p:childTnLst>
                                </p:cTn>
                              </p:par>
                              <p:par>
                                <p:cTn id="71" presetID="10" presetClass="entr" presetSubtype="0" fill="hold" grpId="0" nodeType="withEffect">
                                  <p:stCondLst>
                                    <p:cond delay="250"/>
                                  </p:stCondLst>
                                  <p:childTnLst>
                                    <p:set>
                                      <p:cBhvr>
                                        <p:cTn id="72" dur="1" fill="hold">
                                          <p:stCondLst>
                                            <p:cond delay="0"/>
                                          </p:stCondLst>
                                        </p:cTn>
                                        <p:tgtEl>
                                          <p:spTgt spid="11"/>
                                        </p:tgtEl>
                                        <p:attrNameLst>
                                          <p:attrName>style.visibility</p:attrName>
                                        </p:attrNameLst>
                                      </p:cBhvr>
                                      <p:to>
                                        <p:strVal val="visible"/>
                                      </p:to>
                                    </p:set>
                                    <p:animEffect transition="in" filter="fade">
                                      <p:cBhvr>
                                        <p:cTn id="73" dur="500"/>
                                        <p:tgtEl>
                                          <p:spTgt spid="11"/>
                                        </p:tgtEl>
                                      </p:cBhvr>
                                    </p:animEffect>
                                  </p:childTnLst>
                                </p:cTn>
                              </p:par>
                            </p:childTnLst>
                          </p:cTn>
                        </p:par>
                        <p:par>
                          <p:cTn id="74" fill="hold">
                            <p:stCondLst>
                              <p:cond delay="5550"/>
                            </p:stCondLst>
                            <p:childTnLst>
                              <p:par>
                                <p:cTn id="75" presetID="22" presetClass="entr" presetSubtype="1" fill="hold" grpId="0" nodeType="after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wipe(up)">
                                      <p:cBhvr>
                                        <p:cTn id="77" dur="500"/>
                                        <p:tgtEl>
                                          <p:spTgt spid="10"/>
                                        </p:tgtEl>
                                      </p:cBhvr>
                                    </p:animEffect>
                                  </p:childTnLst>
                                </p:cTn>
                              </p:par>
                            </p:childTnLst>
                          </p:cTn>
                        </p:par>
                        <p:par>
                          <p:cTn id="78" fill="hold">
                            <p:stCondLst>
                              <p:cond delay="6050"/>
                            </p:stCondLst>
                            <p:childTnLst>
                              <p:par>
                                <p:cTn id="79" presetID="22" presetClass="entr" presetSubtype="4" fill="hold" grpId="0" nodeType="after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wipe(down)">
                                      <p:cBhvr>
                                        <p:cTn id="81" dur="500"/>
                                        <p:tgtEl>
                                          <p:spTgt spid="20"/>
                                        </p:tgtEl>
                                      </p:cBhvr>
                                    </p:animEffect>
                                  </p:childTnLst>
                                </p:cTn>
                              </p:par>
                            </p:childTnLst>
                          </p:cTn>
                        </p:par>
                        <p:par>
                          <p:cTn id="82" fill="hold">
                            <p:stCondLst>
                              <p:cond delay="6550"/>
                            </p:stCondLst>
                            <p:childTnLst>
                              <p:par>
                                <p:cTn id="83" presetID="22" presetClass="entr" presetSubtype="8" fill="hold" nodeType="after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wipe(left)">
                                      <p:cBhvr>
                                        <p:cTn id="85" dur="500"/>
                                        <p:tgtEl>
                                          <p:spTgt spid="24"/>
                                        </p:tgtEl>
                                      </p:cBhvr>
                                    </p:animEffect>
                                  </p:childTnLst>
                                </p:cTn>
                              </p:par>
                              <p:par>
                                <p:cTn id="86" presetID="2" presetClass="entr" presetSubtype="2" decel="100000" fill="hold" grpId="0" nodeType="withEffect">
                                  <p:stCondLst>
                                    <p:cond delay="0"/>
                                  </p:stCondLst>
                                  <p:childTnLst>
                                    <p:set>
                                      <p:cBhvr>
                                        <p:cTn id="87" dur="1" fill="hold">
                                          <p:stCondLst>
                                            <p:cond delay="0"/>
                                          </p:stCondLst>
                                        </p:cTn>
                                        <p:tgtEl>
                                          <p:spTgt spid="39"/>
                                        </p:tgtEl>
                                        <p:attrNameLst>
                                          <p:attrName>style.visibility</p:attrName>
                                        </p:attrNameLst>
                                      </p:cBhvr>
                                      <p:to>
                                        <p:strVal val="visible"/>
                                      </p:to>
                                    </p:set>
                                    <p:anim calcmode="lin" valueType="num">
                                      <p:cBhvr additive="base">
                                        <p:cTn id="88" dur="500" fill="hold"/>
                                        <p:tgtEl>
                                          <p:spTgt spid="39"/>
                                        </p:tgtEl>
                                        <p:attrNameLst>
                                          <p:attrName>ppt_x</p:attrName>
                                        </p:attrNameLst>
                                      </p:cBhvr>
                                      <p:tavLst>
                                        <p:tav tm="0">
                                          <p:val>
                                            <p:strVal val="1+#ppt_w/2"/>
                                          </p:val>
                                        </p:tav>
                                        <p:tav tm="100000">
                                          <p:val>
                                            <p:strVal val="#ppt_x"/>
                                          </p:val>
                                        </p:tav>
                                      </p:tavLst>
                                    </p:anim>
                                    <p:anim calcmode="lin" valueType="num">
                                      <p:cBhvr additive="base">
                                        <p:cTn id="89" dur="500" fill="hold"/>
                                        <p:tgtEl>
                                          <p:spTgt spid="39"/>
                                        </p:tgtEl>
                                        <p:attrNameLst>
                                          <p:attrName>ppt_y</p:attrName>
                                        </p:attrNameLst>
                                      </p:cBhvr>
                                      <p:tavLst>
                                        <p:tav tm="0">
                                          <p:val>
                                            <p:strVal val="#ppt_y"/>
                                          </p:val>
                                        </p:tav>
                                        <p:tav tm="100000">
                                          <p:val>
                                            <p:strVal val="#ppt_y"/>
                                          </p:val>
                                        </p:tav>
                                      </p:tavLst>
                                    </p:anim>
                                  </p:childTnLst>
                                </p:cTn>
                              </p:par>
                              <p:par>
                                <p:cTn id="90" presetID="2" presetClass="entr" presetSubtype="2" decel="100000" fill="hold" grpId="0" nodeType="withEffect">
                                  <p:stCondLst>
                                    <p:cond delay="0"/>
                                  </p:stCondLst>
                                  <p:childTnLst>
                                    <p:set>
                                      <p:cBhvr>
                                        <p:cTn id="91" dur="1" fill="hold">
                                          <p:stCondLst>
                                            <p:cond delay="0"/>
                                          </p:stCondLst>
                                        </p:cTn>
                                        <p:tgtEl>
                                          <p:spTgt spid="40"/>
                                        </p:tgtEl>
                                        <p:attrNameLst>
                                          <p:attrName>style.visibility</p:attrName>
                                        </p:attrNameLst>
                                      </p:cBhvr>
                                      <p:to>
                                        <p:strVal val="visible"/>
                                      </p:to>
                                    </p:set>
                                    <p:anim calcmode="lin" valueType="num">
                                      <p:cBhvr additive="base">
                                        <p:cTn id="92" dur="500" fill="hold"/>
                                        <p:tgtEl>
                                          <p:spTgt spid="40"/>
                                        </p:tgtEl>
                                        <p:attrNameLst>
                                          <p:attrName>ppt_x</p:attrName>
                                        </p:attrNameLst>
                                      </p:cBhvr>
                                      <p:tavLst>
                                        <p:tav tm="0">
                                          <p:val>
                                            <p:strVal val="1+#ppt_w/2"/>
                                          </p:val>
                                        </p:tav>
                                        <p:tav tm="100000">
                                          <p:val>
                                            <p:strVal val="#ppt_x"/>
                                          </p:val>
                                        </p:tav>
                                      </p:tavLst>
                                    </p:anim>
                                    <p:anim calcmode="lin" valueType="num">
                                      <p:cBhvr additive="base">
                                        <p:cTn id="93" dur="500" fill="hold"/>
                                        <p:tgtEl>
                                          <p:spTgt spid="40"/>
                                        </p:tgtEl>
                                        <p:attrNameLst>
                                          <p:attrName>ppt_y</p:attrName>
                                        </p:attrNameLst>
                                      </p:cBhvr>
                                      <p:tavLst>
                                        <p:tav tm="0">
                                          <p:val>
                                            <p:strVal val="#ppt_y"/>
                                          </p:val>
                                        </p:tav>
                                        <p:tav tm="100000">
                                          <p:val>
                                            <p:strVal val="#ppt_y"/>
                                          </p:val>
                                        </p:tav>
                                      </p:tavLst>
                                    </p:anim>
                                  </p:childTnLst>
                                </p:cTn>
                              </p:par>
                            </p:childTnLst>
                          </p:cTn>
                        </p:par>
                        <p:par>
                          <p:cTn id="94" fill="hold">
                            <p:stCondLst>
                              <p:cond delay="7050"/>
                            </p:stCondLst>
                            <p:childTnLst>
                              <p:par>
                                <p:cTn id="95" presetID="10" presetClass="entr" presetSubtype="0" fill="hold" grpId="0" nodeType="afterEffect">
                                  <p:stCondLst>
                                    <p:cond delay="250"/>
                                  </p:stCondLst>
                                  <p:childTnLst>
                                    <p:set>
                                      <p:cBhvr>
                                        <p:cTn id="96" dur="1" fill="hold">
                                          <p:stCondLst>
                                            <p:cond delay="0"/>
                                          </p:stCondLst>
                                        </p:cTn>
                                        <p:tgtEl>
                                          <p:spTgt spid="12"/>
                                        </p:tgtEl>
                                        <p:attrNameLst>
                                          <p:attrName>style.visibility</p:attrName>
                                        </p:attrNameLst>
                                      </p:cBhvr>
                                      <p:to>
                                        <p:strVal val="visible"/>
                                      </p:to>
                                    </p:set>
                                    <p:animEffect transition="in" filter="fade">
                                      <p:cBhvr>
                                        <p:cTn id="97" dur="500"/>
                                        <p:tgtEl>
                                          <p:spTgt spid="12"/>
                                        </p:tgtEl>
                                      </p:cBhvr>
                                    </p:animEffect>
                                  </p:childTnLst>
                                </p:cTn>
                              </p:par>
                              <p:par>
                                <p:cTn id="98" presetID="10" presetClass="entr" presetSubtype="0" fill="hold" grpId="0" nodeType="withEffect">
                                  <p:stCondLst>
                                    <p:cond delay="250"/>
                                  </p:stCondLst>
                                  <p:childTnLst>
                                    <p:set>
                                      <p:cBhvr>
                                        <p:cTn id="99" dur="1" fill="hold">
                                          <p:stCondLst>
                                            <p:cond delay="0"/>
                                          </p:stCondLst>
                                        </p:cTn>
                                        <p:tgtEl>
                                          <p:spTgt spid="50"/>
                                        </p:tgtEl>
                                        <p:attrNameLst>
                                          <p:attrName>style.visibility</p:attrName>
                                        </p:attrNameLst>
                                      </p:cBhvr>
                                      <p:to>
                                        <p:strVal val="visible"/>
                                      </p:to>
                                    </p:set>
                                    <p:animEffect transition="in" filter="fade">
                                      <p:cBhvr>
                                        <p:cTn id="100" dur="500"/>
                                        <p:tgtEl>
                                          <p:spTgt spid="50"/>
                                        </p:tgtEl>
                                      </p:cBhvr>
                                    </p:animEffect>
                                  </p:childTnLst>
                                </p:cTn>
                              </p:par>
                            </p:childTnLst>
                          </p:cTn>
                        </p:par>
                        <p:par>
                          <p:cTn id="101" fill="hold">
                            <p:stCondLst>
                              <p:cond delay="7800"/>
                            </p:stCondLst>
                            <p:childTnLst>
                              <p:par>
                                <p:cTn id="102" presetID="22" presetClass="entr" presetSubtype="8" fill="hold" grpId="0" nodeType="afterEffect">
                                  <p:stCondLst>
                                    <p:cond delay="0"/>
                                  </p:stCondLst>
                                  <p:childTnLst>
                                    <p:set>
                                      <p:cBhvr>
                                        <p:cTn id="103" dur="1" fill="hold">
                                          <p:stCondLst>
                                            <p:cond delay="0"/>
                                          </p:stCondLst>
                                        </p:cTn>
                                        <p:tgtEl>
                                          <p:spTgt spid="6"/>
                                        </p:tgtEl>
                                        <p:attrNameLst>
                                          <p:attrName>style.visibility</p:attrName>
                                        </p:attrNameLst>
                                      </p:cBhvr>
                                      <p:to>
                                        <p:strVal val="visible"/>
                                      </p:to>
                                    </p:set>
                                    <p:animEffect transition="in" filter="wipe(left)">
                                      <p:cBhvr>
                                        <p:cTn id="104" dur="500"/>
                                        <p:tgtEl>
                                          <p:spTgt spid="6"/>
                                        </p:tgtEl>
                                      </p:cBhvr>
                                    </p:animEffect>
                                  </p:childTnLst>
                                </p:cTn>
                              </p:par>
                            </p:childTnLst>
                          </p:cTn>
                        </p:par>
                        <p:par>
                          <p:cTn id="105" fill="hold">
                            <p:stCondLst>
                              <p:cond delay="8300"/>
                            </p:stCondLst>
                            <p:childTnLst>
                              <p:par>
                                <p:cTn id="106" presetID="22" presetClass="entr" presetSubtype="4" fill="hold" grpId="0" nodeType="afterEffect">
                                  <p:stCondLst>
                                    <p:cond delay="0"/>
                                  </p:stCondLst>
                                  <p:childTnLst>
                                    <p:set>
                                      <p:cBhvr>
                                        <p:cTn id="107" dur="1" fill="hold">
                                          <p:stCondLst>
                                            <p:cond delay="0"/>
                                          </p:stCondLst>
                                        </p:cTn>
                                        <p:tgtEl>
                                          <p:spTgt spid="19"/>
                                        </p:tgtEl>
                                        <p:attrNameLst>
                                          <p:attrName>style.visibility</p:attrName>
                                        </p:attrNameLst>
                                      </p:cBhvr>
                                      <p:to>
                                        <p:strVal val="visible"/>
                                      </p:to>
                                    </p:set>
                                    <p:animEffect transition="in" filter="wipe(down)">
                                      <p:cBhvr>
                                        <p:cTn id="108" dur="500"/>
                                        <p:tgtEl>
                                          <p:spTgt spid="19"/>
                                        </p:tgtEl>
                                      </p:cBhvr>
                                    </p:animEffect>
                                  </p:childTnLst>
                                </p:cTn>
                              </p:par>
                            </p:childTnLst>
                          </p:cTn>
                        </p:par>
                        <p:par>
                          <p:cTn id="109" fill="hold">
                            <p:stCondLst>
                              <p:cond delay="8800"/>
                            </p:stCondLst>
                            <p:childTnLst>
                              <p:par>
                                <p:cTn id="110" presetID="22" presetClass="entr" presetSubtype="8" fill="hold" nodeType="afterEffect">
                                  <p:stCondLst>
                                    <p:cond delay="0"/>
                                  </p:stCondLst>
                                  <p:childTnLst>
                                    <p:set>
                                      <p:cBhvr>
                                        <p:cTn id="111" dur="1" fill="hold">
                                          <p:stCondLst>
                                            <p:cond delay="0"/>
                                          </p:stCondLst>
                                        </p:cTn>
                                        <p:tgtEl>
                                          <p:spTgt spid="25"/>
                                        </p:tgtEl>
                                        <p:attrNameLst>
                                          <p:attrName>style.visibility</p:attrName>
                                        </p:attrNameLst>
                                      </p:cBhvr>
                                      <p:to>
                                        <p:strVal val="visible"/>
                                      </p:to>
                                    </p:set>
                                    <p:animEffect transition="in" filter="wipe(left)">
                                      <p:cBhvr>
                                        <p:cTn id="112" dur="500"/>
                                        <p:tgtEl>
                                          <p:spTgt spid="25"/>
                                        </p:tgtEl>
                                      </p:cBhvr>
                                    </p:animEffect>
                                  </p:childTnLst>
                                </p:cTn>
                              </p:par>
                              <p:par>
                                <p:cTn id="113" presetID="2" presetClass="entr" presetSubtype="2" decel="100000" fill="hold" grpId="0" nodeType="withEffect">
                                  <p:stCondLst>
                                    <p:cond delay="0"/>
                                  </p:stCondLst>
                                  <p:childTnLst>
                                    <p:set>
                                      <p:cBhvr>
                                        <p:cTn id="114" dur="1" fill="hold">
                                          <p:stCondLst>
                                            <p:cond delay="0"/>
                                          </p:stCondLst>
                                        </p:cTn>
                                        <p:tgtEl>
                                          <p:spTgt spid="44"/>
                                        </p:tgtEl>
                                        <p:attrNameLst>
                                          <p:attrName>style.visibility</p:attrName>
                                        </p:attrNameLst>
                                      </p:cBhvr>
                                      <p:to>
                                        <p:strVal val="visible"/>
                                      </p:to>
                                    </p:set>
                                    <p:anim calcmode="lin" valueType="num">
                                      <p:cBhvr additive="base">
                                        <p:cTn id="115" dur="500" fill="hold"/>
                                        <p:tgtEl>
                                          <p:spTgt spid="44"/>
                                        </p:tgtEl>
                                        <p:attrNameLst>
                                          <p:attrName>ppt_x</p:attrName>
                                        </p:attrNameLst>
                                      </p:cBhvr>
                                      <p:tavLst>
                                        <p:tav tm="0">
                                          <p:val>
                                            <p:strVal val="1+#ppt_w/2"/>
                                          </p:val>
                                        </p:tav>
                                        <p:tav tm="100000">
                                          <p:val>
                                            <p:strVal val="#ppt_x"/>
                                          </p:val>
                                        </p:tav>
                                      </p:tavLst>
                                    </p:anim>
                                    <p:anim calcmode="lin" valueType="num">
                                      <p:cBhvr additive="base">
                                        <p:cTn id="116" dur="500" fill="hold"/>
                                        <p:tgtEl>
                                          <p:spTgt spid="44"/>
                                        </p:tgtEl>
                                        <p:attrNameLst>
                                          <p:attrName>ppt_y</p:attrName>
                                        </p:attrNameLst>
                                      </p:cBhvr>
                                      <p:tavLst>
                                        <p:tav tm="0">
                                          <p:val>
                                            <p:strVal val="#ppt_y"/>
                                          </p:val>
                                        </p:tav>
                                        <p:tav tm="100000">
                                          <p:val>
                                            <p:strVal val="#ppt_y"/>
                                          </p:val>
                                        </p:tav>
                                      </p:tavLst>
                                    </p:anim>
                                  </p:childTnLst>
                                </p:cTn>
                              </p:par>
                              <p:par>
                                <p:cTn id="117" presetID="2" presetClass="entr" presetSubtype="2" decel="100000" fill="hold" grpId="0" nodeType="withEffect">
                                  <p:stCondLst>
                                    <p:cond delay="0"/>
                                  </p:stCondLst>
                                  <p:childTnLst>
                                    <p:set>
                                      <p:cBhvr>
                                        <p:cTn id="118" dur="1" fill="hold">
                                          <p:stCondLst>
                                            <p:cond delay="0"/>
                                          </p:stCondLst>
                                        </p:cTn>
                                        <p:tgtEl>
                                          <p:spTgt spid="43"/>
                                        </p:tgtEl>
                                        <p:attrNameLst>
                                          <p:attrName>style.visibility</p:attrName>
                                        </p:attrNameLst>
                                      </p:cBhvr>
                                      <p:to>
                                        <p:strVal val="visible"/>
                                      </p:to>
                                    </p:set>
                                    <p:anim calcmode="lin" valueType="num">
                                      <p:cBhvr additive="base">
                                        <p:cTn id="119" dur="500" fill="hold"/>
                                        <p:tgtEl>
                                          <p:spTgt spid="43"/>
                                        </p:tgtEl>
                                        <p:attrNameLst>
                                          <p:attrName>ppt_x</p:attrName>
                                        </p:attrNameLst>
                                      </p:cBhvr>
                                      <p:tavLst>
                                        <p:tav tm="0">
                                          <p:val>
                                            <p:strVal val="1+#ppt_w/2"/>
                                          </p:val>
                                        </p:tav>
                                        <p:tav tm="100000">
                                          <p:val>
                                            <p:strVal val="#ppt_x"/>
                                          </p:val>
                                        </p:tav>
                                      </p:tavLst>
                                    </p:anim>
                                    <p:anim calcmode="lin" valueType="num">
                                      <p:cBhvr additive="base">
                                        <p:cTn id="120" dur="500" fill="hold"/>
                                        <p:tgtEl>
                                          <p:spTgt spid="43"/>
                                        </p:tgtEl>
                                        <p:attrNameLst>
                                          <p:attrName>ppt_y</p:attrName>
                                        </p:attrNameLst>
                                      </p:cBhvr>
                                      <p:tavLst>
                                        <p:tav tm="0">
                                          <p:val>
                                            <p:strVal val="#ppt_y"/>
                                          </p:val>
                                        </p:tav>
                                        <p:tav tm="100000">
                                          <p:val>
                                            <p:strVal val="#ppt_y"/>
                                          </p:val>
                                        </p:tav>
                                      </p:tavLst>
                                    </p:anim>
                                  </p:childTnLst>
                                </p:cTn>
                              </p:par>
                            </p:childTnLst>
                          </p:cTn>
                        </p:par>
                        <p:par>
                          <p:cTn id="121" fill="hold">
                            <p:stCondLst>
                              <p:cond delay="9300"/>
                            </p:stCondLst>
                            <p:childTnLst>
                              <p:par>
                                <p:cTn id="122" presetID="22" presetClass="entr" presetSubtype="1" fill="hold" grpId="0" nodeType="afterEffect">
                                  <p:stCondLst>
                                    <p:cond delay="0"/>
                                  </p:stCondLst>
                                  <p:childTnLst>
                                    <p:set>
                                      <p:cBhvr>
                                        <p:cTn id="123" dur="1" fill="hold">
                                          <p:stCondLst>
                                            <p:cond delay="0"/>
                                          </p:stCondLst>
                                        </p:cTn>
                                        <p:tgtEl>
                                          <p:spTgt spid="13"/>
                                        </p:tgtEl>
                                        <p:attrNameLst>
                                          <p:attrName>style.visibility</p:attrName>
                                        </p:attrNameLst>
                                      </p:cBhvr>
                                      <p:to>
                                        <p:strVal val="visible"/>
                                      </p:to>
                                    </p:set>
                                    <p:animEffect transition="in" filter="wipe(up)">
                                      <p:cBhvr>
                                        <p:cTn id="1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0" grpId="0" animBg="1"/>
      <p:bldP spid="9" grpId="0" animBg="1"/>
      <p:bldP spid="2" grpId="0" animBg="1"/>
      <p:bldP spid="5" grpId="0" animBg="1"/>
      <p:bldP spid="6" grpId="0" animBg="1"/>
      <p:bldP spid="11" grpId="0" animBg="1"/>
      <p:bldP spid="12" grpId="0" animBg="1"/>
      <p:bldP spid="17" grpId="0" animBg="1"/>
      <p:bldP spid="18" grpId="0" animBg="1"/>
      <p:bldP spid="19" grpId="0" animBg="1"/>
      <p:bldP spid="20" grpId="0" animBg="1"/>
      <p:bldP spid="30" grpId="0">
        <p:tmplLst>
          <p:tmpl>
            <p:tnLst>
              <p:par>
                <p:cTn presetID="2" presetClass="entr" presetSubtype="2"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1+#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P spid="31" grpId="0">
        <p:tmplLst>
          <p:tmpl>
            <p:tnLst>
              <p:par>
                <p:cTn presetID="2" presetClass="entr" presetSubtype="2" decel="10000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1+#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p:tmplLst>
          <p:tmpl>
            <p:tnLst>
              <p:par>
                <p:cTn presetID="2" presetClass="entr" presetSubtype="8" decel="100000" fill="hold" nodeType="afterEffect">
                  <p:stCondLst>
                    <p:cond delay="0"/>
                  </p:stCondLst>
                  <p:iterate type="wd">
                    <p:tmPct val="10000"/>
                  </p:iterate>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0-#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5" grpId="0">
        <p:tmplLst>
          <p:tmpl>
            <p:tnLst>
              <p:par>
                <p:cTn presetID="2" presetClass="entr" presetSubtype="8"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0-#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p:tmplLst>
          <p:tmpl>
            <p:tnLst>
              <p:par>
                <p:cTn presetID="2" presetClass="entr" presetSubtype="2"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1+#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p:tmplLst>
          <p:tmpl>
            <p:tnLst>
              <p:par>
                <p:cTn presetID="2" presetClass="entr" presetSubtype="2"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9" grpId="0">
        <p:tmplLst>
          <p:tmpl>
            <p:tnLst>
              <p:par>
                <p:cTn presetID="2" presetClass="entr" presetSubtype="2"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p:tmplLst>
          <p:tmpl>
            <p:tnLst>
              <p:par>
                <p:cTn presetID="2" presetClass="entr" presetSubtype="2" decel="10000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1+#ppt_w/2"/>
                          </p:val>
                        </p:tav>
                        <p:tav tm="100000">
                          <p:val>
                            <p:strVal val="#ppt_x"/>
                          </p:val>
                        </p:tav>
                      </p:tavLst>
                    </p:anim>
                    <p:anim calcmode="lin" valueType="num">
                      <p:cBhvr additive="base">
                        <p:cTn dur="500" fill="hold"/>
                        <p:tgtEl>
                          <p:spTgt spid="40"/>
                        </p:tgtEl>
                        <p:attrNameLst>
                          <p:attrName>ppt_y</p:attrName>
                        </p:attrNameLst>
                      </p:cBhvr>
                      <p:tavLst>
                        <p:tav tm="0">
                          <p:val>
                            <p:strVal val="#ppt_y"/>
                          </p:val>
                        </p:tav>
                        <p:tav tm="100000">
                          <p:val>
                            <p:strVal val="#ppt_y"/>
                          </p:val>
                        </p:tav>
                      </p:tavLst>
                    </p:anim>
                  </p:childTnLst>
                </p:cTn>
              </p:par>
            </p:tnLst>
          </p:tmpl>
        </p:tmplLst>
      </p:bldP>
      <p:bldP spid="43" grpId="0">
        <p:tmplLst>
          <p:tmpl>
            <p:tnLst>
              <p:par>
                <p:cTn presetID="2" presetClass="entr" presetSubtype="2"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p:tmplLst>
          <p:tmpl>
            <p:tnLst>
              <p:par>
                <p:cTn presetID="2" presetClass="entr" presetSubtype="2" decel="100000" fill="hold" nodeType="with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6" grpId="0"/>
      <p:bldP spid="48" grpId="0"/>
      <p:bldP spid="49" grpId="0"/>
      <p:bldP spid="50" grpId="0"/>
    </p:bld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5 Step">
    <p:spTree>
      <p:nvGrpSpPr>
        <p:cNvPr id="1" name=""/>
        <p:cNvGrpSpPr/>
        <p:nvPr/>
      </p:nvGrpSpPr>
      <p:grpSpPr>
        <a:xfrm>
          <a:off x="0" y="0"/>
          <a:ext cx="0" cy="0"/>
          <a:chOff x="0" y="0"/>
          <a:chExt cx="0" cy="0"/>
        </a:xfrm>
      </p:grpSpPr>
      <p:cxnSp>
        <p:nvCxnSpPr>
          <p:cNvPr id="68" name="直線コネクタ 67"/>
          <p:cNvCxnSpPr/>
          <p:nvPr userDrawn="1"/>
        </p:nvCxnSpPr>
        <p:spPr>
          <a:xfrm>
            <a:off x="-135015" y="1003040"/>
            <a:ext cx="18594256" cy="7661476"/>
          </a:xfrm>
          <a:prstGeom prst="line">
            <a:avLst/>
          </a:prstGeom>
          <a:ln w="762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7" name="円/楕円 6"/>
          <p:cNvSpPr/>
          <p:nvPr userDrawn="1"/>
        </p:nvSpPr>
        <p:spPr>
          <a:xfrm>
            <a:off x="3876495" y="1825616"/>
            <a:ext cx="3002849" cy="3002849"/>
          </a:xfrm>
          <a:prstGeom prst="ellipse">
            <a:avLst/>
          </a:prstGeom>
          <a:solidFill>
            <a:schemeClr val="bg1"/>
          </a:solidFill>
          <a:ln w="57150" cmpd="sng">
            <a:solidFill>
              <a:schemeClr val="accent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64" name="円/楕円 63"/>
          <p:cNvSpPr/>
          <p:nvPr userDrawn="1"/>
        </p:nvSpPr>
        <p:spPr>
          <a:xfrm>
            <a:off x="443629" y="417975"/>
            <a:ext cx="3002849" cy="3002849"/>
          </a:xfrm>
          <a:prstGeom prst="ellipse">
            <a:avLst/>
          </a:prstGeom>
          <a:solidFill>
            <a:schemeClr val="bg1"/>
          </a:solidFill>
          <a:ln w="57150" cmpd="sng">
            <a:solidFill>
              <a:schemeClr val="accent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3" name="円/楕円 62"/>
          <p:cNvSpPr/>
          <p:nvPr userDrawn="1"/>
        </p:nvSpPr>
        <p:spPr>
          <a:xfrm>
            <a:off x="3041432" y="749270"/>
            <a:ext cx="990110" cy="99011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9" name="円/楕円 68"/>
          <p:cNvSpPr/>
          <p:nvPr userDrawn="1"/>
        </p:nvSpPr>
        <p:spPr>
          <a:xfrm>
            <a:off x="7341880" y="3253290"/>
            <a:ext cx="3002849" cy="3002849"/>
          </a:xfrm>
          <a:prstGeom prst="ellipse">
            <a:avLst/>
          </a:prstGeom>
          <a:solidFill>
            <a:schemeClr val="bg1"/>
          </a:solidFill>
          <a:ln w="57150" cmpd="sng">
            <a:solidFill>
              <a:schemeClr val="accent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0" name="円/楕円 69"/>
          <p:cNvSpPr/>
          <p:nvPr userDrawn="1"/>
        </p:nvSpPr>
        <p:spPr>
          <a:xfrm>
            <a:off x="10839784" y="4705936"/>
            <a:ext cx="3002849" cy="3002849"/>
          </a:xfrm>
          <a:prstGeom prst="ellipse">
            <a:avLst/>
          </a:prstGeom>
          <a:solidFill>
            <a:schemeClr val="bg1"/>
          </a:solidFill>
          <a:ln w="57150" cmpd="sng">
            <a:solidFill>
              <a:schemeClr val="accent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1" name="円/楕円 70"/>
          <p:cNvSpPr/>
          <p:nvPr userDrawn="1"/>
        </p:nvSpPr>
        <p:spPr>
          <a:xfrm>
            <a:off x="14376272" y="6088605"/>
            <a:ext cx="3002849" cy="3002849"/>
          </a:xfrm>
          <a:prstGeom prst="ellipse">
            <a:avLst/>
          </a:prstGeom>
          <a:solidFill>
            <a:schemeClr val="bg1"/>
          </a:solidFill>
          <a:ln w="57150" cmpd="sng">
            <a:solidFill>
              <a:schemeClr val="accent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2" name="円/楕円 71"/>
          <p:cNvSpPr/>
          <p:nvPr userDrawn="1"/>
        </p:nvSpPr>
        <p:spPr>
          <a:xfrm>
            <a:off x="6487910" y="2173171"/>
            <a:ext cx="990110" cy="99011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3" name="円/楕円 72"/>
          <p:cNvSpPr/>
          <p:nvPr userDrawn="1"/>
        </p:nvSpPr>
        <p:spPr>
          <a:xfrm>
            <a:off x="9953295" y="3613331"/>
            <a:ext cx="990110" cy="99011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4" name="円/楕円 73"/>
          <p:cNvSpPr/>
          <p:nvPr userDrawn="1"/>
        </p:nvSpPr>
        <p:spPr>
          <a:xfrm>
            <a:off x="13463686" y="5098495"/>
            <a:ext cx="990110" cy="99011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5" name="円/楕円 74"/>
          <p:cNvSpPr/>
          <p:nvPr userDrawn="1"/>
        </p:nvSpPr>
        <p:spPr>
          <a:xfrm>
            <a:off x="16974075" y="6493651"/>
            <a:ext cx="990110" cy="99011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7" name="テキスト プレースホルダー 11"/>
          <p:cNvSpPr>
            <a:spLocks noGrp="1"/>
          </p:cNvSpPr>
          <p:nvPr>
            <p:ph type="body" sz="quarter" idx="14" hasCustomPrompt="1"/>
          </p:nvPr>
        </p:nvSpPr>
        <p:spPr>
          <a:xfrm>
            <a:off x="586569" y="5418561"/>
            <a:ext cx="6757660" cy="2213144"/>
          </a:xfrm>
        </p:spPr>
        <p:txBody>
          <a:bodyPr anchor="b">
            <a:noAutofit/>
          </a:bodyPr>
          <a:lstStyle>
            <a:lvl1pPr algn="l">
              <a:lnSpc>
                <a:spcPct val="100000"/>
              </a:lnSpc>
              <a:spcBef>
                <a:spcPts val="0"/>
              </a:spcBef>
              <a:defRPr sz="5400" spc="600" baseline="0">
                <a:solidFill>
                  <a:schemeClr val="accent1"/>
                </a:solidFill>
                <a:latin typeface="+mj-lt"/>
              </a:defRPr>
            </a:lvl1pPr>
          </a:lstStyle>
          <a:p>
            <a:pPr lvl="0"/>
            <a:r>
              <a:rPr lang="en-US" altLang="ja-JP" dirty="0" smtClean="0"/>
              <a:t>TEXT HERE</a:t>
            </a:r>
            <a:endParaRPr lang="en-US" dirty="0"/>
          </a:p>
        </p:txBody>
      </p:sp>
      <p:sp>
        <p:nvSpPr>
          <p:cNvPr id="78" name="テキスト プレースホルダー 11"/>
          <p:cNvSpPr>
            <a:spLocks noGrp="1"/>
          </p:cNvSpPr>
          <p:nvPr>
            <p:ph type="body" sz="quarter" idx="15" hasCustomPrompt="1"/>
          </p:nvPr>
        </p:nvSpPr>
        <p:spPr>
          <a:xfrm>
            <a:off x="620582" y="7676465"/>
            <a:ext cx="8792653" cy="1697505"/>
          </a:xfrm>
        </p:spPr>
        <p:txBody>
          <a:bodyPr anchor="t">
            <a:noAutofit/>
          </a:bodyPr>
          <a:lstStyle>
            <a:lvl1pPr algn="l">
              <a:lnSpc>
                <a:spcPct val="120000"/>
              </a:lnSpc>
              <a:defRPr sz="2400">
                <a:solidFill>
                  <a:schemeClr val="tx1"/>
                </a:solidFill>
                <a:latin typeface="+mn-lt"/>
              </a:defRPr>
            </a:lvl1pPr>
          </a:lstStyle>
          <a:p>
            <a:pPr lvl="0"/>
            <a:r>
              <a:rPr lang="en-US" altLang="ja-JP" dirty="0" smtClean="0"/>
              <a:t>Text Here</a:t>
            </a:r>
            <a:endParaRPr lang="en-US" dirty="0"/>
          </a:p>
        </p:txBody>
      </p:sp>
      <p:cxnSp>
        <p:nvCxnSpPr>
          <p:cNvPr id="79" name="直線コネクタ 78"/>
          <p:cNvCxnSpPr/>
          <p:nvPr userDrawn="1"/>
        </p:nvCxnSpPr>
        <p:spPr>
          <a:xfrm flipH="1">
            <a:off x="7193" y="7631705"/>
            <a:ext cx="940604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2" name="直角三角形 81"/>
          <p:cNvSpPr/>
          <p:nvPr userDrawn="1"/>
        </p:nvSpPr>
        <p:spPr>
          <a:xfrm rot="14829042">
            <a:off x="-60390" y="-726067"/>
            <a:ext cx="401178" cy="401178"/>
          </a:xfrm>
          <a:prstGeom prst="rtTriangl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3" name="直角三角形 82"/>
          <p:cNvSpPr/>
          <p:nvPr userDrawn="1"/>
        </p:nvSpPr>
        <p:spPr>
          <a:xfrm rot="14829042">
            <a:off x="801897" y="-726067"/>
            <a:ext cx="401178" cy="401178"/>
          </a:xfrm>
          <a:prstGeom prst="rtTriangl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4" name="直角三角形 83"/>
          <p:cNvSpPr/>
          <p:nvPr userDrawn="1"/>
        </p:nvSpPr>
        <p:spPr>
          <a:xfrm rot="14829042">
            <a:off x="1596010" y="-726067"/>
            <a:ext cx="401178" cy="401178"/>
          </a:xfrm>
          <a:prstGeom prst="rtTriangl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5" name="直角三角形 84"/>
          <p:cNvSpPr/>
          <p:nvPr userDrawn="1"/>
        </p:nvSpPr>
        <p:spPr>
          <a:xfrm rot="14829042">
            <a:off x="2364596" y="-726068"/>
            <a:ext cx="401178" cy="401178"/>
          </a:xfrm>
          <a:prstGeom prst="rtTriangl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6" name="テキスト ボックス 85"/>
          <p:cNvSpPr txBox="1"/>
          <p:nvPr userDrawn="1"/>
        </p:nvSpPr>
        <p:spPr>
          <a:xfrm>
            <a:off x="3337561" y="951937"/>
            <a:ext cx="412292" cy="584775"/>
          </a:xfrm>
          <a:prstGeom prst="rect">
            <a:avLst/>
          </a:prstGeom>
          <a:noFill/>
        </p:spPr>
        <p:txBody>
          <a:bodyPr wrap="none" rtlCol="0">
            <a:spAutoFit/>
          </a:bodyPr>
          <a:lstStyle/>
          <a:p>
            <a:r>
              <a:rPr kumimoji="1" lang="en-US" altLang="ja-JP" dirty="0" smtClean="0">
                <a:solidFill>
                  <a:schemeClr val="bg1"/>
                </a:solidFill>
              </a:rPr>
              <a:t>1</a:t>
            </a:r>
            <a:endParaRPr kumimoji="1" lang="ja-JP" altLang="en-US" dirty="0">
              <a:solidFill>
                <a:schemeClr val="bg1"/>
              </a:solidFill>
            </a:endParaRPr>
          </a:p>
        </p:txBody>
      </p:sp>
      <p:sp>
        <p:nvSpPr>
          <p:cNvPr id="87" name="テキスト ボックス 86"/>
          <p:cNvSpPr txBox="1"/>
          <p:nvPr userDrawn="1"/>
        </p:nvSpPr>
        <p:spPr>
          <a:xfrm>
            <a:off x="6776819" y="2375838"/>
            <a:ext cx="412292" cy="584775"/>
          </a:xfrm>
          <a:prstGeom prst="rect">
            <a:avLst/>
          </a:prstGeom>
          <a:noFill/>
        </p:spPr>
        <p:txBody>
          <a:bodyPr wrap="none" rtlCol="0">
            <a:spAutoFit/>
          </a:bodyPr>
          <a:lstStyle/>
          <a:p>
            <a:r>
              <a:rPr kumimoji="1" lang="en-US" altLang="ja-JP" dirty="0" smtClean="0">
                <a:solidFill>
                  <a:schemeClr val="bg1"/>
                </a:solidFill>
              </a:rPr>
              <a:t>2</a:t>
            </a:r>
            <a:endParaRPr kumimoji="1" lang="ja-JP" altLang="en-US" dirty="0">
              <a:solidFill>
                <a:schemeClr val="bg1"/>
              </a:solidFill>
            </a:endParaRPr>
          </a:p>
        </p:txBody>
      </p:sp>
      <p:sp>
        <p:nvSpPr>
          <p:cNvPr id="88" name="テキスト ボックス 87"/>
          <p:cNvSpPr txBox="1"/>
          <p:nvPr userDrawn="1"/>
        </p:nvSpPr>
        <p:spPr>
          <a:xfrm>
            <a:off x="10242204" y="3815997"/>
            <a:ext cx="412292" cy="584775"/>
          </a:xfrm>
          <a:prstGeom prst="rect">
            <a:avLst/>
          </a:prstGeom>
          <a:noFill/>
        </p:spPr>
        <p:txBody>
          <a:bodyPr wrap="none" rtlCol="0">
            <a:spAutoFit/>
          </a:bodyPr>
          <a:lstStyle/>
          <a:p>
            <a:r>
              <a:rPr kumimoji="1" lang="en-US" altLang="ja-JP" dirty="0" smtClean="0">
                <a:solidFill>
                  <a:schemeClr val="bg1"/>
                </a:solidFill>
              </a:rPr>
              <a:t>3</a:t>
            </a:r>
            <a:endParaRPr kumimoji="1" lang="ja-JP" altLang="en-US" dirty="0">
              <a:solidFill>
                <a:schemeClr val="bg1"/>
              </a:solidFill>
            </a:endParaRPr>
          </a:p>
        </p:txBody>
      </p:sp>
      <p:sp>
        <p:nvSpPr>
          <p:cNvPr id="89" name="テキスト ボックス 88"/>
          <p:cNvSpPr txBox="1"/>
          <p:nvPr userDrawn="1"/>
        </p:nvSpPr>
        <p:spPr>
          <a:xfrm>
            <a:off x="13752595" y="5301162"/>
            <a:ext cx="412292" cy="584775"/>
          </a:xfrm>
          <a:prstGeom prst="rect">
            <a:avLst/>
          </a:prstGeom>
          <a:noFill/>
        </p:spPr>
        <p:txBody>
          <a:bodyPr wrap="none" rtlCol="0">
            <a:spAutoFit/>
          </a:bodyPr>
          <a:lstStyle/>
          <a:p>
            <a:r>
              <a:rPr kumimoji="1" lang="en-US" altLang="ja-JP" dirty="0" smtClean="0">
                <a:solidFill>
                  <a:schemeClr val="bg1"/>
                </a:solidFill>
              </a:rPr>
              <a:t>4</a:t>
            </a:r>
            <a:endParaRPr kumimoji="1" lang="ja-JP" altLang="en-US" dirty="0">
              <a:solidFill>
                <a:schemeClr val="bg1"/>
              </a:solidFill>
            </a:endParaRPr>
          </a:p>
        </p:txBody>
      </p:sp>
      <p:sp>
        <p:nvSpPr>
          <p:cNvPr id="90" name="テキスト ボックス 89"/>
          <p:cNvSpPr txBox="1"/>
          <p:nvPr userDrawn="1"/>
        </p:nvSpPr>
        <p:spPr>
          <a:xfrm>
            <a:off x="17262984" y="6696318"/>
            <a:ext cx="412292" cy="584775"/>
          </a:xfrm>
          <a:prstGeom prst="rect">
            <a:avLst/>
          </a:prstGeom>
          <a:noFill/>
        </p:spPr>
        <p:txBody>
          <a:bodyPr wrap="none" rtlCol="0">
            <a:spAutoFit/>
          </a:bodyPr>
          <a:lstStyle/>
          <a:p>
            <a:r>
              <a:rPr kumimoji="1" lang="en-US" altLang="ja-JP" dirty="0" smtClean="0">
                <a:solidFill>
                  <a:schemeClr val="bg1"/>
                </a:solidFill>
              </a:rPr>
              <a:t>5</a:t>
            </a:r>
            <a:endParaRPr kumimoji="1" lang="ja-JP" altLang="en-US" dirty="0">
              <a:solidFill>
                <a:schemeClr val="bg1"/>
              </a:solidFill>
            </a:endParaRPr>
          </a:p>
        </p:txBody>
      </p:sp>
      <p:sp>
        <p:nvSpPr>
          <p:cNvPr id="99" name="テキスト プレースホルダー 11"/>
          <p:cNvSpPr>
            <a:spLocks noGrp="1"/>
          </p:cNvSpPr>
          <p:nvPr>
            <p:ph type="body" sz="quarter" idx="30" hasCustomPrompt="1"/>
          </p:nvPr>
        </p:nvSpPr>
        <p:spPr>
          <a:xfrm>
            <a:off x="816155" y="823020"/>
            <a:ext cx="2225277" cy="2091686"/>
          </a:xfrm>
        </p:spPr>
        <p:txBody>
          <a:bodyPr anchor="ctr">
            <a:noAutofit/>
          </a:bodyPr>
          <a:lstStyle>
            <a:lvl1pPr algn="l">
              <a:lnSpc>
                <a:spcPct val="120000"/>
              </a:lnSpc>
              <a:defRPr sz="1800">
                <a:solidFill>
                  <a:schemeClr val="tx1"/>
                </a:solidFill>
                <a:latin typeface="+mn-lt"/>
              </a:defRPr>
            </a:lvl1pPr>
          </a:lstStyle>
          <a:p>
            <a:pPr lvl="0"/>
            <a:r>
              <a:rPr lang="en-US" altLang="ja-JP" dirty="0" smtClean="0"/>
              <a:t>Text Here</a:t>
            </a:r>
            <a:endParaRPr lang="en-US" dirty="0"/>
          </a:p>
        </p:txBody>
      </p:sp>
      <p:sp>
        <p:nvSpPr>
          <p:cNvPr id="100" name="テキスト プレースホルダー 11"/>
          <p:cNvSpPr>
            <a:spLocks noGrp="1"/>
          </p:cNvSpPr>
          <p:nvPr>
            <p:ph type="body" sz="quarter" idx="31" hasCustomPrompt="1"/>
          </p:nvPr>
        </p:nvSpPr>
        <p:spPr>
          <a:xfrm>
            <a:off x="4265280" y="2254210"/>
            <a:ext cx="2225277" cy="2091686"/>
          </a:xfrm>
        </p:spPr>
        <p:txBody>
          <a:bodyPr anchor="ctr">
            <a:noAutofit/>
          </a:bodyPr>
          <a:lstStyle>
            <a:lvl1pPr algn="l">
              <a:lnSpc>
                <a:spcPct val="120000"/>
              </a:lnSpc>
              <a:defRPr sz="1800">
                <a:solidFill>
                  <a:schemeClr val="tx1"/>
                </a:solidFill>
                <a:latin typeface="+mn-lt"/>
              </a:defRPr>
            </a:lvl1pPr>
          </a:lstStyle>
          <a:p>
            <a:pPr lvl="0"/>
            <a:r>
              <a:rPr lang="en-US" altLang="ja-JP" dirty="0" smtClean="0"/>
              <a:t>Text Here</a:t>
            </a:r>
            <a:endParaRPr lang="en-US" dirty="0"/>
          </a:p>
        </p:txBody>
      </p:sp>
      <p:sp>
        <p:nvSpPr>
          <p:cNvPr id="101" name="テキスト プレースホルダー 11"/>
          <p:cNvSpPr>
            <a:spLocks noGrp="1"/>
          </p:cNvSpPr>
          <p:nvPr>
            <p:ph type="body" sz="quarter" idx="32" hasCustomPrompt="1"/>
          </p:nvPr>
        </p:nvSpPr>
        <p:spPr>
          <a:xfrm>
            <a:off x="7728018" y="3698760"/>
            <a:ext cx="2225277" cy="2091686"/>
          </a:xfrm>
        </p:spPr>
        <p:txBody>
          <a:bodyPr anchor="ctr">
            <a:noAutofit/>
          </a:bodyPr>
          <a:lstStyle>
            <a:lvl1pPr algn="l">
              <a:lnSpc>
                <a:spcPct val="120000"/>
              </a:lnSpc>
              <a:defRPr sz="1800">
                <a:solidFill>
                  <a:schemeClr val="tx1"/>
                </a:solidFill>
                <a:latin typeface="+mn-lt"/>
              </a:defRPr>
            </a:lvl1pPr>
          </a:lstStyle>
          <a:p>
            <a:pPr lvl="0"/>
            <a:r>
              <a:rPr lang="en-US" altLang="ja-JP" dirty="0" smtClean="0"/>
              <a:t>Text Here</a:t>
            </a:r>
            <a:endParaRPr lang="en-US" dirty="0"/>
          </a:p>
        </p:txBody>
      </p:sp>
      <p:sp>
        <p:nvSpPr>
          <p:cNvPr id="102" name="テキスト プレースホルダー 11"/>
          <p:cNvSpPr>
            <a:spLocks noGrp="1"/>
          </p:cNvSpPr>
          <p:nvPr>
            <p:ph type="body" sz="quarter" idx="33" hasCustomPrompt="1"/>
          </p:nvPr>
        </p:nvSpPr>
        <p:spPr>
          <a:xfrm>
            <a:off x="11228569" y="5134530"/>
            <a:ext cx="2225277" cy="2091686"/>
          </a:xfrm>
        </p:spPr>
        <p:txBody>
          <a:bodyPr anchor="ctr">
            <a:noAutofit/>
          </a:bodyPr>
          <a:lstStyle>
            <a:lvl1pPr algn="l">
              <a:lnSpc>
                <a:spcPct val="120000"/>
              </a:lnSpc>
              <a:defRPr sz="1800">
                <a:solidFill>
                  <a:schemeClr val="tx1"/>
                </a:solidFill>
                <a:latin typeface="+mn-lt"/>
              </a:defRPr>
            </a:lvl1pPr>
          </a:lstStyle>
          <a:p>
            <a:pPr lvl="0"/>
            <a:r>
              <a:rPr lang="en-US" altLang="ja-JP" dirty="0" smtClean="0"/>
              <a:t>Text Here</a:t>
            </a:r>
            <a:endParaRPr lang="en-US" dirty="0"/>
          </a:p>
        </p:txBody>
      </p:sp>
      <p:sp>
        <p:nvSpPr>
          <p:cNvPr id="103" name="テキスト プレースホルダー 11"/>
          <p:cNvSpPr>
            <a:spLocks noGrp="1"/>
          </p:cNvSpPr>
          <p:nvPr>
            <p:ph type="body" sz="quarter" idx="34" hasCustomPrompt="1"/>
          </p:nvPr>
        </p:nvSpPr>
        <p:spPr>
          <a:xfrm>
            <a:off x="14748798" y="6517199"/>
            <a:ext cx="2225277" cy="2091686"/>
          </a:xfrm>
        </p:spPr>
        <p:txBody>
          <a:bodyPr anchor="ctr">
            <a:noAutofit/>
          </a:bodyPr>
          <a:lstStyle>
            <a:lvl1pPr algn="l">
              <a:lnSpc>
                <a:spcPct val="120000"/>
              </a:lnSpc>
              <a:defRPr sz="18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2298459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77">
                                            <p:txEl>
                                              <p:pRg st="0" end="0"/>
                                            </p:txEl>
                                          </p:spTgt>
                                        </p:tgtEl>
                                        <p:attrNameLst>
                                          <p:attrName>style.visibility</p:attrName>
                                        </p:attrNameLst>
                                      </p:cBhvr>
                                      <p:to>
                                        <p:strVal val="visible"/>
                                      </p:to>
                                    </p:set>
                                    <p:anim calcmode="lin" valueType="num">
                                      <p:cBhvr additive="base">
                                        <p:cTn id="7" dur="500" fill="hold"/>
                                        <p:tgtEl>
                                          <p:spTgt spid="7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7">
                                            <p:txEl>
                                              <p:pRg st="0" end="0"/>
                                            </p:txEl>
                                          </p:spTgt>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79"/>
                                        </p:tgtEl>
                                        <p:attrNameLst>
                                          <p:attrName>style.visibility</p:attrName>
                                        </p:attrNameLst>
                                      </p:cBhvr>
                                      <p:to>
                                        <p:strVal val="visible"/>
                                      </p:to>
                                    </p:set>
                                    <p:animEffect transition="in" filter="wipe(left)">
                                      <p:cBhvr>
                                        <p:cTn id="11" dur="500"/>
                                        <p:tgtEl>
                                          <p:spTgt spid="79"/>
                                        </p:tgtEl>
                                      </p:cBhvr>
                                    </p:animEffect>
                                  </p:childTnLst>
                                </p:cTn>
                              </p:par>
                            </p:childTnLst>
                          </p:cTn>
                        </p:par>
                        <p:par>
                          <p:cTn id="12" fill="hold">
                            <p:stCondLst>
                              <p:cond delay="500"/>
                            </p:stCondLst>
                            <p:childTnLst>
                              <p:par>
                                <p:cTn id="13" presetID="2" presetClass="entr" presetSubtype="8" decel="100000" fill="hold" grpId="0" nodeType="afterEffect">
                                  <p:stCondLst>
                                    <p:cond delay="0"/>
                                  </p:stCondLst>
                                  <p:childTnLst>
                                    <p:set>
                                      <p:cBhvr>
                                        <p:cTn id="14" dur="1" fill="hold">
                                          <p:stCondLst>
                                            <p:cond delay="0"/>
                                          </p:stCondLst>
                                        </p:cTn>
                                        <p:tgtEl>
                                          <p:spTgt spid="78">
                                            <p:txEl>
                                              <p:pRg st="0" end="0"/>
                                            </p:txEl>
                                          </p:spTgt>
                                        </p:tgtEl>
                                        <p:attrNameLst>
                                          <p:attrName>style.visibility</p:attrName>
                                        </p:attrNameLst>
                                      </p:cBhvr>
                                      <p:to>
                                        <p:strVal val="visible"/>
                                      </p:to>
                                    </p:set>
                                    <p:anim calcmode="lin" valueType="num">
                                      <p:cBhvr additive="base">
                                        <p:cTn id="15" dur="500" fill="hold"/>
                                        <p:tgtEl>
                                          <p:spTgt spid="78">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78">
                                            <p:txEl>
                                              <p:pRg st="0" end="0"/>
                                            </p:txEl>
                                          </p:spTgt>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wipe(left)">
                                      <p:cBhvr>
                                        <p:cTn id="20" dur="500"/>
                                        <p:tgtEl>
                                          <p:spTgt spid="68"/>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fade">
                                      <p:cBhvr>
                                        <p:cTn id="24" dur="500"/>
                                        <p:tgtEl>
                                          <p:spTgt spid="6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9">
                                            <p:txEl>
                                              <p:pRg st="0" end="0"/>
                                            </p:txEl>
                                          </p:spTgt>
                                        </p:tgtEl>
                                        <p:attrNameLst>
                                          <p:attrName>style.visibility</p:attrName>
                                        </p:attrNameLst>
                                      </p:cBhvr>
                                      <p:to>
                                        <p:strVal val="visible"/>
                                      </p:to>
                                    </p:set>
                                    <p:animEffect transition="in" filter="fade">
                                      <p:cBhvr>
                                        <p:cTn id="27" dur="500"/>
                                        <p:tgtEl>
                                          <p:spTgt spid="99">
                                            <p:txEl>
                                              <p:pRg st="0" end="0"/>
                                            </p:txEl>
                                          </p:spTgt>
                                        </p:tgtEl>
                                      </p:cBhvr>
                                    </p:animEffect>
                                  </p:childTnLst>
                                </p:cTn>
                              </p:par>
                              <p:par>
                                <p:cTn id="28" presetID="49" presetClass="entr" presetSubtype="0" decel="100000" fill="hold" grpId="0" nodeType="withEffect">
                                  <p:stCondLst>
                                    <p:cond delay="0"/>
                                  </p:stCondLst>
                                  <p:childTnLst>
                                    <p:set>
                                      <p:cBhvr>
                                        <p:cTn id="29" dur="1" fill="hold">
                                          <p:stCondLst>
                                            <p:cond delay="0"/>
                                          </p:stCondLst>
                                        </p:cTn>
                                        <p:tgtEl>
                                          <p:spTgt spid="63"/>
                                        </p:tgtEl>
                                        <p:attrNameLst>
                                          <p:attrName>style.visibility</p:attrName>
                                        </p:attrNameLst>
                                      </p:cBhvr>
                                      <p:to>
                                        <p:strVal val="visible"/>
                                      </p:to>
                                    </p:set>
                                    <p:anim calcmode="lin" valueType="num">
                                      <p:cBhvr>
                                        <p:cTn id="30" dur="500" fill="hold"/>
                                        <p:tgtEl>
                                          <p:spTgt spid="63"/>
                                        </p:tgtEl>
                                        <p:attrNameLst>
                                          <p:attrName>ppt_w</p:attrName>
                                        </p:attrNameLst>
                                      </p:cBhvr>
                                      <p:tavLst>
                                        <p:tav tm="0">
                                          <p:val>
                                            <p:fltVal val="0"/>
                                          </p:val>
                                        </p:tav>
                                        <p:tav tm="100000">
                                          <p:val>
                                            <p:strVal val="#ppt_w"/>
                                          </p:val>
                                        </p:tav>
                                      </p:tavLst>
                                    </p:anim>
                                    <p:anim calcmode="lin" valueType="num">
                                      <p:cBhvr>
                                        <p:cTn id="31" dur="500" fill="hold"/>
                                        <p:tgtEl>
                                          <p:spTgt spid="63"/>
                                        </p:tgtEl>
                                        <p:attrNameLst>
                                          <p:attrName>ppt_h</p:attrName>
                                        </p:attrNameLst>
                                      </p:cBhvr>
                                      <p:tavLst>
                                        <p:tav tm="0">
                                          <p:val>
                                            <p:fltVal val="0"/>
                                          </p:val>
                                        </p:tav>
                                        <p:tav tm="100000">
                                          <p:val>
                                            <p:strVal val="#ppt_h"/>
                                          </p:val>
                                        </p:tav>
                                      </p:tavLst>
                                    </p:anim>
                                    <p:anim calcmode="lin" valueType="num">
                                      <p:cBhvr>
                                        <p:cTn id="32" dur="500" fill="hold"/>
                                        <p:tgtEl>
                                          <p:spTgt spid="63"/>
                                        </p:tgtEl>
                                        <p:attrNameLst>
                                          <p:attrName>style.rotation</p:attrName>
                                        </p:attrNameLst>
                                      </p:cBhvr>
                                      <p:tavLst>
                                        <p:tav tm="0">
                                          <p:val>
                                            <p:fltVal val="360"/>
                                          </p:val>
                                        </p:tav>
                                        <p:tav tm="100000">
                                          <p:val>
                                            <p:fltVal val="0"/>
                                          </p:val>
                                        </p:tav>
                                      </p:tavLst>
                                    </p:anim>
                                    <p:animEffect transition="in" filter="fade">
                                      <p:cBhvr>
                                        <p:cTn id="33" dur="500"/>
                                        <p:tgtEl>
                                          <p:spTgt spid="63"/>
                                        </p:tgtEl>
                                      </p:cBhvr>
                                    </p:animEffect>
                                  </p:childTnLst>
                                </p:cTn>
                              </p:par>
                              <p:par>
                                <p:cTn id="34" presetID="49" presetClass="entr" presetSubtype="0" decel="100000" fill="hold" grpId="0" nodeType="withEffect">
                                  <p:stCondLst>
                                    <p:cond delay="0"/>
                                  </p:stCondLst>
                                  <p:childTnLst>
                                    <p:set>
                                      <p:cBhvr>
                                        <p:cTn id="35" dur="1" fill="hold">
                                          <p:stCondLst>
                                            <p:cond delay="0"/>
                                          </p:stCondLst>
                                        </p:cTn>
                                        <p:tgtEl>
                                          <p:spTgt spid="86"/>
                                        </p:tgtEl>
                                        <p:attrNameLst>
                                          <p:attrName>style.visibility</p:attrName>
                                        </p:attrNameLst>
                                      </p:cBhvr>
                                      <p:to>
                                        <p:strVal val="visible"/>
                                      </p:to>
                                    </p:set>
                                    <p:anim calcmode="lin" valueType="num">
                                      <p:cBhvr>
                                        <p:cTn id="36" dur="500" fill="hold"/>
                                        <p:tgtEl>
                                          <p:spTgt spid="86"/>
                                        </p:tgtEl>
                                        <p:attrNameLst>
                                          <p:attrName>ppt_w</p:attrName>
                                        </p:attrNameLst>
                                      </p:cBhvr>
                                      <p:tavLst>
                                        <p:tav tm="0">
                                          <p:val>
                                            <p:fltVal val="0"/>
                                          </p:val>
                                        </p:tav>
                                        <p:tav tm="100000">
                                          <p:val>
                                            <p:strVal val="#ppt_w"/>
                                          </p:val>
                                        </p:tav>
                                      </p:tavLst>
                                    </p:anim>
                                    <p:anim calcmode="lin" valueType="num">
                                      <p:cBhvr>
                                        <p:cTn id="37" dur="500" fill="hold"/>
                                        <p:tgtEl>
                                          <p:spTgt spid="86"/>
                                        </p:tgtEl>
                                        <p:attrNameLst>
                                          <p:attrName>ppt_h</p:attrName>
                                        </p:attrNameLst>
                                      </p:cBhvr>
                                      <p:tavLst>
                                        <p:tav tm="0">
                                          <p:val>
                                            <p:fltVal val="0"/>
                                          </p:val>
                                        </p:tav>
                                        <p:tav tm="100000">
                                          <p:val>
                                            <p:strVal val="#ppt_h"/>
                                          </p:val>
                                        </p:tav>
                                      </p:tavLst>
                                    </p:anim>
                                    <p:anim calcmode="lin" valueType="num">
                                      <p:cBhvr>
                                        <p:cTn id="38" dur="500" fill="hold"/>
                                        <p:tgtEl>
                                          <p:spTgt spid="86"/>
                                        </p:tgtEl>
                                        <p:attrNameLst>
                                          <p:attrName>style.rotation</p:attrName>
                                        </p:attrNameLst>
                                      </p:cBhvr>
                                      <p:tavLst>
                                        <p:tav tm="0">
                                          <p:val>
                                            <p:fltVal val="360"/>
                                          </p:val>
                                        </p:tav>
                                        <p:tav tm="100000">
                                          <p:val>
                                            <p:fltVal val="0"/>
                                          </p:val>
                                        </p:tav>
                                      </p:tavLst>
                                    </p:anim>
                                    <p:animEffect transition="in" filter="fade">
                                      <p:cBhvr>
                                        <p:cTn id="39" dur="500"/>
                                        <p:tgtEl>
                                          <p:spTgt spid="86"/>
                                        </p:tgtEl>
                                      </p:cBhvr>
                                    </p:animEffect>
                                  </p:childTnLst>
                                </p:cTn>
                              </p:par>
                            </p:childTnLst>
                          </p:cTn>
                        </p:par>
                        <p:par>
                          <p:cTn id="40" fill="hold">
                            <p:stCondLst>
                              <p:cond delay="2000"/>
                            </p:stCondLst>
                            <p:childTnLst>
                              <p:par>
                                <p:cTn id="41" presetID="42" presetClass="path" presetSubtype="0" decel="100000" fill="hold" grpId="0" nodeType="afterEffect">
                                  <p:stCondLst>
                                    <p:cond delay="0"/>
                                  </p:stCondLst>
                                  <p:childTnLst>
                                    <p:animMotion origin="layout" path="M -0.10077 0.08735 L 0.18751 0.2966 " pathEditMode="fixed" rAng="0" ptsTypes="AA">
                                      <p:cBhvr>
                                        <p:cTn id="42" dur="500" fill="hold"/>
                                        <p:tgtEl>
                                          <p:spTgt spid="82"/>
                                        </p:tgtEl>
                                        <p:attrNameLst>
                                          <p:attrName>ppt_x</p:attrName>
                                          <p:attrName>ppt_y</p:attrName>
                                        </p:attrNameLst>
                                      </p:cBhvr>
                                      <p:rCtr x="14410" y="10463"/>
                                    </p:animMotion>
                                  </p:childTnLst>
                                </p:cTn>
                              </p:par>
                            </p:childTnLst>
                          </p:cTn>
                        </p:par>
                        <p:par>
                          <p:cTn id="43" fill="hold">
                            <p:stCondLst>
                              <p:cond delay="2500"/>
                            </p:stCondLst>
                            <p:childTnLst>
                              <p:par>
                                <p:cTn id="44" presetID="10" presetClass="entr" presetSubtype="0" fill="hold" grpId="0" nodeType="afterEffect">
                                  <p:stCondLst>
                                    <p:cond delay="250"/>
                                  </p:stCondLst>
                                  <p:childTnLst>
                                    <p:set>
                                      <p:cBhvr>
                                        <p:cTn id="45" dur="1" fill="hold">
                                          <p:stCondLst>
                                            <p:cond delay="0"/>
                                          </p:stCondLst>
                                        </p:cTn>
                                        <p:tgtEl>
                                          <p:spTgt spid="100">
                                            <p:txEl>
                                              <p:pRg st="0" end="0"/>
                                            </p:txEl>
                                          </p:spTgt>
                                        </p:tgtEl>
                                        <p:attrNameLst>
                                          <p:attrName>style.visibility</p:attrName>
                                        </p:attrNameLst>
                                      </p:cBhvr>
                                      <p:to>
                                        <p:strVal val="visible"/>
                                      </p:to>
                                    </p:set>
                                    <p:animEffect transition="in" filter="fade">
                                      <p:cBhvr>
                                        <p:cTn id="46" dur="500"/>
                                        <p:tgtEl>
                                          <p:spTgt spid="100">
                                            <p:txEl>
                                              <p:pRg st="0" end="0"/>
                                            </p:txEl>
                                          </p:spTgt>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par>
                                <p:cTn id="50" presetID="49" presetClass="entr" presetSubtype="0" decel="100000" fill="hold" grpId="0" nodeType="withEffect">
                                  <p:stCondLst>
                                    <p:cond delay="250"/>
                                  </p:stCondLst>
                                  <p:childTnLst>
                                    <p:set>
                                      <p:cBhvr>
                                        <p:cTn id="51" dur="1" fill="hold">
                                          <p:stCondLst>
                                            <p:cond delay="0"/>
                                          </p:stCondLst>
                                        </p:cTn>
                                        <p:tgtEl>
                                          <p:spTgt spid="87"/>
                                        </p:tgtEl>
                                        <p:attrNameLst>
                                          <p:attrName>style.visibility</p:attrName>
                                        </p:attrNameLst>
                                      </p:cBhvr>
                                      <p:to>
                                        <p:strVal val="visible"/>
                                      </p:to>
                                    </p:set>
                                    <p:anim calcmode="lin" valueType="num">
                                      <p:cBhvr>
                                        <p:cTn id="52" dur="500" fill="hold"/>
                                        <p:tgtEl>
                                          <p:spTgt spid="87"/>
                                        </p:tgtEl>
                                        <p:attrNameLst>
                                          <p:attrName>ppt_w</p:attrName>
                                        </p:attrNameLst>
                                      </p:cBhvr>
                                      <p:tavLst>
                                        <p:tav tm="0">
                                          <p:val>
                                            <p:fltVal val="0"/>
                                          </p:val>
                                        </p:tav>
                                        <p:tav tm="100000">
                                          <p:val>
                                            <p:strVal val="#ppt_w"/>
                                          </p:val>
                                        </p:tav>
                                      </p:tavLst>
                                    </p:anim>
                                    <p:anim calcmode="lin" valueType="num">
                                      <p:cBhvr>
                                        <p:cTn id="53" dur="500" fill="hold"/>
                                        <p:tgtEl>
                                          <p:spTgt spid="87"/>
                                        </p:tgtEl>
                                        <p:attrNameLst>
                                          <p:attrName>ppt_h</p:attrName>
                                        </p:attrNameLst>
                                      </p:cBhvr>
                                      <p:tavLst>
                                        <p:tav tm="0">
                                          <p:val>
                                            <p:fltVal val="0"/>
                                          </p:val>
                                        </p:tav>
                                        <p:tav tm="100000">
                                          <p:val>
                                            <p:strVal val="#ppt_h"/>
                                          </p:val>
                                        </p:tav>
                                      </p:tavLst>
                                    </p:anim>
                                    <p:anim calcmode="lin" valueType="num">
                                      <p:cBhvr>
                                        <p:cTn id="54" dur="500" fill="hold"/>
                                        <p:tgtEl>
                                          <p:spTgt spid="87"/>
                                        </p:tgtEl>
                                        <p:attrNameLst>
                                          <p:attrName>style.rotation</p:attrName>
                                        </p:attrNameLst>
                                      </p:cBhvr>
                                      <p:tavLst>
                                        <p:tav tm="0">
                                          <p:val>
                                            <p:fltVal val="360"/>
                                          </p:val>
                                        </p:tav>
                                        <p:tav tm="100000">
                                          <p:val>
                                            <p:fltVal val="0"/>
                                          </p:val>
                                        </p:tav>
                                      </p:tavLst>
                                    </p:anim>
                                    <p:animEffect transition="in" filter="fade">
                                      <p:cBhvr>
                                        <p:cTn id="55" dur="500"/>
                                        <p:tgtEl>
                                          <p:spTgt spid="87"/>
                                        </p:tgtEl>
                                      </p:cBhvr>
                                    </p:animEffect>
                                  </p:childTnLst>
                                </p:cTn>
                              </p:par>
                              <p:par>
                                <p:cTn id="56" presetID="49" presetClass="entr" presetSubtype="0" decel="100000" fill="hold" grpId="0" nodeType="withEffect">
                                  <p:stCondLst>
                                    <p:cond delay="250"/>
                                  </p:stCondLst>
                                  <p:childTnLst>
                                    <p:set>
                                      <p:cBhvr>
                                        <p:cTn id="57" dur="1" fill="hold">
                                          <p:stCondLst>
                                            <p:cond delay="0"/>
                                          </p:stCondLst>
                                        </p:cTn>
                                        <p:tgtEl>
                                          <p:spTgt spid="72"/>
                                        </p:tgtEl>
                                        <p:attrNameLst>
                                          <p:attrName>style.visibility</p:attrName>
                                        </p:attrNameLst>
                                      </p:cBhvr>
                                      <p:to>
                                        <p:strVal val="visible"/>
                                      </p:to>
                                    </p:set>
                                    <p:anim calcmode="lin" valueType="num">
                                      <p:cBhvr>
                                        <p:cTn id="58" dur="500" fill="hold"/>
                                        <p:tgtEl>
                                          <p:spTgt spid="72"/>
                                        </p:tgtEl>
                                        <p:attrNameLst>
                                          <p:attrName>ppt_w</p:attrName>
                                        </p:attrNameLst>
                                      </p:cBhvr>
                                      <p:tavLst>
                                        <p:tav tm="0">
                                          <p:val>
                                            <p:fltVal val="0"/>
                                          </p:val>
                                        </p:tav>
                                        <p:tav tm="100000">
                                          <p:val>
                                            <p:strVal val="#ppt_w"/>
                                          </p:val>
                                        </p:tav>
                                      </p:tavLst>
                                    </p:anim>
                                    <p:anim calcmode="lin" valueType="num">
                                      <p:cBhvr>
                                        <p:cTn id="59" dur="500" fill="hold"/>
                                        <p:tgtEl>
                                          <p:spTgt spid="72"/>
                                        </p:tgtEl>
                                        <p:attrNameLst>
                                          <p:attrName>ppt_h</p:attrName>
                                        </p:attrNameLst>
                                      </p:cBhvr>
                                      <p:tavLst>
                                        <p:tav tm="0">
                                          <p:val>
                                            <p:fltVal val="0"/>
                                          </p:val>
                                        </p:tav>
                                        <p:tav tm="100000">
                                          <p:val>
                                            <p:strVal val="#ppt_h"/>
                                          </p:val>
                                        </p:tav>
                                      </p:tavLst>
                                    </p:anim>
                                    <p:anim calcmode="lin" valueType="num">
                                      <p:cBhvr>
                                        <p:cTn id="60" dur="500" fill="hold"/>
                                        <p:tgtEl>
                                          <p:spTgt spid="72"/>
                                        </p:tgtEl>
                                        <p:attrNameLst>
                                          <p:attrName>style.rotation</p:attrName>
                                        </p:attrNameLst>
                                      </p:cBhvr>
                                      <p:tavLst>
                                        <p:tav tm="0">
                                          <p:val>
                                            <p:fltVal val="360"/>
                                          </p:val>
                                        </p:tav>
                                        <p:tav tm="100000">
                                          <p:val>
                                            <p:fltVal val="0"/>
                                          </p:val>
                                        </p:tav>
                                      </p:tavLst>
                                    </p:anim>
                                    <p:animEffect transition="in" filter="fade">
                                      <p:cBhvr>
                                        <p:cTn id="61" dur="500"/>
                                        <p:tgtEl>
                                          <p:spTgt spid="72"/>
                                        </p:tgtEl>
                                      </p:cBhvr>
                                    </p:animEffect>
                                  </p:childTnLst>
                                </p:cTn>
                              </p:par>
                            </p:childTnLst>
                          </p:cTn>
                        </p:par>
                        <p:par>
                          <p:cTn id="62" fill="hold">
                            <p:stCondLst>
                              <p:cond delay="3250"/>
                            </p:stCondLst>
                            <p:childTnLst>
                              <p:par>
                                <p:cTn id="63" presetID="42" presetClass="path" presetSubtype="0" decel="100000" fill="hold" grpId="0" nodeType="afterEffect">
                                  <p:stCondLst>
                                    <p:cond delay="0"/>
                                  </p:stCondLst>
                                  <p:childTnLst>
                                    <p:animMotion origin="layout" path="M -0.12578 0.10478 L 0.32908 0.43364 " pathEditMode="fixed" rAng="0" ptsTypes="AA">
                                      <p:cBhvr>
                                        <p:cTn id="64" dur="500" fill="hold"/>
                                        <p:tgtEl>
                                          <p:spTgt spid="83"/>
                                        </p:tgtEl>
                                        <p:attrNameLst>
                                          <p:attrName>ppt_x</p:attrName>
                                          <p:attrName>ppt_y</p:attrName>
                                        </p:attrNameLst>
                                      </p:cBhvr>
                                      <p:rCtr x="22743" y="16435"/>
                                    </p:animMotion>
                                  </p:childTnLst>
                                </p:cTn>
                              </p:par>
                            </p:childTnLst>
                          </p:cTn>
                        </p:par>
                        <p:par>
                          <p:cTn id="65" fill="hold">
                            <p:stCondLst>
                              <p:cond delay="3750"/>
                            </p:stCondLst>
                            <p:childTnLst>
                              <p:par>
                                <p:cTn id="66" presetID="10" presetClass="entr" presetSubtype="0" fill="hold" grpId="0" nodeType="afterEffect">
                                  <p:stCondLst>
                                    <p:cond delay="250"/>
                                  </p:stCondLst>
                                  <p:childTnLst>
                                    <p:set>
                                      <p:cBhvr>
                                        <p:cTn id="67" dur="1" fill="hold">
                                          <p:stCondLst>
                                            <p:cond delay="0"/>
                                          </p:stCondLst>
                                        </p:cTn>
                                        <p:tgtEl>
                                          <p:spTgt spid="101">
                                            <p:txEl>
                                              <p:pRg st="0" end="0"/>
                                            </p:txEl>
                                          </p:spTgt>
                                        </p:tgtEl>
                                        <p:attrNameLst>
                                          <p:attrName>style.visibility</p:attrName>
                                        </p:attrNameLst>
                                      </p:cBhvr>
                                      <p:to>
                                        <p:strVal val="visible"/>
                                      </p:to>
                                    </p:set>
                                    <p:animEffect transition="in" filter="fade">
                                      <p:cBhvr>
                                        <p:cTn id="68" dur="500"/>
                                        <p:tgtEl>
                                          <p:spTgt spid="101">
                                            <p:txEl>
                                              <p:pRg st="0" end="0"/>
                                            </p:txEl>
                                          </p:spTgt>
                                        </p:tgtEl>
                                      </p:cBhvr>
                                    </p:animEffect>
                                  </p:childTnLst>
                                </p:cTn>
                              </p:par>
                              <p:par>
                                <p:cTn id="69" presetID="10" presetClass="entr" presetSubtype="0" fill="hold" grpId="0" nodeType="withEffect">
                                  <p:stCondLst>
                                    <p:cond delay="250"/>
                                  </p:stCondLst>
                                  <p:childTnLst>
                                    <p:set>
                                      <p:cBhvr>
                                        <p:cTn id="70" dur="1" fill="hold">
                                          <p:stCondLst>
                                            <p:cond delay="0"/>
                                          </p:stCondLst>
                                        </p:cTn>
                                        <p:tgtEl>
                                          <p:spTgt spid="69"/>
                                        </p:tgtEl>
                                        <p:attrNameLst>
                                          <p:attrName>style.visibility</p:attrName>
                                        </p:attrNameLst>
                                      </p:cBhvr>
                                      <p:to>
                                        <p:strVal val="visible"/>
                                      </p:to>
                                    </p:set>
                                    <p:animEffect transition="in" filter="fade">
                                      <p:cBhvr>
                                        <p:cTn id="71" dur="500"/>
                                        <p:tgtEl>
                                          <p:spTgt spid="69"/>
                                        </p:tgtEl>
                                      </p:cBhvr>
                                    </p:animEffect>
                                  </p:childTnLst>
                                </p:cTn>
                              </p:par>
                              <p:par>
                                <p:cTn id="72" presetID="49" presetClass="entr" presetSubtype="0" decel="100000" fill="hold" grpId="0" nodeType="withEffect">
                                  <p:stCondLst>
                                    <p:cond delay="250"/>
                                  </p:stCondLst>
                                  <p:childTnLst>
                                    <p:set>
                                      <p:cBhvr>
                                        <p:cTn id="73" dur="1" fill="hold">
                                          <p:stCondLst>
                                            <p:cond delay="0"/>
                                          </p:stCondLst>
                                        </p:cTn>
                                        <p:tgtEl>
                                          <p:spTgt spid="73"/>
                                        </p:tgtEl>
                                        <p:attrNameLst>
                                          <p:attrName>style.visibility</p:attrName>
                                        </p:attrNameLst>
                                      </p:cBhvr>
                                      <p:to>
                                        <p:strVal val="visible"/>
                                      </p:to>
                                    </p:set>
                                    <p:anim calcmode="lin" valueType="num">
                                      <p:cBhvr>
                                        <p:cTn id="74" dur="500" fill="hold"/>
                                        <p:tgtEl>
                                          <p:spTgt spid="73"/>
                                        </p:tgtEl>
                                        <p:attrNameLst>
                                          <p:attrName>ppt_w</p:attrName>
                                        </p:attrNameLst>
                                      </p:cBhvr>
                                      <p:tavLst>
                                        <p:tav tm="0">
                                          <p:val>
                                            <p:fltVal val="0"/>
                                          </p:val>
                                        </p:tav>
                                        <p:tav tm="100000">
                                          <p:val>
                                            <p:strVal val="#ppt_w"/>
                                          </p:val>
                                        </p:tav>
                                      </p:tavLst>
                                    </p:anim>
                                    <p:anim calcmode="lin" valueType="num">
                                      <p:cBhvr>
                                        <p:cTn id="75" dur="500" fill="hold"/>
                                        <p:tgtEl>
                                          <p:spTgt spid="73"/>
                                        </p:tgtEl>
                                        <p:attrNameLst>
                                          <p:attrName>ppt_h</p:attrName>
                                        </p:attrNameLst>
                                      </p:cBhvr>
                                      <p:tavLst>
                                        <p:tav tm="0">
                                          <p:val>
                                            <p:fltVal val="0"/>
                                          </p:val>
                                        </p:tav>
                                        <p:tav tm="100000">
                                          <p:val>
                                            <p:strVal val="#ppt_h"/>
                                          </p:val>
                                        </p:tav>
                                      </p:tavLst>
                                    </p:anim>
                                    <p:anim calcmode="lin" valueType="num">
                                      <p:cBhvr>
                                        <p:cTn id="76" dur="500" fill="hold"/>
                                        <p:tgtEl>
                                          <p:spTgt spid="73"/>
                                        </p:tgtEl>
                                        <p:attrNameLst>
                                          <p:attrName>style.rotation</p:attrName>
                                        </p:attrNameLst>
                                      </p:cBhvr>
                                      <p:tavLst>
                                        <p:tav tm="0">
                                          <p:val>
                                            <p:fltVal val="360"/>
                                          </p:val>
                                        </p:tav>
                                        <p:tav tm="100000">
                                          <p:val>
                                            <p:fltVal val="0"/>
                                          </p:val>
                                        </p:tav>
                                      </p:tavLst>
                                    </p:anim>
                                    <p:animEffect transition="in" filter="fade">
                                      <p:cBhvr>
                                        <p:cTn id="77" dur="500"/>
                                        <p:tgtEl>
                                          <p:spTgt spid="73"/>
                                        </p:tgtEl>
                                      </p:cBhvr>
                                    </p:animEffect>
                                  </p:childTnLst>
                                </p:cTn>
                              </p:par>
                              <p:par>
                                <p:cTn id="78" presetID="49" presetClass="entr" presetSubtype="0" decel="100000" fill="hold" grpId="0" nodeType="withEffect">
                                  <p:stCondLst>
                                    <p:cond delay="250"/>
                                  </p:stCondLst>
                                  <p:childTnLst>
                                    <p:set>
                                      <p:cBhvr>
                                        <p:cTn id="79" dur="1" fill="hold">
                                          <p:stCondLst>
                                            <p:cond delay="0"/>
                                          </p:stCondLst>
                                        </p:cTn>
                                        <p:tgtEl>
                                          <p:spTgt spid="88"/>
                                        </p:tgtEl>
                                        <p:attrNameLst>
                                          <p:attrName>style.visibility</p:attrName>
                                        </p:attrNameLst>
                                      </p:cBhvr>
                                      <p:to>
                                        <p:strVal val="visible"/>
                                      </p:to>
                                    </p:set>
                                    <p:anim calcmode="lin" valueType="num">
                                      <p:cBhvr>
                                        <p:cTn id="80" dur="500" fill="hold"/>
                                        <p:tgtEl>
                                          <p:spTgt spid="88"/>
                                        </p:tgtEl>
                                        <p:attrNameLst>
                                          <p:attrName>ppt_w</p:attrName>
                                        </p:attrNameLst>
                                      </p:cBhvr>
                                      <p:tavLst>
                                        <p:tav tm="0">
                                          <p:val>
                                            <p:fltVal val="0"/>
                                          </p:val>
                                        </p:tav>
                                        <p:tav tm="100000">
                                          <p:val>
                                            <p:strVal val="#ppt_w"/>
                                          </p:val>
                                        </p:tav>
                                      </p:tavLst>
                                    </p:anim>
                                    <p:anim calcmode="lin" valueType="num">
                                      <p:cBhvr>
                                        <p:cTn id="81" dur="500" fill="hold"/>
                                        <p:tgtEl>
                                          <p:spTgt spid="88"/>
                                        </p:tgtEl>
                                        <p:attrNameLst>
                                          <p:attrName>ppt_h</p:attrName>
                                        </p:attrNameLst>
                                      </p:cBhvr>
                                      <p:tavLst>
                                        <p:tav tm="0">
                                          <p:val>
                                            <p:fltVal val="0"/>
                                          </p:val>
                                        </p:tav>
                                        <p:tav tm="100000">
                                          <p:val>
                                            <p:strVal val="#ppt_h"/>
                                          </p:val>
                                        </p:tav>
                                      </p:tavLst>
                                    </p:anim>
                                    <p:anim calcmode="lin" valueType="num">
                                      <p:cBhvr>
                                        <p:cTn id="82" dur="500" fill="hold"/>
                                        <p:tgtEl>
                                          <p:spTgt spid="88"/>
                                        </p:tgtEl>
                                        <p:attrNameLst>
                                          <p:attrName>style.rotation</p:attrName>
                                        </p:attrNameLst>
                                      </p:cBhvr>
                                      <p:tavLst>
                                        <p:tav tm="0">
                                          <p:val>
                                            <p:fltVal val="360"/>
                                          </p:val>
                                        </p:tav>
                                        <p:tav tm="100000">
                                          <p:val>
                                            <p:fltVal val="0"/>
                                          </p:val>
                                        </p:tav>
                                      </p:tavLst>
                                    </p:anim>
                                    <p:animEffect transition="in" filter="fade">
                                      <p:cBhvr>
                                        <p:cTn id="83" dur="500"/>
                                        <p:tgtEl>
                                          <p:spTgt spid="88"/>
                                        </p:tgtEl>
                                      </p:cBhvr>
                                    </p:animEffect>
                                  </p:childTnLst>
                                </p:cTn>
                              </p:par>
                            </p:childTnLst>
                          </p:cTn>
                        </p:par>
                        <p:par>
                          <p:cTn id="84" fill="hold">
                            <p:stCondLst>
                              <p:cond delay="4500"/>
                            </p:stCondLst>
                            <p:childTnLst>
                              <p:par>
                                <p:cTn id="85" presetID="42" presetClass="path" presetSubtype="0" decel="100000" fill="hold" grpId="0" nodeType="afterEffect">
                                  <p:stCondLst>
                                    <p:cond delay="0"/>
                                  </p:stCondLst>
                                  <p:childTnLst>
                                    <p:animMotion origin="layout" path="M -0.14948 0.1179 L 0.47517 0.57361 " pathEditMode="fixed" rAng="0" ptsTypes="AA">
                                      <p:cBhvr>
                                        <p:cTn id="86" dur="500" fill="hold"/>
                                        <p:tgtEl>
                                          <p:spTgt spid="84"/>
                                        </p:tgtEl>
                                        <p:attrNameLst>
                                          <p:attrName>ppt_x</p:attrName>
                                          <p:attrName>ppt_y</p:attrName>
                                        </p:attrNameLst>
                                      </p:cBhvr>
                                      <p:rCtr x="31233" y="22778"/>
                                    </p:animMotion>
                                  </p:childTnLst>
                                </p:cTn>
                              </p:par>
                            </p:childTnLst>
                          </p:cTn>
                        </p:par>
                        <p:par>
                          <p:cTn id="87" fill="hold">
                            <p:stCondLst>
                              <p:cond delay="5000"/>
                            </p:stCondLst>
                            <p:childTnLst>
                              <p:par>
                                <p:cTn id="88" presetID="10" presetClass="entr" presetSubtype="0" fill="hold" grpId="0" nodeType="afterEffect">
                                  <p:stCondLst>
                                    <p:cond delay="250"/>
                                  </p:stCondLst>
                                  <p:childTnLst>
                                    <p:set>
                                      <p:cBhvr>
                                        <p:cTn id="89" dur="1" fill="hold">
                                          <p:stCondLst>
                                            <p:cond delay="0"/>
                                          </p:stCondLst>
                                        </p:cTn>
                                        <p:tgtEl>
                                          <p:spTgt spid="102">
                                            <p:txEl>
                                              <p:pRg st="0" end="0"/>
                                            </p:txEl>
                                          </p:spTgt>
                                        </p:tgtEl>
                                        <p:attrNameLst>
                                          <p:attrName>style.visibility</p:attrName>
                                        </p:attrNameLst>
                                      </p:cBhvr>
                                      <p:to>
                                        <p:strVal val="visible"/>
                                      </p:to>
                                    </p:set>
                                    <p:animEffect transition="in" filter="fade">
                                      <p:cBhvr>
                                        <p:cTn id="90" dur="500"/>
                                        <p:tgtEl>
                                          <p:spTgt spid="102">
                                            <p:txEl>
                                              <p:pRg st="0" end="0"/>
                                            </p:txEl>
                                          </p:spTgt>
                                        </p:tgtEl>
                                      </p:cBhvr>
                                    </p:animEffect>
                                  </p:childTnLst>
                                </p:cTn>
                              </p:par>
                              <p:par>
                                <p:cTn id="91" presetID="10" presetClass="entr" presetSubtype="0" fill="hold" grpId="0" nodeType="withEffect">
                                  <p:stCondLst>
                                    <p:cond delay="250"/>
                                  </p:stCondLst>
                                  <p:childTnLst>
                                    <p:set>
                                      <p:cBhvr>
                                        <p:cTn id="92" dur="1" fill="hold">
                                          <p:stCondLst>
                                            <p:cond delay="0"/>
                                          </p:stCondLst>
                                        </p:cTn>
                                        <p:tgtEl>
                                          <p:spTgt spid="70"/>
                                        </p:tgtEl>
                                        <p:attrNameLst>
                                          <p:attrName>style.visibility</p:attrName>
                                        </p:attrNameLst>
                                      </p:cBhvr>
                                      <p:to>
                                        <p:strVal val="visible"/>
                                      </p:to>
                                    </p:set>
                                    <p:animEffect transition="in" filter="fade">
                                      <p:cBhvr>
                                        <p:cTn id="93" dur="500"/>
                                        <p:tgtEl>
                                          <p:spTgt spid="70"/>
                                        </p:tgtEl>
                                      </p:cBhvr>
                                    </p:animEffect>
                                  </p:childTnLst>
                                </p:cTn>
                              </p:par>
                              <p:par>
                                <p:cTn id="94" presetID="49" presetClass="entr" presetSubtype="0" decel="100000" fill="hold" grpId="0" nodeType="withEffect">
                                  <p:stCondLst>
                                    <p:cond delay="250"/>
                                  </p:stCondLst>
                                  <p:childTnLst>
                                    <p:set>
                                      <p:cBhvr>
                                        <p:cTn id="95" dur="1" fill="hold">
                                          <p:stCondLst>
                                            <p:cond delay="0"/>
                                          </p:stCondLst>
                                        </p:cTn>
                                        <p:tgtEl>
                                          <p:spTgt spid="74"/>
                                        </p:tgtEl>
                                        <p:attrNameLst>
                                          <p:attrName>style.visibility</p:attrName>
                                        </p:attrNameLst>
                                      </p:cBhvr>
                                      <p:to>
                                        <p:strVal val="visible"/>
                                      </p:to>
                                    </p:set>
                                    <p:anim calcmode="lin" valueType="num">
                                      <p:cBhvr>
                                        <p:cTn id="96" dur="500" fill="hold"/>
                                        <p:tgtEl>
                                          <p:spTgt spid="74"/>
                                        </p:tgtEl>
                                        <p:attrNameLst>
                                          <p:attrName>ppt_w</p:attrName>
                                        </p:attrNameLst>
                                      </p:cBhvr>
                                      <p:tavLst>
                                        <p:tav tm="0">
                                          <p:val>
                                            <p:fltVal val="0"/>
                                          </p:val>
                                        </p:tav>
                                        <p:tav tm="100000">
                                          <p:val>
                                            <p:strVal val="#ppt_w"/>
                                          </p:val>
                                        </p:tav>
                                      </p:tavLst>
                                    </p:anim>
                                    <p:anim calcmode="lin" valueType="num">
                                      <p:cBhvr>
                                        <p:cTn id="97" dur="500" fill="hold"/>
                                        <p:tgtEl>
                                          <p:spTgt spid="74"/>
                                        </p:tgtEl>
                                        <p:attrNameLst>
                                          <p:attrName>ppt_h</p:attrName>
                                        </p:attrNameLst>
                                      </p:cBhvr>
                                      <p:tavLst>
                                        <p:tav tm="0">
                                          <p:val>
                                            <p:fltVal val="0"/>
                                          </p:val>
                                        </p:tav>
                                        <p:tav tm="100000">
                                          <p:val>
                                            <p:strVal val="#ppt_h"/>
                                          </p:val>
                                        </p:tav>
                                      </p:tavLst>
                                    </p:anim>
                                    <p:anim calcmode="lin" valueType="num">
                                      <p:cBhvr>
                                        <p:cTn id="98" dur="500" fill="hold"/>
                                        <p:tgtEl>
                                          <p:spTgt spid="74"/>
                                        </p:tgtEl>
                                        <p:attrNameLst>
                                          <p:attrName>style.rotation</p:attrName>
                                        </p:attrNameLst>
                                      </p:cBhvr>
                                      <p:tavLst>
                                        <p:tav tm="0">
                                          <p:val>
                                            <p:fltVal val="360"/>
                                          </p:val>
                                        </p:tav>
                                        <p:tav tm="100000">
                                          <p:val>
                                            <p:fltVal val="0"/>
                                          </p:val>
                                        </p:tav>
                                      </p:tavLst>
                                    </p:anim>
                                    <p:animEffect transition="in" filter="fade">
                                      <p:cBhvr>
                                        <p:cTn id="99" dur="500"/>
                                        <p:tgtEl>
                                          <p:spTgt spid="74"/>
                                        </p:tgtEl>
                                      </p:cBhvr>
                                    </p:animEffect>
                                  </p:childTnLst>
                                </p:cTn>
                              </p:par>
                              <p:par>
                                <p:cTn id="100" presetID="49" presetClass="entr" presetSubtype="0" decel="100000" fill="hold" grpId="0" nodeType="withEffect">
                                  <p:stCondLst>
                                    <p:cond delay="250"/>
                                  </p:stCondLst>
                                  <p:childTnLst>
                                    <p:set>
                                      <p:cBhvr>
                                        <p:cTn id="101" dur="1" fill="hold">
                                          <p:stCondLst>
                                            <p:cond delay="0"/>
                                          </p:stCondLst>
                                        </p:cTn>
                                        <p:tgtEl>
                                          <p:spTgt spid="89"/>
                                        </p:tgtEl>
                                        <p:attrNameLst>
                                          <p:attrName>style.visibility</p:attrName>
                                        </p:attrNameLst>
                                      </p:cBhvr>
                                      <p:to>
                                        <p:strVal val="visible"/>
                                      </p:to>
                                    </p:set>
                                    <p:anim calcmode="lin" valueType="num">
                                      <p:cBhvr>
                                        <p:cTn id="102" dur="500" fill="hold"/>
                                        <p:tgtEl>
                                          <p:spTgt spid="89"/>
                                        </p:tgtEl>
                                        <p:attrNameLst>
                                          <p:attrName>ppt_w</p:attrName>
                                        </p:attrNameLst>
                                      </p:cBhvr>
                                      <p:tavLst>
                                        <p:tav tm="0">
                                          <p:val>
                                            <p:fltVal val="0"/>
                                          </p:val>
                                        </p:tav>
                                        <p:tav tm="100000">
                                          <p:val>
                                            <p:strVal val="#ppt_w"/>
                                          </p:val>
                                        </p:tav>
                                      </p:tavLst>
                                    </p:anim>
                                    <p:anim calcmode="lin" valueType="num">
                                      <p:cBhvr>
                                        <p:cTn id="103" dur="500" fill="hold"/>
                                        <p:tgtEl>
                                          <p:spTgt spid="89"/>
                                        </p:tgtEl>
                                        <p:attrNameLst>
                                          <p:attrName>ppt_h</p:attrName>
                                        </p:attrNameLst>
                                      </p:cBhvr>
                                      <p:tavLst>
                                        <p:tav tm="0">
                                          <p:val>
                                            <p:fltVal val="0"/>
                                          </p:val>
                                        </p:tav>
                                        <p:tav tm="100000">
                                          <p:val>
                                            <p:strVal val="#ppt_h"/>
                                          </p:val>
                                        </p:tav>
                                      </p:tavLst>
                                    </p:anim>
                                    <p:anim calcmode="lin" valueType="num">
                                      <p:cBhvr>
                                        <p:cTn id="104" dur="500" fill="hold"/>
                                        <p:tgtEl>
                                          <p:spTgt spid="89"/>
                                        </p:tgtEl>
                                        <p:attrNameLst>
                                          <p:attrName>style.rotation</p:attrName>
                                        </p:attrNameLst>
                                      </p:cBhvr>
                                      <p:tavLst>
                                        <p:tav tm="0">
                                          <p:val>
                                            <p:fltVal val="360"/>
                                          </p:val>
                                        </p:tav>
                                        <p:tav tm="100000">
                                          <p:val>
                                            <p:fltVal val="0"/>
                                          </p:val>
                                        </p:tav>
                                      </p:tavLst>
                                    </p:anim>
                                    <p:animEffect transition="in" filter="fade">
                                      <p:cBhvr>
                                        <p:cTn id="105" dur="500"/>
                                        <p:tgtEl>
                                          <p:spTgt spid="89"/>
                                        </p:tgtEl>
                                      </p:cBhvr>
                                    </p:animEffect>
                                  </p:childTnLst>
                                </p:cTn>
                              </p:par>
                            </p:childTnLst>
                          </p:cTn>
                        </p:par>
                        <p:par>
                          <p:cTn id="106" fill="hold">
                            <p:stCondLst>
                              <p:cond delay="5750"/>
                            </p:stCondLst>
                            <p:childTnLst>
                              <p:par>
                                <p:cTn id="107" presetID="42" presetClass="path" presetSubtype="0" decel="100000" fill="hold" grpId="0" nodeType="afterEffect">
                                  <p:stCondLst>
                                    <p:cond delay="0"/>
                                  </p:stCondLst>
                                  <p:childTnLst>
                                    <p:animMotion origin="layout" path="M -0.16945 0.13549 L 0.625 0.71358 " pathEditMode="fixed" rAng="0" ptsTypes="AA">
                                      <p:cBhvr>
                                        <p:cTn id="108" dur="500" fill="hold"/>
                                        <p:tgtEl>
                                          <p:spTgt spid="85"/>
                                        </p:tgtEl>
                                        <p:attrNameLst>
                                          <p:attrName>ppt_x</p:attrName>
                                          <p:attrName>ppt_y</p:attrName>
                                        </p:attrNameLst>
                                      </p:cBhvr>
                                      <p:rCtr x="39722" y="28904"/>
                                    </p:animMotion>
                                  </p:childTnLst>
                                </p:cTn>
                              </p:par>
                            </p:childTnLst>
                          </p:cTn>
                        </p:par>
                        <p:par>
                          <p:cTn id="109" fill="hold">
                            <p:stCondLst>
                              <p:cond delay="6250"/>
                            </p:stCondLst>
                            <p:childTnLst>
                              <p:par>
                                <p:cTn id="110" presetID="10" presetClass="entr" presetSubtype="0" fill="hold" grpId="0" nodeType="afterEffect">
                                  <p:stCondLst>
                                    <p:cond delay="250"/>
                                  </p:stCondLst>
                                  <p:childTnLst>
                                    <p:set>
                                      <p:cBhvr>
                                        <p:cTn id="111" dur="1" fill="hold">
                                          <p:stCondLst>
                                            <p:cond delay="0"/>
                                          </p:stCondLst>
                                        </p:cTn>
                                        <p:tgtEl>
                                          <p:spTgt spid="71"/>
                                        </p:tgtEl>
                                        <p:attrNameLst>
                                          <p:attrName>style.visibility</p:attrName>
                                        </p:attrNameLst>
                                      </p:cBhvr>
                                      <p:to>
                                        <p:strVal val="visible"/>
                                      </p:to>
                                    </p:set>
                                    <p:animEffect transition="in" filter="fade">
                                      <p:cBhvr>
                                        <p:cTn id="112" dur="500"/>
                                        <p:tgtEl>
                                          <p:spTgt spid="71"/>
                                        </p:tgtEl>
                                      </p:cBhvr>
                                    </p:animEffect>
                                  </p:childTnLst>
                                </p:cTn>
                              </p:par>
                              <p:par>
                                <p:cTn id="113" presetID="10" presetClass="entr" presetSubtype="0" fill="hold" grpId="0" nodeType="withEffect">
                                  <p:stCondLst>
                                    <p:cond delay="250"/>
                                  </p:stCondLst>
                                  <p:childTnLst>
                                    <p:set>
                                      <p:cBhvr>
                                        <p:cTn id="114" dur="1" fill="hold">
                                          <p:stCondLst>
                                            <p:cond delay="0"/>
                                          </p:stCondLst>
                                        </p:cTn>
                                        <p:tgtEl>
                                          <p:spTgt spid="103">
                                            <p:txEl>
                                              <p:pRg st="0" end="0"/>
                                            </p:txEl>
                                          </p:spTgt>
                                        </p:tgtEl>
                                        <p:attrNameLst>
                                          <p:attrName>style.visibility</p:attrName>
                                        </p:attrNameLst>
                                      </p:cBhvr>
                                      <p:to>
                                        <p:strVal val="visible"/>
                                      </p:to>
                                    </p:set>
                                    <p:animEffect transition="in" filter="fade">
                                      <p:cBhvr>
                                        <p:cTn id="115" dur="500"/>
                                        <p:tgtEl>
                                          <p:spTgt spid="103">
                                            <p:txEl>
                                              <p:pRg st="0" end="0"/>
                                            </p:txEl>
                                          </p:spTgt>
                                        </p:tgtEl>
                                      </p:cBhvr>
                                    </p:animEffect>
                                  </p:childTnLst>
                                </p:cTn>
                              </p:par>
                              <p:par>
                                <p:cTn id="116" presetID="49" presetClass="entr" presetSubtype="0" decel="100000" fill="hold" grpId="0" nodeType="withEffect">
                                  <p:stCondLst>
                                    <p:cond delay="250"/>
                                  </p:stCondLst>
                                  <p:childTnLst>
                                    <p:set>
                                      <p:cBhvr>
                                        <p:cTn id="117" dur="1" fill="hold">
                                          <p:stCondLst>
                                            <p:cond delay="0"/>
                                          </p:stCondLst>
                                        </p:cTn>
                                        <p:tgtEl>
                                          <p:spTgt spid="75"/>
                                        </p:tgtEl>
                                        <p:attrNameLst>
                                          <p:attrName>style.visibility</p:attrName>
                                        </p:attrNameLst>
                                      </p:cBhvr>
                                      <p:to>
                                        <p:strVal val="visible"/>
                                      </p:to>
                                    </p:set>
                                    <p:anim calcmode="lin" valueType="num">
                                      <p:cBhvr>
                                        <p:cTn id="118" dur="500" fill="hold"/>
                                        <p:tgtEl>
                                          <p:spTgt spid="75"/>
                                        </p:tgtEl>
                                        <p:attrNameLst>
                                          <p:attrName>ppt_w</p:attrName>
                                        </p:attrNameLst>
                                      </p:cBhvr>
                                      <p:tavLst>
                                        <p:tav tm="0">
                                          <p:val>
                                            <p:fltVal val="0"/>
                                          </p:val>
                                        </p:tav>
                                        <p:tav tm="100000">
                                          <p:val>
                                            <p:strVal val="#ppt_w"/>
                                          </p:val>
                                        </p:tav>
                                      </p:tavLst>
                                    </p:anim>
                                    <p:anim calcmode="lin" valueType="num">
                                      <p:cBhvr>
                                        <p:cTn id="119" dur="500" fill="hold"/>
                                        <p:tgtEl>
                                          <p:spTgt spid="75"/>
                                        </p:tgtEl>
                                        <p:attrNameLst>
                                          <p:attrName>ppt_h</p:attrName>
                                        </p:attrNameLst>
                                      </p:cBhvr>
                                      <p:tavLst>
                                        <p:tav tm="0">
                                          <p:val>
                                            <p:fltVal val="0"/>
                                          </p:val>
                                        </p:tav>
                                        <p:tav tm="100000">
                                          <p:val>
                                            <p:strVal val="#ppt_h"/>
                                          </p:val>
                                        </p:tav>
                                      </p:tavLst>
                                    </p:anim>
                                    <p:anim calcmode="lin" valueType="num">
                                      <p:cBhvr>
                                        <p:cTn id="120" dur="500" fill="hold"/>
                                        <p:tgtEl>
                                          <p:spTgt spid="75"/>
                                        </p:tgtEl>
                                        <p:attrNameLst>
                                          <p:attrName>style.rotation</p:attrName>
                                        </p:attrNameLst>
                                      </p:cBhvr>
                                      <p:tavLst>
                                        <p:tav tm="0">
                                          <p:val>
                                            <p:fltVal val="360"/>
                                          </p:val>
                                        </p:tav>
                                        <p:tav tm="100000">
                                          <p:val>
                                            <p:fltVal val="0"/>
                                          </p:val>
                                        </p:tav>
                                      </p:tavLst>
                                    </p:anim>
                                    <p:animEffect transition="in" filter="fade">
                                      <p:cBhvr>
                                        <p:cTn id="121" dur="500"/>
                                        <p:tgtEl>
                                          <p:spTgt spid="75"/>
                                        </p:tgtEl>
                                      </p:cBhvr>
                                    </p:animEffect>
                                  </p:childTnLst>
                                </p:cTn>
                              </p:par>
                              <p:par>
                                <p:cTn id="122" presetID="49" presetClass="entr" presetSubtype="0" decel="100000" fill="hold" grpId="0" nodeType="withEffect">
                                  <p:stCondLst>
                                    <p:cond delay="250"/>
                                  </p:stCondLst>
                                  <p:childTnLst>
                                    <p:set>
                                      <p:cBhvr>
                                        <p:cTn id="123" dur="1" fill="hold">
                                          <p:stCondLst>
                                            <p:cond delay="0"/>
                                          </p:stCondLst>
                                        </p:cTn>
                                        <p:tgtEl>
                                          <p:spTgt spid="90"/>
                                        </p:tgtEl>
                                        <p:attrNameLst>
                                          <p:attrName>style.visibility</p:attrName>
                                        </p:attrNameLst>
                                      </p:cBhvr>
                                      <p:to>
                                        <p:strVal val="visible"/>
                                      </p:to>
                                    </p:set>
                                    <p:anim calcmode="lin" valueType="num">
                                      <p:cBhvr>
                                        <p:cTn id="124" dur="500" fill="hold"/>
                                        <p:tgtEl>
                                          <p:spTgt spid="90"/>
                                        </p:tgtEl>
                                        <p:attrNameLst>
                                          <p:attrName>ppt_w</p:attrName>
                                        </p:attrNameLst>
                                      </p:cBhvr>
                                      <p:tavLst>
                                        <p:tav tm="0">
                                          <p:val>
                                            <p:fltVal val="0"/>
                                          </p:val>
                                        </p:tav>
                                        <p:tav tm="100000">
                                          <p:val>
                                            <p:strVal val="#ppt_w"/>
                                          </p:val>
                                        </p:tav>
                                      </p:tavLst>
                                    </p:anim>
                                    <p:anim calcmode="lin" valueType="num">
                                      <p:cBhvr>
                                        <p:cTn id="125" dur="500" fill="hold"/>
                                        <p:tgtEl>
                                          <p:spTgt spid="90"/>
                                        </p:tgtEl>
                                        <p:attrNameLst>
                                          <p:attrName>ppt_h</p:attrName>
                                        </p:attrNameLst>
                                      </p:cBhvr>
                                      <p:tavLst>
                                        <p:tav tm="0">
                                          <p:val>
                                            <p:fltVal val="0"/>
                                          </p:val>
                                        </p:tav>
                                        <p:tav tm="100000">
                                          <p:val>
                                            <p:strVal val="#ppt_h"/>
                                          </p:val>
                                        </p:tav>
                                      </p:tavLst>
                                    </p:anim>
                                    <p:anim calcmode="lin" valueType="num">
                                      <p:cBhvr>
                                        <p:cTn id="126" dur="500" fill="hold"/>
                                        <p:tgtEl>
                                          <p:spTgt spid="90"/>
                                        </p:tgtEl>
                                        <p:attrNameLst>
                                          <p:attrName>style.rotation</p:attrName>
                                        </p:attrNameLst>
                                      </p:cBhvr>
                                      <p:tavLst>
                                        <p:tav tm="0">
                                          <p:val>
                                            <p:fltVal val="360"/>
                                          </p:val>
                                        </p:tav>
                                        <p:tav tm="100000">
                                          <p:val>
                                            <p:fltVal val="0"/>
                                          </p:val>
                                        </p:tav>
                                      </p:tavLst>
                                    </p:anim>
                                    <p:animEffect transition="in" filter="fade">
                                      <p:cBhvr>
                                        <p:cTn id="12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4" grpId="0" animBg="1"/>
      <p:bldP spid="63" grpId="0" animBg="1"/>
      <p:bldP spid="69" grpId="0" animBg="1"/>
      <p:bldP spid="70" grpId="0" animBg="1"/>
      <p:bldP spid="71" grpId="0" animBg="1"/>
      <p:bldP spid="72" grpId="0" animBg="1"/>
      <p:bldP spid="73" grpId="0" animBg="1"/>
      <p:bldP spid="74" grpId="0" animBg="1"/>
      <p:bldP spid="75" grpId="0" animBg="1"/>
      <p:bldP spid="77" grpId="0" build="p">
        <p:tmplLst>
          <p:tmpl lvl="1">
            <p:tnLst>
              <p:par>
                <p:cTn presetID="2" presetClass="entr" presetSubtype="8" decel="100000"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 calcmode="lin" valueType="num">
                      <p:cBhvr additive="base">
                        <p:cTn dur="500" fill="hold"/>
                        <p:tgtEl>
                          <p:spTgt spid="77"/>
                        </p:tgtEl>
                        <p:attrNameLst>
                          <p:attrName>ppt_x</p:attrName>
                        </p:attrNameLst>
                      </p:cBhvr>
                      <p:tavLst>
                        <p:tav tm="0">
                          <p:val>
                            <p:strVal val="0-#ppt_w/2"/>
                          </p:val>
                        </p:tav>
                        <p:tav tm="100000">
                          <p:val>
                            <p:strVal val="#ppt_x"/>
                          </p:val>
                        </p:tav>
                      </p:tavLst>
                    </p:anim>
                    <p:anim calcmode="lin" valueType="num">
                      <p:cBhvr additive="base">
                        <p:cTn dur="500" fill="hold"/>
                        <p:tgtEl>
                          <p:spTgt spid="77"/>
                        </p:tgtEl>
                        <p:attrNameLst>
                          <p:attrName>ppt_y</p:attrName>
                        </p:attrNameLst>
                      </p:cBhvr>
                      <p:tavLst>
                        <p:tav tm="0">
                          <p:val>
                            <p:strVal val="#ppt_y"/>
                          </p:val>
                        </p:tav>
                        <p:tav tm="100000">
                          <p:val>
                            <p:strVal val="#ppt_y"/>
                          </p:val>
                        </p:tav>
                      </p:tavLst>
                    </p:anim>
                  </p:childTnLst>
                </p:cTn>
              </p:par>
            </p:tnLst>
          </p:tmpl>
        </p:tmplLst>
      </p:bldP>
      <p:bldP spid="78" grpId="0" build="p">
        <p:tmplLst>
          <p:tmpl lvl="1">
            <p:tnLst>
              <p:par>
                <p:cTn presetID="2" presetClass="entr" presetSubtype="8" decel="100000"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500" fill="hold"/>
                        <p:tgtEl>
                          <p:spTgt spid="78"/>
                        </p:tgtEl>
                        <p:attrNameLst>
                          <p:attrName>ppt_x</p:attrName>
                        </p:attrNameLst>
                      </p:cBhvr>
                      <p:tavLst>
                        <p:tav tm="0">
                          <p:val>
                            <p:strVal val="0-#ppt_w/2"/>
                          </p:val>
                        </p:tav>
                        <p:tav tm="100000">
                          <p:val>
                            <p:strVal val="#ppt_x"/>
                          </p:val>
                        </p:tav>
                      </p:tavLst>
                    </p:anim>
                    <p:anim calcmode="lin" valueType="num">
                      <p:cBhvr additive="base">
                        <p:cTn dur="500" fill="hold"/>
                        <p:tgtEl>
                          <p:spTgt spid="78"/>
                        </p:tgtEl>
                        <p:attrNameLst>
                          <p:attrName>ppt_y</p:attrName>
                        </p:attrNameLst>
                      </p:cBhvr>
                      <p:tavLst>
                        <p:tav tm="0">
                          <p:val>
                            <p:strVal val="#ppt_y"/>
                          </p:val>
                        </p:tav>
                        <p:tav tm="100000">
                          <p:val>
                            <p:strVal val="#ppt_y"/>
                          </p:val>
                        </p:tav>
                      </p:tavLst>
                    </p:anim>
                  </p:childTnLst>
                </p:cTn>
              </p:par>
            </p:tnLst>
          </p:tmpl>
        </p:tmplLst>
      </p:bldP>
      <p:bldP spid="82" grpId="0" animBg="1"/>
      <p:bldP spid="83" grpId="0" animBg="1"/>
      <p:bldP spid="84" grpId="0" animBg="1"/>
      <p:bldP spid="85" grpId="0" animBg="1"/>
      <p:bldP spid="86" grpId="0"/>
      <p:bldP spid="87" grpId="0"/>
      <p:bldP spid="88" grpId="0"/>
      <p:bldP spid="89" grpId="0"/>
      <p:bldP spid="90" grpId="0"/>
      <p:bldP spid="99" grpId="0" build="p">
        <p:tmplLst>
          <p:tmpl lvl="1">
            <p:tnLst>
              <p:par>
                <p:cTn presetID="10" presetClass="entr" presetSubtype="0" fill="hold" nodeType="withEffect">
                  <p:stCondLst>
                    <p:cond delay="0"/>
                  </p:stCondLst>
                  <p:childTnLst>
                    <p:set>
                      <p:cBhvr>
                        <p:cTn dur="1" fill="hold">
                          <p:stCondLst>
                            <p:cond delay="0"/>
                          </p:stCondLst>
                        </p:cTn>
                        <p:tgtEl>
                          <p:spTgt spid="99"/>
                        </p:tgtEl>
                        <p:attrNameLst>
                          <p:attrName>style.visibility</p:attrName>
                        </p:attrNameLst>
                      </p:cBhvr>
                      <p:to>
                        <p:strVal val="visible"/>
                      </p:to>
                    </p:set>
                    <p:animEffect transition="in" filter="fade">
                      <p:cBhvr>
                        <p:cTn dur="500"/>
                        <p:tgtEl>
                          <p:spTgt spid="99"/>
                        </p:tgtEl>
                      </p:cBhvr>
                    </p:animEffect>
                  </p:childTnLst>
                </p:cTn>
              </p:par>
            </p:tnLst>
          </p:tmpl>
        </p:tmplLst>
      </p:bldP>
      <p:bldP spid="100" grpId="0" build="p">
        <p:tmplLst>
          <p:tmpl lvl="1">
            <p:tnLst>
              <p:par>
                <p:cTn presetID="10" presetClass="entr" presetSubtype="0" fill="hold" nodeType="afterEffect">
                  <p:stCondLst>
                    <p:cond delay="250"/>
                  </p:stCondLst>
                  <p:childTnLst>
                    <p:set>
                      <p:cBhvr>
                        <p:cTn dur="1" fill="hold">
                          <p:stCondLst>
                            <p:cond delay="0"/>
                          </p:stCondLst>
                        </p:cTn>
                        <p:tgtEl>
                          <p:spTgt spid="100"/>
                        </p:tgtEl>
                        <p:attrNameLst>
                          <p:attrName>style.visibility</p:attrName>
                        </p:attrNameLst>
                      </p:cBhvr>
                      <p:to>
                        <p:strVal val="visible"/>
                      </p:to>
                    </p:set>
                    <p:animEffect transition="in" filter="fade">
                      <p:cBhvr>
                        <p:cTn dur="500"/>
                        <p:tgtEl>
                          <p:spTgt spid="100"/>
                        </p:tgtEl>
                      </p:cBhvr>
                    </p:animEffect>
                  </p:childTnLst>
                </p:cTn>
              </p:par>
            </p:tnLst>
          </p:tmpl>
        </p:tmplLst>
      </p:bldP>
      <p:bldP spid="101" grpId="0" build="p">
        <p:tmplLst>
          <p:tmpl lvl="1">
            <p:tnLst>
              <p:par>
                <p:cTn presetID="10" presetClass="entr" presetSubtype="0" fill="hold" nodeType="afterEffect">
                  <p:stCondLst>
                    <p:cond delay="250"/>
                  </p:stCondLst>
                  <p:childTnLst>
                    <p:set>
                      <p:cBhvr>
                        <p:cTn dur="1" fill="hold">
                          <p:stCondLst>
                            <p:cond delay="0"/>
                          </p:stCondLst>
                        </p:cTn>
                        <p:tgtEl>
                          <p:spTgt spid="101"/>
                        </p:tgtEl>
                        <p:attrNameLst>
                          <p:attrName>style.visibility</p:attrName>
                        </p:attrNameLst>
                      </p:cBhvr>
                      <p:to>
                        <p:strVal val="visible"/>
                      </p:to>
                    </p:set>
                    <p:animEffect transition="in" filter="fade">
                      <p:cBhvr>
                        <p:cTn dur="500"/>
                        <p:tgtEl>
                          <p:spTgt spid="101"/>
                        </p:tgtEl>
                      </p:cBhvr>
                    </p:animEffect>
                  </p:childTnLst>
                </p:cTn>
              </p:par>
            </p:tnLst>
          </p:tmpl>
        </p:tmplLst>
      </p:bldP>
      <p:bldP spid="102" grpId="0" build="p">
        <p:tmplLst>
          <p:tmpl lvl="1">
            <p:tnLst>
              <p:par>
                <p:cTn presetID="10" presetClass="entr" presetSubtype="0" fill="hold" nodeType="afterEffect">
                  <p:stCondLst>
                    <p:cond delay="250"/>
                  </p:stCondLst>
                  <p:childTnLst>
                    <p:set>
                      <p:cBhvr>
                        <p:cTn dur="1" fill="hold">
                          <p:stCondLst>
                            <p:cond delay="0"/>
                          </p:stCondLst>
                        </p:cTn>
                        <p:tgtEl>
                          <p:spTgt spid="102"/>
                        </p:tgtEl>
                        <p:attrNameLst>
                          <p:attrName>style.visibility</p:attrName>
                        </p:attrNameLst>
                      </p:cBhvr>
                      <p:to>
                        <p:strVal val="visible"/>
                      </p:to>
                    </p:set>
                    <p:animEffect transition="in" filter="fade">
                      <p:cBhvr>
                        <p:cTn dur="500"/>
                        <p:tgtEl>
                          <p:spTgt spid="102"/>
                        </p:tgtEl>
                      </p:cBhvr>
                    </p:animEffect>
                  </p:childTnLst>
                </p:cTn>
              </p:par>
            </p:tnLst>
          </p:tmpl>
        </p:tmplLst>
      </p:bldP>
      <p:bldP spid="103" grpId="0" build="p">
        <p:tmplLst>
          <p:tmpl lvl="1">
            <p:tnLst>
              <p:par>
                <p:cTn presetID="10" presetClass="entr" presetSubtype="0" fill="hold" nodeType="withEffect">
                  <p:stCondLst>
                    <p:cond delay="250"/>
                  </p:stCondLst>
                  <p:childTnLst>
                    <p:set>
                      <p:cBhvr>
                        <p:cTn dur="1" fill="hold">
                          <p:stCondLst>
                            <p:cond delay="0"/>
                          </p:stCondLst>
                        </p:cTn>
                        <p:tgtEl>
                          <p:spTgt spid="103"/>
                        </p:tgtEl>
                        <p:attrNameLst>
                          <p:attrName>style.visibility</p:attrName>
                        </p:attrNameLst>
                      </p:cBhvr>
                      <p:to>
                        <p:strVal val="visible"/>
                      </p:to>
                    </p:set>
                    <p:animEffect transition="in" filter="fade">
                      <p:cBhvr>
                        <p:cTn dur="500"/>
                        <p:tgtEl>
                          <p:spTgt spid="103"/>
                        </p:tgtEl>
                      </p:cBhvr>
                    </p:animEffect>
                  </p:childTnLst>
                </p:cTn>
              </p:par>
            </p:tnLst>
          </p:tmpl>
        </p:tmplLst>
      </p:bldP>
    </p:bld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 Images">
    <p:spTree>
      <p:nvGrpSpPr>
        <p:cNvPr id="1" name=""/>
        <p:cNvGrpSpPr/>
        <p:nvPr/>
      </p:nvGrpSpPr>
      <p:grpSpPr>
        <a:xfrm>
          <a:off x="0" y="0"/>
          <a:ext cx="0" cy="0"/>
          <a:chOff x="0" y="0"/>
          <a:chExt cx="0" cy="0"/>
        </a:xfrm>
      </p:grpSpPr>
      <p:sp>
        <p:nvSpPr>
          <p:cNvPr id="41" name="平行四辺形 40"/>
          <p:cNvSpPr/>
          <p:nvPr userDrawn="1"/>
        </p:nvSpPr>
        <p:spPr>
          <a:xfrm flipH="1">
            <a:off x="5569508" y="4810212"/>
            <a:ext cx="10992880" cy="1528805"/>
          </a:xfrm>
          <a:prstGeom prst="parallelogram">
            <a:avLst>
              <a:gd name="adj" fmla="val 51895"/>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0" name="平行四辺形 39"/>
          <p:cNvSpPr/>
          <p:nvPr userDrawn="1"/>
        </p:nvSpPr>
        <p:spPr>
          <a:xfrm flipH="1">
            <a:off x="4527421" y="2791941"/>
            <a:ext cx="10992880" cy="1545282"/>
          </a:xfrm>
          <a:prstGeom prst="parallelogram">
            <a:avLst>
              <a:gd name="adj" fmla="val 51895"/>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9" name="平行四辺形 38"/>
          <p:cNvSpPr/>
          <p:nvPr userDrawn="1"/>
        </p:nvSpPr>
        <p:spPr>
          <a:xfrm flipH="1">
            <a:off x="3460621" y="786028"/>
            <a:ext cx="10992880" cy="1549400"/>
          </a:xfrm>
          <a:prstGeom prst="parallelogram">
            <a:avLst>
              <a:gd name="adj" fmla="val 51895"/>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平行四辺形 33"/>
          <p:cNvSpPr/>
          <p:nvPr userDrawn="1"/>
        </p:nvSpPr>
        <p:spPr>
          <a:xfrm flipH="1">
            <a:off x="2806700" y="0"/>
            <a:ext cx="4330700" cy="7645400"/>
          </a:xfrm>
          <a:prstGeom prst="parallelogram">
            <a:avLst>
              <a:gd name="adj" fmla="val 92507"/>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2" name="図プレースホルダー 21"/>
          <p:cNvSpPr>
            <a:spLocks noGrp="1"/>
          </p:cNvSpPr>
          <p:nvPr>
            <p:ph type="pic" sz="quarter" idx="12" hasCustomPrompt="1"/>
          </p:nvPr>
        </p:nvSpPr>
        <p:spPr>
          <a:xfrm>
            <a:off x="791263" y="659441"/>
            <a:ext cx="3489313" cy="1530170"/>
          </a:xfrm>
          <a:custGeom>
            <a:avLst/>
            <a:gdLst/>
            <a:ahLst/>
            <a:cxnLst/>
            <a:rect l="l" t="t" r="r" b="b"/>
            <a:pathLst>
              <a:path w="3489313" h="1530170">
                <a:moveTo>
                  <a:pt x="0" y="0"/>
                </a:moveTo>
                <a:lnTo>
                  <a:pt x="2685530" y="0"/>
                </a:lnTo>
                <a:lnTo>
                  <a:pt x="3489313" y="1530170"/>
                </a:lnTo>
                <a:lnTo>
                  <a:pt x="803783" y="1530170"/>
                </a:lnTo>
                <a:close/>
              </a:path>
            </a:pathLst>
          </a:custGeom>
        </p:spPr>
        <p:txBody>
          <a:bodyPr/>
          <a:lstStyle>
            <a:lvl1pPr>
              <a:defRPr baseline="0"/>
            </a:lvl1pPr>
          </a:lstStyle>
          <a:p>
            <a:r>
              <a:rPr kumimoji="1" lang="en-US" altLang="ja-JP" dirty="0" smtClean="0"/>
              <a:t>Add an image</a:t>
            </a:r>
            <a:endParaRPr kumimoji="1" lang="ja-JP" altLang="en-US" dirty="0"/>
          </a:p>
        </p:txBody>
      </p:sp>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cxnSp>
        <p:nvCxnSpPr>
          <p:cNvPr id="9" name="直線コネクタ 8"/>
          <p:cNvCxnSpPr/>
          <p:nvPr userDrawn="1"/>
        </p:nvCxnSpPr>
        <p:spPr>
          <a:xfrm flipH="1">
            <a:off x="7129650" y="7631705"/>
            <a:ext cx="1115676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3" name="図プレースホルダー 21"/>
          <p:cNvSpPr>
            <a:spLocks noGrp="1"/>
          </p:cNvSpPr>
          <p:nvPr>
            <p:ph type="pic" sz="quarter" idx="13" hasCustomPrompt="1"/>
          </p:nvPr>
        </p:nvSpPr>
        <p:spPr>
          <a:xfrm>
            <a:off x="1827501" y="2662163"/>
            <a:ext cx="3489313" cy="1530170"/>
          </a:xfrm>
          <a:custGeom>
            <a:avLst/>
            <a:gdLst/>
            <a:ahLst/>
            <a:cxnLst/>
            <a:rect l="l" t="t" r="r" b="b"/>
            <a:pathLst>
              <a:path w="3489313" h="1530170">
                <a:moveTo>
                  <a:pt x="0" y="0"/>
                </a:moveTo>
                <a:lnTo>
                  <a:pt x="2685530" y="0"/>
                </a:lnTo>
                <a:lnTo>
                  <a:pt x="3489313" y="1530170"/>
                </a:lnTo>
                <a:lnTo>
                  <a:pt x="803783" y="1530170"/>
                </a:lnTo>
                <a:close/>
              </a:path>
            </a:pathLst>
          </a:custGeom>
        </p:spPr>
        <p:txBody>
          <a:bodyPr/>
          <a:lstStyle>
            <a:lvl1pPr>
              <a:defRPr baseline="0"/>
            </a:lvl1pPr>
          </a:lstStyle>
          <a:p>
            <a:r>
              <a:rPr kumimoji="1" lang="en-US" altLang="ja-JP" dirty="0" smtClean="0"/>
              <a:t>Add an image</a:t>
            </a:r>
            <a:endParaRPr kumimoji="1" lang="ja-JP" altLang="en-US" dirty="0"/>
          </a:p>
        </p:txBody>
      </p:sp>
      <p:sp>
        <p:nvSpPr>
          <p:cNvPr id="24" name="図プレースホルダー 21"/>
          <p:cNvSpPr>
            <a:spLocks noGrp="1"/>
          </p:cNvSpPr>
          <p:nvPr>
            <p:ph type="pic" sz="quarter" idx="14" hasCustomPrompt="1"/>
          </p:nvPr>
        </p:nvSpPr>
        <p:spPr>
          <a:xfrm>
            <a:off x="2883835" y="4664886"/>
            <a:ext cx="3489313" cy="1530170"/>
          </a:xfrm>
          <a:custGeom>
            <a:avLst/>
            <a:gdLst/>
            <a:ahLst/>
            <a:cxnLst/>
            <a:rect l="l" t="t" r="r" b="b"/>
            <a:pathLst>
              <a:path w="3489313" h="1530170">
                <a:moveTo>
                  <a:pt x="0" y="0"/>
                </a:moveTo>
                <a:lnTo>
                  <a:pt x="2685530" y="0"/>
                </a:lnTo>
                <a:lnTo>
                  <a:pt x="3489313" y="1530170"/>
                </a:lnTo>
                <a:lnTo>
                  <a:pt x="803783" y="1530170"/>
                </a:lnTo>
                <a:close/>
              </a:path>
            </a:pathLst>
          </a:custGeom>
        </p:spPr>
        <p:txBody>
          <a:bodyPr/>
          <a:lstStyle>
            <a:lvl1pPr>
              <a:defRPr baseline="0"/>
            </a:lvl1pPr>
          </a:lstStyle>
          <a:p>
            <a:r>
              <a:rPr kumimoji="1" lang="en-US" altLang="ja-JP" dirty="0" smtClean="0"/>
              <a:t>Add an image</a:t>
            </a:r>
            <a:endParaRPr kumimoji="1" lang="ja-JP" altLang="en-US" dirty="0"/>
          </a:p>
        </p:txBody>
      </p:sp>
      <p:sp>
        <p:nvSpPr>
          <p:cNvPr id="27" name="テキスト プレースホルダー 11"/>
          <p:cNvSpPr>
            <a:spLocks noGrp="1"/>
          </p:cNvSpPr>
          <p:nvPr>
            <p:ph type="body" sz="quarter" idx="15" hasCustomPrompt="1"/>
          </p:nvPr>
        </p:nvSpPr>
        <p:spPr>
          <a:xfrm>
            <a:off x="7252996" y="6535716"/>
            <a:ext cx="10081120" cy="1088019"/>
          </a:xfrm>
        </p:spPr>
        <p:txBody>
          <a:bodyPr anchor="b">
            <a:noAutofit/>
          </a:bodyPr>
          <a:lstStyle>
            <a:lvl1pPr algn="l">
              <a:lnSpc>
                <a:spcPct val="100000"/>
              </a:lnSpc>
              <a:spcBef>
                <a:spcPts val="0"/>
              </a:spcBef>
              <a:defRPr sz="5400" spc="600" baseline="0">
                <a:solidFill>
                  <a:schemeClr val="accent1"/>
                </a:solidFill>
                <a:latin typeface="+mj-lt"/>
              </a:defRPr>
            </a:lvl1pPr>
          </a:lstStyle>
          <a:p>
            <a:pPr lvl="0"/>
            <a:r>
              <a:rPr lang="en-US" altLang="ja-JP" dirty="0" smtClean="0"/>
              <a:t>TEXT HERE</a:t>
            </a:r>
            <a:endParaRPr lang="en-US" dirty="0"/>
          </a:p>
        </p:txBody>
      </p:sp>
      <p:sp>
        <p:nvSpPr>
          <p:cNvPr id="28" name="テキスト プレースホルダー 11"/>
          <p:cNvSpPr>
            <a:spLocks noGrp="1"/>
          </p:cNvSpPr>
          <p:nvPr>
            <p:ph type="body" sz="quarter" idx="16" hasCustomPrompt="1"/>
          </p:nvPr>
        </p:nvSpPr>
        <p:spPr>
          <a:xfrm>
            <a:off x="7252996" y="7761288"/>
            <a:ext cx="10081120" cy="1519734"/>
          </a:xfrm>
        </p:spPr>
        <p:txBody>
          <a:bodyPr anchor="t">
            <a:noAutofit/>
          </a:bodyPr>
          <a:lstStyle>
            <a:lvl1pPr algn="l">
              <a:lnSpc>
                <a:spcPct val="120000"/>
              </a:lnSpc>
              <a:spcBef>
                <a:spcPts val="0"/>
              </a:spcBef>
              <a:defRPr sz="2400">
                <a:solidFill>
                  <a:schemeClr val="tx1"/>
                </a:solidFill>
                <a:latin typeface="+mn-lt"/>
              </a:defRPr>
            </a:lvl1pPr>
          </a:lstStyle>
          <a:p>
            <a:pPr lvl="0"/>
            <a:r>
              <a:rPr lang="en-US" altLang="ja-JP" dirty="0" smtClean="0"/>
              <a:t>Text Here</a:t>
            </a:r>
          </a:p>
          <a:p>
            <a:pPr lvl="0"/>
            <a:endParaRPr lang="en-US" altLang="ja-JP" dirty="0" smtClean="0"/>
          </a:p>
        </p:txBody>
      </p:sp>
      <p:sp>
        <p:nvSpPr>
          <p:cNvPr id="31" name="テキスト プレースホルダー 11"/>
          <p:cNvSpPr>
            <a:spLocks noGrp="1"/>
          </p:cNvSpPr>
          <p:nvPr>
            <p:ph type="body" sz="quarter" idx="32" hasCustomPrompt="1"/>
          </p:nvPr>
        </p:nvSpPr>
        <p:spPr>
          <a:xfrm>
            <a:off x="4233238" y="872448"/>
            <a:ext cx="9254338" cy="1395154"/>
          </a:xfrm>
        </p:spPr>
        <p:txBody>
          <a:bodyPr anchor="ctr">
            <a:noAutofit/>
          </a:bodyPr>
          <a:lstStyle>
            <a:lvl1pPr algn="l">
              <a:lnSpc>
                <a:spcPct val="120000"/>
              </a:lnSpc>
              <a:spcBef>
                <a:spcPts val="0"/>
              </a:spcBef>
              <a:defRPr sz="2000">
                <a:solidFill>
                  <a:schemeClr val="tx1"/>
                </a:solidFill>
                <a:latin typeface="+mn-lt"/>
              </a:defRPr>
            </a:lvl1pPr>
          </a:lstStyle>
          <a:p>
            <a:pPr lvl="0"/>
            <a:r>
              <a:rPr lang="en-US" altLang="ja-JP" dirty="0" smtClean="0"/>
              <a:t>Text Here</a:t>
            </a:r>
          </a:p>
        </p:txBody>
      </p:sp>
      <p:sp>
        <p:nvSpPr>
          <p:cNvPr id="32" name="テキスト プレースホルダー 11"/>
          <p:cNvSpPr>
            <a:spLocks noGrp="1"/>
          </p:cNvSpPr>
          <p:nvPr>
            <p:ph type="body" sz="quarter" idx="33" hasCustomPrompt="1"/>
          </p:nvPr>
        </p:nvSpPr>
        <p:spPr>
          <a:xfrm>
            <a:off x="5285045" y="2852669"/>
            <a:ext cx="9254338" cy="1395154"/>
          </a:xfrm>
        </p:spPr>
        <p:txBody>
          <a:bodyPr anchor="ctr">
            <a:noAutofit/>
          </a:bodyPr>
          <a:lstStyle>
            <a:lvl1pPr algn="l">
              <a:lnSpc>
                <a:spcPct val="120000"/>
              </a:lnSpc>
              <a:spcBef>
                <a:spcPts val="0"/>
              </a:spcBef>
              <a:defRPr sz="2000">
                <a:solidFill>
                  <a:schemeClr val="tx1"/>
                </a:solidFill>
                <a:latin typeface="+mn-lt"/>
              </a:defRPr>
            </a:lvl1pPr>
          </a:lstStyle>
          <a:p>
            <a:pPr lvl="0"/>
            <a:r>
              <a:rPr lang="en-US" altLang="ja-JP" dirty="0" smtClean="0"/>
              <a:t>Text Here</a:t>
            </a:r>
          </a:p>
        </p:txBody>
      </p:sp>
      <p:sp>
        <p:nvSpPr>
          <p:cNvPr id="33" name="テキスト プレースホルダー 11"/>
          <p:cNvSpPr>
            <a:spLocks noGrp="1"/>
          </p:cNvSpPr>
          <p:nvPr>
            <p:ph type="body" sz="quarter" idx="34" hasCustomPrompt="1"/>
          </p:nvPr>
        </p:nvSpPr>
        <p:spPr>
          <a:xfrm>
            <a:off x="6348473" y="4877894"/>
            <a:ext cx="9254338" cy="1395154"/>
          </a:xfrm>
        </p:spPr>
        <p:txBody>
          <a:bodyPr anchor="ctr">
            <a:noAutofit/>
          </a:bodyPr>
          <a:lstStyle>
            <a:lvl1pPr algn="l">
              <a:lnSpc>
                <a:spcPct val="120000"/>
              </a:lnSpc>
              <a:spcBef>
                <a:spcPts val="0"/>
              </a:spcBef>
              <a:defRPr sz="2000">
                <a:solidFill>
                  <a:schemeClr val="tx1"/>
                </a:solidFill>
                <a:latin typeface="+mn-lt"/>
              </a:defRPr>
            </a:lvl1pPr>
          </a:lstStyle>
          <a:p>
            <a:pPr lvl="0"/>
            <a:r>
              <a:rPr lang="en-US" altLang="ja-JP" dirty="0" smtClean="0"/>
              <a:t>Text Here</a:t>
            </a:r>
          </a:p>
        </p:txBody>
      </p:sp>
    </p:spTree>
    <p:extLst>
      <p:ext uri="{BB962C8B-B14F-4D97-AF65-F5344CB8AC3E}">
        <p14:creationId xmlns:p14="http://schemas.microsoft.com/office/powerpoint/2010/main" val="1443243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500"/>
                                        <p:tgtEl>
                                          <p:spTgt spid="3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left)">
                                      <p:cBhvr>
                                        <p:cTn id="15" dur="500"/>
                                        <p:tgtEl>
                                          <p:spTgt spid="39"/>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wipe(left)">
                                      <p:cBhvr>
                                        <p:cTn id="18" dur="500"/>
                                        <p:tgtEl>
                                          <p:spTgt spid="31"/>
                                        </p:tgtEl>
                                      </p:cBhvr>
                                    </p:animEffect>
                                  </p:childTnLst>
                                </p:cTn>
                              </p:par>
                            </p:childTnLst>
                          </p:cTn>
                        </p:par>
                        <p:par>
                          <p:cTn id="19" fill="hold">
                            <p:stCondLst>
                              <p:cond delay="1500"/>
                            </p:stCondLst>
                            <p:childTnLst>
                              <p:par>
                                <p:cTn id="20" presetID="10" presetClass="entr" presetSubtype="0" fill="hold" grpId="0" nodeType="afterEffect">
                                  <p:stCondLst>
                                    <p:cond delay="25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par>
                          <p:cTn id="23" fill="hold">
                            <p:stCondLst>
                              <p:cond delay="2250"/>
                            </p:stCondLst>
                            <p:childTnLst>
                              <p:par>
                                <p:cTn id="24" presetID="22" presetClass="entr" presetSubtype="8" fill="hold" grpId="0" nodeType="after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wipe(left)">
                                      <p:cBhvr>
                                        <p:cTn id="26" dur="500"/>
                                        <p:tgtEl>
                                          <p:spTgt spid="40"/>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wipe(left)">
                                      <p:cBhvr>
                                        <p:cTn id="29" dur="500"/>
                                        <p:tgtEl>
                                          <p:spTgt spid="32"/>
                                        </p:tgtEl>
                                      </p:cBhvr>
                                    </p:animEffect>
                                  </p:childTnLst>
                                </p:cTn>
                              </p:par>
                            </p:childTnLst>
                          </p:cTn>
                        </p:par>
                        <p:par>
                          <p:cTn id="30" fill="hold">
                            <p:stCondLst>
                              <p:cond delay="2750"/>
                            </p:stCondLst>
                            <p:childTnLst>
                              <p:par>
                                <p:cTn id="31" presetID="10" presetClass="entr" presetSubtype="0" fill="hold" grpId="0" nodeType="afterEffect">
                                  <p:stCondLst>
                                    <p:cond delay="25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par>
                          <p:cTn id="34" fill="hold">
                            <p:stCondLst>
                              <p:cond delay="3500"/>
                            </p:stCondLst>
                            <p:childTnLst>
                              <p:par>
                                <p:cTn id="35" presetID="22" presetClass="entr" presetSubtype="8" fill="hold" grpId="0" nodeType="after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left)">
                                      <p:cBhvr>
                                        <p:cTn id="37" dur="500"/>
                                        <p:tgtEl>
                                          <p:spTgt spid="41"/>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left)">
                                      <p:cBhvr>
                                        <p:cTn id="40" dur="500"/>
                                        <p:tgtEl>
                                          <p:spTgt spid="33"/>
                                        </p:tgtEl>
                                      </p:cBhvr>
                                    </p:animEffect>
                                  </p:childTnLst>
                                </p:cTn>
                              </p:par>
                            </p:childTnLst>
                          </p:cTn>
                        </p:par>
                        <p:par>
                          <p:cTn id="41" fill="hold">
                            <p:stCondLst>
                              <p:cond delay="4000"/>
                            </p:stCondLst>
                            <p:childTnLst>
                              <p:par>
                                <p:cTn id="42" presetID="2" presetClass="entr" presetSubtype="2" decel="100000" fill="hold" grpId="0" nodeType="afterEffect">
                                  <p:stCondLst>
                                    <p:cond delay="250"/>
                                  </p:stCondLst>
                                  <p:iterate type="wd">
                                    <p:tmPct val="10000"/>
                                  </p:iterate>
                                  <p:childTnLst>
                                    <p:set>
                                      <p:cBhvr>
                                        <p:cTn id="43" dur="1" fill="hold">
                                          <p:stCondLst>
                                            <p:cond delay="0"/>
                                          </p:stCondLst>
                                        </p:cTn>
                                        <p:tgtEl>
                                          <p:spTgt spid="27"/>
                                        </p:tgtEl>
                                        <p:attrNameLst>
                                          <p:attrName>style.visibility</p:attrName>
                                        </p:attrNameLst>
                                      </p:cBhvr>
                                      <p:to>
                                        <p:strVal val="visible"/>
                                      </p:to>
                                    </p:set>
                                    <p:anim calcmode="lin" valueType="num">
                                      <p:cBhvr additive="base">
                                        <p:cTn id="44" dur="500" fill="hold"/>
                                        <p:tgtEl>
                                          <p:spTgt spid="27"/>
                                        </p:tgtEl>
                                        <p:attrNameLst>
                                          <p:attrName>ppt_x</p:attrName>
                                        </p:attrNameLst>
                                      </p:cBhvr>
                                      <p:tavLst>
                                        <p:tav tm="0">
                                          <p:val>
                                            <p:strVal val="1+#ppt_w/2"/>
                                          </p:val>
                                        </p:tav>
                                        <p:tav tm="100000">
                                          <p:val>
                                            <p:strVal val="#ppt_x"/>
                                          </p:val>
                                        </p:tav>
                                      </p:tavLst>
                                    </p:anim>
                                    <p:anim calcmode="lin" valueType="num">
                                      <p:cBhvr additive="base">
                                        <p:cTn id="45" dur="500" fill="hold"/>
                                        <p:tgtEl>
                                          <p:spTgt spid="27"/>
                                        </p:tgtEl>
                                        <p:attrNameLst>
                                          <p:attrName>ppt_y</p:attrName>
                                        </p:attrNameLst>
                                      </p:cBhvr>
                                      <p:tavLst>
                                        <p:tav tm="0">
                                          <p:val>
                                            <p:strVal val="#ppt_y"/>
                                          </p:val>
                                        </p:tav>
                                        <p:tav tm="100000">
                                          <p:val>
                                            <p:strVal val="#ppt_y"/>
                                          </p:val>
                                        </p:tav>
                                      </p:tavLst>
                                    </p:anim>
                                  </p:childTnLst>
                                </p:cTn>
                              </p:par>
                              <p:par>
                                <p:cTn id="46" presetID="22" presetClass="entr" presetSubtype="8" fill="hold" nodeType="withEffect">
                                  <p:stCondLst>
                                    <p:cond delay="250"/>
                                  </p:stCondLst>
                                  <p:childTnLst>
                                    <p:set>
                                      <p:cBhvr>
                                        <p:cTn id="47" dur="1" fill="hold">
                                          <p:stCondLst>
                                            <p:cond delay="0"/>
                                          </p:stCondLst>
                                        </p:cTn>
                                        <p:tgtEl>
                                          <p:spTgt spid="9"/>
                                        </p:tgtEl>
                                        <p:attrNameLst>
                                          <p:attrName>style.visibility</p:attrName>
                                        </p:attrNameLst>
                                      </p:cBhvr>
                                      <p:to>
                                        <p:strVal val="visible"/>
                                      </p:to>
                                    </p:set>
                                    <p:animEffect transition="in" filter="wipe(left)">
                                      <p:cBhvr>
                                        <p:cTn id="48" dur="500"/>
                                        <p:tgtEl>
                                          <p:spTgt spid="9"/>
                                        </p:tgtEl>
                                      </p:cBhvr>
                                    </p:animEffect>
                                  </p:childTnLst>
                                </p:cTn>
                              </p:par>
                              <p:par>
                                <p:cTn id="49" presetID="2" presetClass="entr" presetSubtype="2" decel="100000" fill="hold" grpId="0" nodeType="withEffect">
                                  <p:stCondLst>
                                    <p:cond delay="250"/>
                                  </p:stCondLst>
                                  <p:childTnLst>
                                    <p:set>
                                      <p:cBhvr>
                                        <p:cTn id="50" dur="1" fill="hold">
                                          <p:stCondLst>
                                            <p:cond delay="0"/>
                                          </p:stCondLst>
                                        </p:cTn>
                                        <p:tgtEl>
                                          <p:spTgt spid="28"/>
                                        </p:tgtEl>
                                        <p:attrNameLst>
                                          <p:attrName>style.visibility</p:attrName>
                                        </p:attrNameLst>
                                      </p:cBhvr>
                                      <p:to>
                                        <p:strVal val="visible"/>
                                      </p:to>
                                    </p:set>
                                    <p:anim calcmode="lin" valueType="num">
                                      <p:cBhvr additive="base">
                                        <p:cTn id="51" dur="500" fill="hold"/>
                                        <p:tgtEl>
                                          <p:spTgt spid="28"/>
                                        </p:tgtEl>
                                        <p:attrNameLst>
                                          <p:attrName>ppt_x</p:attrName>
                                        </p:attrNameLst>
                                      </p:cBhvr>
                                      <p:tavLst>
                                        <p:tav tm="0">
                                          <p:val>
                                            <p:strVal val="1+#ppt_w/2"/>
                                          </p:val>
                                        </p:tav>
                                        <p:tav tm="100000">
                                          <p:val>
                                            <p:strVal val="#ppt_x"/>
                                          </p:val>
                                        </p:tav>
                                      </p:tavLst>
                                    </p:anim>
                                    <p:anim calcmode="lin" valueType="num">
                                      <p:cBhvr additive="base">
                                        <p:cTn id="52"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0" grpId="0" animBg="1"/>
      <p:bldP spid="39" grpId="0" animBg="1"/>
      <p:bldP spid="34" grpId="0" animBg="1"/>
      <p:bldP spid="22" grpId="0"/>
      <p:bldP spid="23" grpId="0"/>
      <p:bldP spid="24" grpId="0"/>
      <p:bldP spid="27" grpId="0">
        <p:tmplLst>
          <p:tmpl>
            <p:tnLst>
              <p:par>
                <p:cTn presetID="2" presetClass="entr" presetSubtype="2" decel="100000" fill="hold" nodeType="afterEffect">
                  <p:stCondLst>
                    <p:cond delay="250"/>
                  </p:stCondLst>
                  <p:iterate type="wd">
                    <p:tmPct val="10000"/>
                  </p:iterate>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p:tmplLst>
          <p:tmpl>
            <p:tnLst>
              <p:par>
                <p:cTn presetID="2" presetClass="entr" presetSubtype="2"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1+#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31" grpId="0">
        <p:tmplLst>
          <p:tmpl>
            <p:tnLst>
              <p:par>
                <p:cTn presetID="22" presetClass="entr" presetSubtype="8"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p:tmplLst>
          <p:tmpl>
            <p:tnLst>
              <p:par>
                <p:cTn presetID="22" presetClass="entr" presetSubtype="8"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p:tmplLst>
          <p:tmpl>
            <p:tnLst>
              <p:par>
                <p:cTn presetID="22" presetClass="entr" presetSubtype="8"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Mobile 1">
    <p:spTree>
      <p:nvGrpSpPr>
        <p:cNvPr id="1" name=""/>
        <p:cNvGrpSpPr/>
        <p:nvPr/>
      </p:nvGrpSpPr>
      <p:grpSpPr>
        <a:xfrm>
          <a:off x="0" y="0"/>
          <a:ext cx="0" cy="0"/>
          <a:chOff x="0" y="0"/>
          <a:chExt cx="0" cy="0"/>
        </a:xfrm>
      </p:grpSpPr>
      <p:cxnSp>
        <p:nvCxnSpPr>
          <p:cNvPr id="25" name="直線コネクタ 24"/>
          <p:cNvCxnSpPr/>
          <p:nvPr userDrawn="1"/>
        </p:nvCxnSpPr>
        <p:spPr>
          <a:xfrm flipH="1">
            <a:off x="0" y="2414064"/>
            <a:ext cx="1828641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pic>
        <p:nvPicPr>
          <p:cNvPr id="22" name="図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01348" y="951470"/>
            <a:ext cx="3894306" cy="7956932"/>
          </a:xfrm>
          <a:prstGeom prst="rect">
            <a:avLst/>
          </a:prstGeom>
        </p:spPr>
      </p:pic>
      <p:sp>
        <p:nvSpPr>
          <p:cNvPr id="24" name="図プレースホルダー 23"/>
          <p:cNvSpPr>
            <a:spLocks noGrp="1"/>
          </p:cNvSpPr>
          <p:nvPr>
            <p:ph type="pic" sz="quarter" idx="12" hasCustomPrompt="1"/>
          </p:nvPr>
        </p:nvSpPr>
        <p:spPr>
          <a:xfrm>
            <a:off x="2280575" y="1976438"/>
            <a:ext cx="3335852" cy="5956300"/>
          </a:xfrm>
        </p:spPr>
        <p:txBody>
          <a:bodyPr/>
          <a:lstStyle>
            <a:lvl1pPr>
              <a:defRPr/>
            </a:lvl1pPr>
          </a:lstStyle>
          <a:p>
            <a:r>
              <a:rPr kumimoji="1" lang="en-US" altLang="ja-JP" dirty="0" smtClean="0"/>
              <a:t>Add an image</a:t>
            </a:r>
            <a:endParaRPr kumimoji="1" lang="ja-JP" altLang="en-US" dirty="0"/>
          </a:p>
        </p:txBody>
      </p:sp>
      <p:sp>
        <p:nvSpPr>
          <p:cNvPr id="26" name="テキスト プレースホルダー 11"/>
          <p:cNvSpPr>
            <a:spLocks noGrp="1"/>
          </p:cNvSpPr>
          <p:nvPr>
            <p:ph type="body" sz="quarter" idx="15" hasCustomPrompt="1"/>
          </p:nvPr>
        </p:nvSpPr>
        <p:spPr>
          <a:xfrm>
            <a:off x="6142789" y="1318075"/>
            <a:ext cx="10081120" cy="1088019"/>
          </a:xfrm>
        </p:spPr>
        <p:txBody>
          <a:bodyPr anchor="b">
            <a:noAutofit/>
          </a:bodyPr>
          <a:lstStyle>
            <a:lvl1pPr algn="l">
              <a:lnSpc>
                <a:spcPct val="100000"/>
              </a:lnSpc>
              <a:spcBef>
                <a:spcPts val="0"/>
              </a:spcBef>
              <a:defRPr sz="5400" spc="600" baseline="0">
                <a:solidFill>
                  <a:schemeClr val="accent1"/>
                </a:solidFill>
                <a:latin typeface="+mj-lt"/>
              </a:defRPr>
            </a:lvl1pPr>
          </a:lstStyle>
          <a:p>
            <a:pPr lvl="0"/>
            <a:r>
              <a:rPr lang="en-US" altLang="ja-JP" dirty="0" smtClean="0"/>
              <a:t>TEXT HERE</a:t>
            </a:r>
            <a:endParaRPr lang="en-US" dirty="0"/>
          </a:p>
        </p:txBody>
      </p:sp>
      <p:sp>
        <p:nvSpPr>
          <p:cNvPr id="29" name="テキスト プレースホルダー 11"/>
          <p:cNvSpPr>
            <a:spLocks noGrp="1"/>
          </p:cNvSpPr>
          <p:nvPr>
            <p:ph type="body" sz="quarter" idx="16" hasCustomPrompt="1"/>
          </p:nvPr>
        </p:nvSpPr>
        <p:spPr>
          <a:xfrm>
            <a:off x="6787588" y="3273388"/>
            <a:ext cx="9541060" cy="1350150"/>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
        <p:nvSpPr>
          <p:cNvPr id="30" name="テキスト プレースホルダー 11"/>
          <p:cNvSpPr>
            <a:spLocks noGrp="1"/>
          </p:cNvSpPr>
          <p:nvPr>
            <p:ph type="body" sz="quarter" idx="17" hasCustomPrompt="1"/>
          </p:nvPr>
        </p:nvSpPr>
        <p:spPr>
          <a:xfrm>
            <a:off x="6787588" y="2693958"/>
            <a:ext cx="9541060"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smtClean="0"/>
              <a:t>TEXT HERE</a:t>
            </a:r>
            <a:endParaRPr lang="en-US" dirty="0"/>
          </a:p>
        </p:txBody>
      </p:sp>
      <p:sp>
        <p:nvSpPr>
          <p:cNvPr id="32" name="テキスト プレースホルダー 11"/>
          <p:cNvSpPr>
            <a:spLocks noGrp="1"/>
          </p:cNvSpPr>
          <p:nvPr>
            <p:ph type="body" sz="quarter" idx="18" hasCustomPrompt="1"/>
          </p:nvPr>
        </p:nvSpPr>
        <p:spPr>
          <a:xfrm>
            <a:off x="6787588" y="5266996"/>
            <a:ext cx="9541060" cy="1350150"/>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
        <p:nvSpPr>
          <p:cNvPr id="33" name="テキスト プレースホルダー 11"/>
          <p:cNvSpPr>
            <a:spLocks noGrp="1"/>
          </p:cNvSpPr>
          <p:nvPr>
            <p:ph type="body" sz="quarter" idx="19" hasCustomPrompt="1"/>
          </p:nvPr>
        </p:nvSpPr>
        <p:spPr>
          <a:xfrm>
            <a:off x="6787588" y="4687566"/>
            <a:ext cx="9541060"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smtClean="0"/>
              <a:t>TEXT HERE</a:t>
            </a:r>
            <a:endParaRPr lang="en-US" dirty="0"/>
          </a:p>
        </p:txBody>
      </p:sp>
      <p:sp>
        <p:nvSpPr>
          <p:cNvPr id="35" name="テキスト プレースホルダー 11"/>
          <p:cNvSpPr>
            <a:spLocks noGrp="1"/>
          </p:cNvSpPr>
          <p:nvPr>
            <p:ph type="body" sz="quarter" idx="20" hasCustomPrompt="1"/>
          </p:nvPr>
        </p:nvSpPr>
        <p:spPr>
          <a:xfrm>
            <a:off x="6787588" y="7303740"/>
            <a:ext cx="9541060" cy="1350150"/>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
        <p:nvSpPr>
          <p:cNvPr id="36" name="テキスト プレースホルダー 11"/>
          <p:cNvSpPr>
            <a:spLocks noGrp="1"/>
          </p:cNvSpPr>
          <p:nvPr>
            <p:ph type="body" sz="quarter" idx="21" hasCustomPrompt="1"/>
          </p:nvPr>
        </p:nvSpPr>
        <p:spPr>
          <a:xfrm>
            <a:off x="6787588" y="6724310"/>
            <a:ext cx="9541060"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smtClean="0"/>
              <a:t>TEXT HERE</a:t>
            </a:r>
            <a:endParaRPr lang="en-US" dirty="0"/>
          </a:p>
        </p:txBody>
      </p:sp>
      <p:sp>
        <p:nvSpPr>
          <p:cNvPr id="28" name="ホームベース 27"/>
          <p:cNvSpPr/>
          <p:nvPr userDrawn="1"/>
        </p:nvSpPr>
        <p:spPr>
          <a:xfrm>
            <a:off x="6307891" y="2890043"/>
            <a:ext cx="479695" cy="359473"/>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ホームベース 30"/>
          <p:cNvSpPr/>
          <p:nvPr userDrawn="1"/>
        </p:nvSpPr>
        <p:spPr>
          <a:xfrm>
            <a:off x="6307891" y="4883651"/>
            <a:ext cx="479695" cy="359473"/>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ホームベース 33"/>
          <p:cNvSpPr/>
          <p:nvPr userDrawn="1"/>
        </p:nvSpPr>
        <p:spPr>
          <a:xfrm>
            <a:off x="6307891" y="6920395"/>
            <a:ext cx="479695" cy="359473"/>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38061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par>
                          <p:cTn id="11" fill="hold">
                            <p:stCondLst>
                              <p:cond delay="500"/>
                            </p:stCondLst>
                            <p:childTnLst>
                              <p:par>
                                <p:cTn id="12" presetID="22" presetClass="entr" presetSubtype="2" fill="hold" nodeType="afterEffect">
                                  <p:stCondLst>
                                    <p:cond delay="250"/>
                                  </p:stCondLst>
                                  <p:childTnLst>
                                    <p:set>
                                      <p:cBhvr>
                                        <p:cTn id="13" dur="1" fill="hold">
                                          <p:stCondLst>
                                            <p:cond delay="0"/>
                                          </p:stCondLst>
                                        </p:cTn>
                                        <p:tgtEl>
                                          <p:spTgt spid="25"/>
                                        </p:tgtEl>
                                        <p:attrNameLst>
                                          <p:attrName>style.visibility</p:attrName>
                                        </p:attrNameLst>
                                      </p:cBhvr>
                                      <p:to>
                                        <p:strVal val="visible"/>
                                      </p:to>
                                    </p:set>
                                    <p:animEffect transition="in" filter="wipe(right)">
                                      <p:cBhvr>
                                        <p:cTn id="14" dur="500"/>
                                        <p:tgtEl>
                                          <p:spTgt spid="25"/>
                                        </p:tgtEl>
                                      </p:cBhvr>
                                    </p:animEffect>
                                  </p:childTnLst>
                                </p:cTn>
                              </p:par>
                            </p:childTnLst>
                          </p:cTn>
                        </p:par>
                        <p:par>
                          <p:cTn id="15" fill="hold">
                            <p:stCondLst>
                              <p:cond delay="1250"/>
                            </p:stCondLst>
                            <p:childTnLst>
                              <p:par>
                                <p:cTn id="16" presetID="2" presetClass="entr" presetSubtype="2" decel="100000" fill="hold" grpId="0" nodeType="afterEffect">
                                  <p:stCondLst>
                                    <p:cond delay="0"/>
                                  </p:stCondLst>
                                  <p:iterate type="wd">
                                    <p:tmPct val="10000"/>
                                  </p:iterate>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500" fill="hold"/>
                                        <p:tgtEl>
                                          <p:spTgt spid="26"/>
                                        </p:tgtEl>
                                        <p:attrNameLst>
                                          <p:attrName>ppt_x</p:attrName>
                                        </p:attrNameLst>
                                      </p:cBhvr>
                                      <p:tavLst>
                                        <p:tav tm="0">
                                          <p:val>
                                            <p:strVal val="1+#ppt_w/2"/>
                                          </p:val>
                                        </p:tav>
                                        <p:tav tm="100000">
                                          <p:val>
                                            <p:strVal val="#ppt_x"/>
                                          </p:val>
                                        </p:tav>
                                      </p:tavLst>
                                    </p:anim>
                                    <p:anim calcmode="lin" valueType="num">
                                      <p:cBhvr additive="base">
                                        <p:cTn id="19" dur="500" fill="hold"/>
                                        <p:tgtEl>
                                          <p:spTgt spid="26"/>
                                        </p:tgtEl>
                                        <p:attrNameLst>
                                          <p:attrName>ppt_y</p:attrName>
                                        </p:attrNameLst>
                                      </p:cBhvr>
                                      <p:tavLst>
                                        <p:tav tm="0">
                                          <p:val>
                                            <p:strVal val="#ppt_y"/>
                                          </p:val>
                                        </p:tav>
                                        <p:tav tm="100000">
                                          <p:val>
                                            <p:strVal val="#ppt_y"/>
                                          </p:val>
                                        </p:tav>
                                      </p:tavLst>
                                    </p:anim>
                                  </p:childTnLst>
                                </p:cTn>
                              </p:par>
                            </p:childTnLst>
                          </p:cTn>
                        </p:par>
                        <p:par>
                          <p:cTn id="20" fill="hold">
                            <p:stCondLst>
                              <p:cond delay="1800"/>
                            </p:stCondLst>
                            <p:childTnLst>
                              <p:par>
                                <p:cTn id="21" presetID="2" presetClass="entr" presetSubtype="8" decel="100000"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0-#ppt_w/2"/>
                                          </p:val>
                                        </p:tav>
                                        <p:tav tm="100000">
                                          <p:val>
                                            <p:strVal val="#ppt_x"/>
                                          </p:val>
                                        </p:tav>
                                      </p:tavLst>
                                    </p:anim>
                                    <p:anim calcmode="lin" valueType="num">
                                      <p:cBhvr additive="base">
                                        <p:cTn id="24" dur="500" fill="hold"/>
                                        <p:tgtEl>
                                          <p:spTgt spid="28"/>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500" fill="hold"/>
                                        <p:tgtEl>
                                          <p:spTgt spid="29"/>
                                        </p:tgtEl>
                                        <p:attrNameLst>
                                          <p:attrName>ppt_x</p:attrName>
                                        </p:attrNameLst>
                                      </p:cBhvr>
                                      <p:tavLst>
                                        <p:tav tm="0">
                                          <p:val>
                                            <p:strVal val="1+#ppt_w/2"/>
                                          </p:val>
                                        </p:tav>
                                        <p:tav tm="100000">
                                          <p:val>
                                            <p:strVal val="#ppt_x"/>
                                          </p:val>
                                        </p:tav>
                                      </p:tavLst>
                                    </p:anim>
                                    <p:anim calcmode="lin" valueType="num">
                                      <p:cBhvr additive="base">
                                        <p:cTn id="28" dur="500" fill="hold"/>
                                        <p:tgtEl>
                                          <p:spTgt spid="29"/>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500" fill="hold"/>
                                        <p:tgtEl>
                                          <p:spTgt spid="30"/>
                                        </p:tgtEl>
                                        <p:attrNameLst>
                                          <p:attrName>ppt_x</p:attrName>
                                        </p:attrNameLst>
                                      </p:cBhvr>
                                      <p:tavLst>
                                        <p:tav tm="0">
                                          <p:val>
                                            <p:strVal val="1+#ppt_w/2"/>
                                          </p:val>
                                        </p:tav>
                                        <p:tav tm="100000">
                                          <p:val>
                                            <p:strVal val="#ppt_x"/>
                                          </p:val>
                                        </p:tav>
                                      </p:tavLst>
                                    </p:anim>
                                    <p:anim calcmode="lin" valueType="num">
                                      <p:cBhvr additive="base">
                                        <p:cTn id="32" dur="500" fill="hold"/>
                                        <p:tgtEl>
                                          <p:spTgt spid="30"/>
                                        </p:tgtEl>
                                        <p:attrNameLst>
                                          <p:attrName>ppt_y</p:attrName>
                                        </p:attrNameLst>
                                      </p:cBhvr>
                                      <p:tavLst>
                                        <p:tav tm="0">
                                          <p:val>
                                            <p:strVal val="#ppt_y"/>
                                          </p:val>
                                        </p:tav>
                                        <p:tav tm="100000">
                                          <p:val>
                                            <p:strVal val="#ppt_y"/>
                                          </p:val>
                                        </p:tav>
                                      </p:tavLst>
                                    </p:anim>
                                  </p:childTnLst>
                                </p:cTn>
                              </p:par>
                            </p:childTnLst>
                          </p:cTn>
                        </p:par>
                        <p:par>
                          <p:cTn id="33" fill="hold">
                            <p:stCondLst>
                              <p:cond delay="2300"/>
                            </p:stCondLst>
                            <p:childTnLst>
                              <p:par>
                                <p:cTn id="34" presetID="2" presetClass="entr" presetSubtype="8" decel="100000" fill="hold" grpId="0" nodeType="afterEffect">
                                  <p:stCondLst>
                                    <p:cond delay="50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500" fill="hold"/>
                                        <p:tgtEl>
                                          <p:spTgt spid="31"/>
                                        </p:tgtEl>
                                        <p:attrNameLst>
                                          <p:attrName>ppt_x</p:attrName>
                                        </p:attrNameLst>
                                      </p:cBhvr>
                                      <p:tavLst>
                                        <p:tav tm="0">
                                          <p:val>
                                            <p:strVal val="0-#ppt_w/2"/>
                                          </p:val>
                                        </p:tav>
                                        <p:tav tm="100000">
                                          <p:val>
                                            <p:strVal val="#ppt_x"/>
                                          </p:val>
                                        </p:tav>
                                      </p:tavLst>
                                    </p:anim>
                                    <p:anim calcmode="lin" valueType="num">
                                      <p:cBhvr additive="base">
                                        <p:cTn id="37" dur="500" fill="hold"/>
                                        <p:tgtEl>
                                          <p:spTgt spid="31"/>
                                        </p:tgtEl>
                                        <p:attrNameLst>
                                          <p:attrName>ppt_y</p:attrName>
                                        </p:attrNameLst>
                                      </p:cBhvr>
                                      <p:tavLst>
                                        <p:tav tm="0">
                                          <p:val>
                                            <p:strVal val="#ppt_y"/>
                                          </p:val>
                                        </p:tav>
                                        <p:tav tm="100000">
                                          <p:val>
                                            <p:strVal val="#ppt_y"/>
                                          </p:val>
                                        </p:tav>
                                      </p:tavLst>
                                    </p:anim>
                                  </p:childTnLst>
                                </p:cTn>
                              </p:par>
                              <p:par>
                                <p:cTn id="38" presetID="2" presetClass="entr" presetSubtype="2" decel="100000" fill="hold" grpId="0" nodeType="withEffect">
                                  <p:stCondLst>
                                    <p:cond delay="500"/>
                                  </p:stCondLst>
                                  <p:childTnLst>
                                    <p:set>
                                      <p:cBhvr>
                                        <p:cTn id="39" dur="1" fill="hold">
                                          <p:stCondLst>
                                            <p:cond delay="0"/>
                                          </p:stCondLst>
                                        </p:cTn>
                                        <p:tgtEl>
                                          <p:spTgt spid="32"/>
                                        </p:tgtEl>
                                        <p:attrNameLst>
                                          <p:attrName>style.visibility</p:attrName>
                                        </p:attrNameLst>
                                      </p:cBhvr>
                                      <p:to>
                                        <p:strVal val="visible"/>
                                      </p:to>
                                    </p:set>
                                    <p:anim calcmode="lin" valueType="num">
                                      <p:cBhvr additive="base">
                                        <p:cTn id="40" dur="500" fill="hold"/>
                                        <p:tgtEl>
                                          <p:spTgt spid="32"/>
                                        </p:tgtEl>
                                        <p:attrNameLst>
                                          <p:attrName>ppt_x</p:attrName>
                                        </p:attrNameLst>
                                      </p:cBhvr>
                                      <p:tavLst>
                                        <p:tav tm="0">
                                          <p:val>
                                            <p:strVal val="1+#ppt_w/2"/>
                                          </p:val>
                                        </p:tav>
                                        <p:tav tm="100000">
                                          <p:val>
                                            <p:strVal val="#ppt_x"/>
                                          </p:val>
                                        </p:tav>
                                      </p:tavLst>
                                    </p:anim>
                                    <p:anim calcmode="lin" valueType="num">
                                      <p:cBhvr additive="base">
                                        <p:cTn id="41" dur="500" fill="hold"/>
                                        <p:tgtEl>
                                          <p:spTgt spid="32"/>
                                        </p:tgtEl>
                                        <p:attrNameLst>
                                          <p:attrName>ppt_y</p:attrName>
                                        </p:attrNameLst>
                                      </p:cBhvr>
                                      <p:tavLst>
                                        <p:tav tm="0">
                                          <p:val>
                                            <p:strVal val="#ppt_y"/>
                                          </p:val>
                                        </p:tav>
                                        <p:tav tm="100000">
                                          <p:val>
                                            <p:strVal val="#ppt_y"/>
                                          </p:val>
                                        </p:tav>
                                      </p:tavLst>
                                    </p:anim>
                                  </p:childTnLst>
                                </p:cTn>
                              </p:par>
                              <p:par>
                                <p:cTn id="42" presetID="2" presetClass="entr" presetSubtype="2" decel="100000" fill="hold" grpId="0" nodeType="withEffect">
                                  <p:stCondLst>
                                    <p:cond delay="500"/>
                                  </p:stCondLst>
                                  <p:childTnLst>
                                    <p:set>
                                      <p:cBhvr>
                                        <p:cTn id="43" dur="1" fill="hold">
                                          <p:stCondLst>
                                            <p:cond delay="0"/>
                                          </p:stCondLst>
                                        </p:cTn>
                                        <p:tgtEl>
                                          <p:spTgt spid="33"/>
                                        </p:tgtEl>
                                        <p:attrNameLst>
                                          <p:attrName>style.visibility</p:attrName>
                                        </p:attrNameLst>
                                      </p:cBhvr>
                                      <p:to>
                                        <p:strVal val="visible"/>
                                      </p:to>
                                    </p:set>
                                    <p:anim calcmode="lin" valueType="num">
                                      <p:cBhvr additive="base">
                                        <p:cTn id="44" dur="500" fill="hold"/>
                                        <p:tgtEl>
                                          <p:spTgt spid="33"/>
                                        </p:tgtEl>
                                        <p:attrNameLst>
                                          <p:attrName>ppt_x</p:attrName>
                                        </p:attrNameLst>
                                      </p:cBhvr>
                                      <p:tavLst>
                                        <p:tav tm="0">
                                          <p:val>
                                            <p:strVal val="1+#ppt_w/2"/>
                                          </p:val>
                                        </p:tav>
                                        <p:tav tm="100000">
                                          <p:val>
                                            <p:strVal val="#ppt_x"/>
                                          </p:val>
                                        </p:tav>
                                      </p:tavLst>
                                    </p:anim>
                                    <p:anim calcmode="lin" valueType="num">
                                      <p:cBhvr additive="base">
                                        <p:cTn id="45" dur="500" fill="hold"/>
                                        <p:tgtEl>
                                          <p:spTgt spid="33"/>
                                        </p:tgtEl>
                                        <p:attrNameLst>
                                          <p:attrName>ppt_y</p:attrName>
                                        </p:attrNameLst>
                                      </p:cBhvr>
                                      <p:tavLst>
                                        <p:tav tm="0">
                                          <p:val>
                                            <p:strVal val="#ppt_y"/>
                                          </p:val>
                                        </p:tav>
                                        <p:tav tm="100000">
                                          <p:val>
                                            <p:strVal val="#ppt_y"/>
                                          </p:val>
                                        </p:tav>
                                      </p:tavLst>
                                    </p:anim>
                                  </p:childTnLst>
                                </p:cTn>
                              </p:par>
                            </p:childTnLst>
                          </p:cTn>
                        </p:par>
                        <p:par>
                          <p:cTn id="46" fill="hold">
                            <p:stCondLst>
                              <p:cond delay="3300"/>
                            </p:stCondLst>
                            <p:childTnLst>
                              <p:par>
                                <p:cTn id="47" presetID="2" presetClass="entr" presetSubtype="8" decel="100000" fill="hold" grpId="0" nodeType="afterEffect">
                                  <p:stCondLst>
                                    <p:cond delay="500"/>
                                  </p:stCondLst>
                                  <p:childTnLst>
                                    <p:set>
                                      <p:cBhvr>
                                        <p:cTn id="48" dur="1" fill="hold">
                                          <p:stCondLst>
                                            <p:cond delay="0"/>
                                          </p:stCondLst>
                                        </p:cTn>
                                        <p:tgtEl>
                                          <p:spTgt spid="34"/>
                                        </p:tgtEl>
                                        <p:attrNameLst>
                                          <p:attrName>style.visibility</p:attrName>
                                        </p:attrNameLst>
                                      </p:cBhvr>
                                      <p:to>
                                        <p:strVal val="visible"/>
                                      </p:to>
                                    </p:set>
                                    <p:anim calcmode="lin" valueType="num">
                                      <p:cBhvr additive="base">
                                        <p:cTn id="49" dur="500" fill="hold"/>
                                        <p:tgtEl>
                                          <p:spTgt spid="34"/>
                                        </p:tgtEl>
                                        <p:attrNameLst>
                                          <p:attrName>ppt_x</p:attrName>
                                        </p:attrNameLst>
                                      </p:cBhvr>
                                      <p:tavLst>
                                        <p:tav tm="0">
                                          <p:val>
                                            <p:strVal val="0-#ppt_w/2"/>
                                          </p:val>
                                        </p:tav>
                                        <p:tav tm="100000">
                                          <p:val>
                                            <p:strVal val="#ppt_x"/>
                                          </p:val>
                                        </p:tav>
                                      </p:tavLst>
                                    </p:anim>
                                    <p:anim calcmode="lin" valueType="num">
                                      <p:cBhvr additive="base">
                                        <p:cTn id="50" dur="500" fill="hold"/>
                                        <p:tgtEl>
                                          <p:spTgt spid="34"/>
                                        </p:tgtEl>
                                        <p:attrNameLst>
                                          <p:attrName>ppt_y</p:attrName>
                                        </p:attrNameLst>
                                      </p:cBhvr>
                                      <p:tavLst>
                                        <p:tav tm="0">
                                          <p:val>
                                            <p:strVal val="#ppt_y"/>
                                          </p:val>
                                        </p:tav>
                                        <p:tav tm="100000">
                                          <p:val>
                                            <p:strVal val="#ppt_y"/>
                                          </p:val>
                                        </p:tav>
                                      </p:tavLst>
                                    </p:anim>
                                  </p:childTnLst>
                                </p:cTn>
                              </p:par>
                              <p:par>
                                <p:cTn id="51" presetID="2" presetClass="entr" presetSubtype="2" decel="100000" fill="hold" grpId="0" nodeType="withEffect">
                                  <p:stCondLst>
                                    <p:cond delay="500"/>
                                  </p:stCondLst>
                                  <p:childTnLst>
                                    <p:set>
                                      <p:cBhvr>
                                        <p:cTn id="52" dur="1" fill="hold">
                                          <p:stCondLst>
                                            <p:cond delay="0"/>
                                          </p:stCondLst>
                                        </p:cTn>
                                        <p:tgtEl>
                                          <p:spTgt spid="35"/>
                                        </p:tgtEl>
                                        <p:attrNameLst>
                                          <p:attrName>style.visibility</p:attrName>
                                        </p:attrNameLst>
                                      </p:cBhvr>
                                      <p:to>
                                        <p:strVal val="visible"/>
                                      </p:to>
                                    </p:set>
                                    <p:anim calcmode="lin" valueType="num">
                                      <p:cBhvr additive="base">
                                        <p:cTn id="53" dur="500" fill="hold"/>
                                        <p:tgtEl>
                                          <p:spTgt spid="35"/>
                                        </p:tgtEl>
                                        <p:attrNameLst>
                                          <p:attrName>ppt_x</p:attrName>
                                        </p:attrNameLst>
                                      </p:cBhvr>
                                      <p:tavLst>
                                        <p:tav tm="0">
                                          <p:val>
                                            <p:strVal val="1+#ppt_w/2"/>
                                          </p:val>
                                        </p:tav>
                                        <p:tav tm="100000">
                                          <p:val>
                                            <p:strVal val="#ppt_x"/>
                                          </p:val>
                                        </p:tav>
                                      </p:tavLst>
                                    </p:anim>
                                    <p:anim calcmode="lin" valueType="num">
                                      <p:cBhvr additive="base">
                                        <p:cTn id="54" dur="500" fill="hold"/>
                                        <p:tgtEl>
                                          <p:spTgt spid="35"/>
                                        </p:tgtEl>
                                        <p:attrNameLst>
                                          <p:attrName>ppt_y</p:attrName>
                                        </p:attrNameLst>
                                      </p:cBhvr>
                                      <p:tavLst>
                                        <p:tav tm="0">
                                          <p:val>
                                            <p:strVal val="#ppt_y"/>
                                          </p:val>
                                        </p:tav>
                                        <p:tav tm="100000">
                                          <p:val>
                                            <p:strVal val="#ppt_y"/>
                                          </p:val>
                                        </p:tav>
                                      </p:tavLst>
                                    </p:anim>
                                  </p:childTnLst>
                                </p:cTn>
                              </p:par>
                              <p:par>
                                <p:cTn id="55" presetID="2" presetClass="entr" presetSubtype="2" decel="100000" fill="hold" grpId="0" nodeType="withEffect">
                                  <p:stCondLst>
                                    <p:cond delay="500"/>
                                  </p:stCondLst>
                                  <p:childTnLst>
                                    <p:set>
                                      <p:cBhvr>
                                        <p:cTn id="56" dur="1" fill="hold">
                                          <p:stCondLst>
                                            <p:cond delay="0"/>
                                          </p:stCondLst>
                                        </p:cTn>
                                        <p:tgtEl>
                                          <p:spTgt spid="36"/>
                                        </p:tgtEl>
                                        <p:attrNameLst>
                                          <p:attrName>style.visibility</p:attrName>
                                        </p:attrNameLst>
                                      </p:cBhvr>
                                      <p:to>
                                        <p:strVal val="visible"/>
                                      </p:to>
                                    </p:set>
                                    <p:anim calcmode="lin" valueType="num">
                                      <p:cBhvr additive="base">
                                        <p:cTn id="57" dur="500" fill="hold"/>
                                        <p:tgtEl>
                                          <p:spTgt spid="36"/>
                                        </p:tgtEl>
                                        <p:attrNameLst>
                                          <p:attrName>ppt_x</p:attrName>
                                        </p:attrNameLst>
                                      </p:cBhvr>
                                      <p:tavLst>
                                        <p:tav tm="0">
                                          <p:val>
                                            <p:strVal val="1+#ppt_w/2"/>
                                          </p:val>
                                        </p:tav>
                                        <p:tav tm="100000">
                                          <p:val>
                                            <p:strVal val="#ppt_x"/>
                                          </p:val>
                                        </p:tav>
                                      </p:tavLst>
                                    </p:anim>
                                    <p:anim calcmode="lin" valueType="num">
                                      <p:cBhvr additive="base">
                                        <p:cTn id="58"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tmplLst>
          <p:tmpl>
            <p:tnLst>
              <p:par>
                <p:cTn presetID="2" presetClass="entr" presetSubtype="2" decel="100000" fill="hold" nodeType="afterEffect">
                  <p:stCondLst>
                    <p:cond delay="0"/>
                  </p:stCondLst>
                  <p:iterate type="wd">
                    <p:tmPct val="10000"/>
                  </p:iterate>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9" grpId="0">
        <p:tmplLst>
          <p:tmpl>
            <p:tnLst>
              <p:par>
                <p:cTn presetID="2" presetClass="entr" presetSubtype="2"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0" grpId="0">
        <p:tmplLst>
          <p:tmpl>
            <p:tnLst>
              <p:par>
                <p:cTn presetID="2" presetClass="entr" presetSubtype="2"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1+#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P spid="32" grpId="0">
        <p:tmplLst>
          <p:tmpl>
            <p:tnLst>
              <p:par>
                <p:cTn presetID="2" presetClass="entr" presetSubtype="2" decel="100000" fill="hold" nodeType="withEffect">
                  <p:stCondLst>
                    <p:cond delay="5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p:tmplLst>
          <p:tmpl>
            <p:tnLst>
              <p:par>
                <p:cTn presetID="2" presetClass="entr" presetSubtype="2"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5" grpId="0">
        <p:tmplLst>
          <p:tmpl>
            <p:tnLst>
              <p:par>
                <p:cTn presetID="2" presetClass="entr" presetSubtype="2" decel="10000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1+#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p:tmplLst>
          <p:tmpl>
            <p:tnLst>
              <p:par>
                <p:cTn presetID="2" presetClass="entr" presetSubtype="2" decel="100000" fill="hold" nodeType="withEffect">
                  <p:stCondLst>
                    <p:cond delay="50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1+#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28" grpId="0" animBg="1"/>
      <p:bldP spid="31" grpId="0" animBg="1"/>
      <p:bldP spid="34" grpId="0" animBg="1"/>
    </p:bld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Mobile 2">
    <p:spTree>
      <p:nvGrpSpPr>
        <p:cNvPr id="1" name=""/>
        <p:cNvGrpSpPr/>
        <p:nvPr/>
      </p:nvGrpSpPr>
      <p:grpSpPr>
        <a:xfrm>
          <a:off x="0" y="0"/>
          <a:ext cx="0" cy="0"/>
          <a:chOff x="0" y="0"/>
          <a:chExt cx="0" cy="0"/>
        </a:xfrm>
      </p:grpSpPr>
      <p:sp>
        <p:nvSpPr>
          <p:cNvPr id="2" name="正方形/長方形 1"/>
          <p:cNvSpPr/>
          <p:nvPr userDrawn="1"/>
        </p:nvSpPr>
        <p:spPr>
          <a:xfrm>
            <a:off x="0" y="5323520"/>
            <a:ext cx="18286413" cy="1350150"/>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pic>
        <p:nvPicPr>
          <p:cNvPr id="22" name="図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01348" y="951470"/>
            <a:ext cx="3894306" cy="7956932"/>
          </a:xfrm>
          <a:prstGeom prst="rect">
            <a:avLst/>
          </a:prstGeom>
        </p:spPr>
      </p:pic>
      <p:sp>
        <p:nvSpPr>
          <p:cNvPr id="24" name="図プレースホルダー 23"/>
          <p:cNvSpPr>
            <a:spLocks noGrp="1"/>
          </p:cNvSpPr>
          <p:nvPr>
            <p:ph type="pic" sz="quarter" idx="12" hasCustomPrompt="1"/>
          </p:nvPr>
        </p:nvSpPr>
        <p:spPr>
          <a:xfrm>
            <a:off x="2280575" y="1976438"/>
            <a:ext cx="3335852" cy="5956300"/>
          </a:xfrm>
        </p:spPr>
        <p:txBody>
          <a:bodyPr/>
          <a:lstStyle>
            <a:lvl1pPr>
              <a:defRPr/>
            </a:lvl1pPr>
          </a:lstStyle>
          <a:p>
            <a:r>
              <a:rPr kumimoji="1" lang="en-US" altLang="ja-JP" dirty="0" smtClean="0"/>
              <a:t>Add an image</a:t>
            </a:r>
            <a:endParaRPr kumimoji="1" lang="ja-JP" altLang="en-US" dirty="0"/>
          </a:p>
        </p:txBody>
      </p:sp>
      <p:sp>
        <p:nvSpPr>
          <p:cNvPr id="26" name="テキスト プレースホルダー 11"/>
          <p:cNvSpPr>
            <a:spLocks noGrp="1"/>
          </p:cNvSpPr>
          <p:nvPr>
            <p:ph type="body" sz="quarter" idx="15" hasCustomPrompt="1"/>
          </p:nvPr>
        </p:nvSpPr>
        <p:spPr>
          <a:xfrm>
            <a:off x="6142789" y="5413530"/>
            <a:ext cx="10081120" cy="1088019"/>
          </a:xfrm>
        </p:spPr>
        <p:txBody>
          <a:bodyPr anchor="b">
            <a:noAutofit/>
          </a:bodyPr>
          <a:lstStyle>
            <a:lvl1pPr algn="l">
              <a:lnSpc>
                <a:spcPct val="100000"/>
              </a:lnSpc>
              <a:spcBef>
                <a:spcPts val="0"/>
              </a:spcBef>
              <a:defRPr sz="5400" spc="600" baseline="0">
                <a:solidFill>
                  <a:schemeClr val="accent1"/>
                </a:solidFill>
                <a:latin typeface="+mj-lt"/>
              </a:defRPr>
            </a:lvl1pPr>
          </a:lstStyle>
          <a:p>
            <a:pPr lvl="0"/>
            <a:r>
              <a:rPr lang="en-US" altLang="ja-JP" dirty="0" smtClean="0"/>
              <a:t>TEXT HERE</a:t>
            </a:r>
            <a:endParaRPr lang="en-US" dirty="0"/>
          </a:p>
        </p:txBody>
      </p:sp>
      <p:sp>
        <p:nvSpPr>
          <p:cNvPr id="18" name="テキスト プレースホルダー 11"/>
          <p:cNvSpPr>
            <a:spLocks noGrp="1"/>
          </p:cNvSpPr>
          <p:nvPr>
            <p:ph type="body" sz="quarter" idx="20" hasCustomPrompt="1"/>
          </p:nvPr>
        </p:nvSpPr>
        <p:spPr>
          <a:xfrm>
            <a:off x="6172876" y="6763679"/>
            <a:ext cx="10891210" cy="2025225"/>
          </a:xfrm>
        </p:spPr>
        <p:txBody>
          <a:bodyPr anchor="t">
            <a:noAutofit/>
          </a:bodyPr>
          <a:lstStyle>
            <a:lvl1pPr algn="l">
              <a:lnSpc>
                <a:spcPct val="120000"/>
              </a:lnSpc>
              <a:defRPr sz="24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702854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right)">
                                      <p:cBhvr>
                                        <p:cTn id="14" dur="500"/>
                                        <p:tgtEl>
                                          <p:spTgt spid="2"/>
                                        </p:tgtEl>
                                      </p:cBhvr>
                                    </p:animEffect>
                                  </p:childTnLst>
                                </p:cTn>
                              </p:par>
                            </p:childTnLst>
                          </p:cTn>
                        </p:par>
                        <p:par>
                          <p:cTn id="15" fill="hold">
                            <p:stCondLst>
                              <p:cond delay="1000"/>
                            </p:stCondLst>
                            <p:childTnLst>
                              <p:par>
                                <p:cTn id="16" presetID="2" presetClass="entr" presetSubtype="2" decel="100000" fill="hold" grpId="0" nodeType="afterEffect">
                                  <p:stCondLst>
                                    <p:cond delay="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500" fill="hold"/>
                                        <p:tgtEl>
                                          <p:spTgt spid="26"/>
                                        </p:tgtEl>
                                        <p:attrNameLst>
                                          <p:attrName>ppt_x</p:attrName>
                                        </p:attrNameLst>
                                      </p:cBhvr>
                                      <p:tavLst>
                                        <p:tav tm="0">
                                          <p:val>
                                            <p:strVal val="1+#ppt_w/2"/>
                                          </p:val>
                                        </p:tav>
                                        <p:tav tm="100000">
                                          <p:val>
                                            <p:strVal val="#ppt_x"/>
                                          </p:val>
                                        </p:tav>
                                      </p:tavLst>
                                    </p:anim>
                                    <p:anim calcmode="lin" valueType="num">
                                      <p:cBhvr additive="base">
                                        <p:cTn id="19" dur="500" fill="hold"/>
                                        <p:tgtEl>
                                          <p:spTgt spid="26"/>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500" fill="hold"/>
                                        <p:tgtEl>
                                          <p:spTgt spid="18"/>
                                        </p:tgtEl>
                                        <p:attrNameLst>
                                          <p:attrName>ppt_x</p:attrName>
                                        </p:attrNameLst>
                                      </p:cBhvr>
                                      <p:tavLst>
                                        <p:tav tm="0">
                                          <p:val>
                                            <p:strVal val="1+#ppt_w/2"/>
                                          </p:val>
                                        </p:tav>
                                        <p:tav tm="100000">
                                          <p:val>
                                            <p:strVal val="#ppt_x"/>
                                          </p:val>
                                        </p:tav>
                                      </p:tavLst>
                                    </p:anim>
                                    <p:anim calcmode="lin" valueType="num">
                                      <p:cBhvr additive="base">
                                        <p:cTn id="23"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4" grpId="0"/>
      <p:bldP spid="26" grpId="0">
        <p:tmplLst>
          <p:tmpl>
            <p:tnLst>
              <p:par>
                <p:cTn presetID="2" presetClass="entr" presetSubtype="2"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18" grpId="0">
        <p:tmplLst>
          <p:tmpl>
            <p:tnLst>
              <p:par>
                <p:cTn presetID="2" presetClass="entr" presetSubtype="2" decel="100000" fill="hold" nodeType="withEffect">
                  <p:stCondLst>
                    <p:cond delay="50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Mobile 3">
    <p:spTree>
      <p:nvGrpSpPr>
        <p:cNvPr id="1" name=""/>
        <p:cNvGrpSpPr/>
        <p:nvPr/>
      </p:nvGrpSpPr>
      <p:grpSpPr>
        <a:xfrm>
          <a:off x="0" y="0"/>
          <a:ext cx="0" cy="0"/>
          <a:chOff x="0" y="0"/>
          <a:chExt cx="0" cy="0"/>
        </a:xfrm>
      </p:grpSpPr>
      <p:sp>
        <p:nvSpPr>
          <p:cNvPr id="11" name="平行四辺形 10"/>
          <p:cNvSpPr/>
          <p:nvPr userDrawn="1"/>
        </p:nvSpPr>
        <p:spPr>
          <a:xfrm>
            <a:off x="511092" y="6268625"/>
            <a:ext cx="8685965" cy="1710190"/>
          </a:xfrm>
          <a:prstGeom prst="parallelogram">
            <a:avLst>
              <a:gd name="adj" fmla="val 33670"/>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1" name="平行四辺形 30"/>
          <p:cNvSpPr/>
          <p:nvPr userDrawn="1"/>
        </p:nvSpPr>
        <p:spPr>
          <a:xfrm>
            <a:off x="293200" y="6268625"/>
            <a:ext cx="859609" cy="1710189"/>
          </a:xfrm>
          <a:prstGeom prst="parallelogram">
            <a:avLst>
              <a:gd name="adj" fmla="val 6764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 name="平行四辺形 4"/>
          <p:cNvSpPr/>
          <p:nvPr userDrawn="1"/>
        </p:nvSpPr>
        <p:spPr>
          <a:xfrm>
            <a:off x="1906247" y="2083160"/>
            <a:ext cx="6660739" cy="1710190"/>
          </a:xfrm>
          <a:prstGeom prst="parallelogram">
            <a:avLst>
              <a:gd name="adj" fmla="val 33670"/>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0" name="平行四辺形 29"/>
          <p:cNvSpPr/>
          <p:nvPr userDrawn="1"/>
        </p:nvSpPr>
        <p:spPr>
          <a:xfrm>
            <a:off x="1696178" y="2083160"/>
            <a:ext cx="859609" cy="1710189"/>
          </a:xfrm>
          <a:prstGeom prst="parallelogram">
            <a:avLst>
              <a:gd name="adj" fmla="val 6764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平行四辺形 9"/>
          <p:cNvSpPr/>
          <p:nvPr userDrawn="1"/>
        </p:nvSpPr>
        <p:spPr>
          <a:xfrm>
            <a:off x="1186167" y="4175893"/>
            <a:ext cx="7650850" cy="1710190"/>
          </a:xfrm>
          <a:prstGeom prst="parallelogram">
            <a:avLst>
              <a:gd name="adj" fmla="val 33670"/>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平行四辺形 7"/>
          <p:cNvSpPr/>
          <p:nvPr userDrawn="1"/>
        </p:nvSpPr>
        <p:spPr>
          <a:xfrm>
            <a:off x="976098" y="4175892"/>
            <a:ext cx="859609" cy="1710189"/>
          </a:xfrm>
          <a:prstGeom prst="parallelogram">
            <a:avLst>
              <a:gd name="adj" fmla="val 6764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12" name="直線コネクタ 11"/>
          <p:cNvCxnSpPr/>
          <p:nvPr userDrawn="1"/>
        </p:nvCxnSpPr>
        <p:spPr>
          <a:xfrm flipH="1">
            <a:off x="9006996" y="4773424"/>
            <a:ext cx="927941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pic>
        <p:nvPicPr>
          <p:cNvPr id="22" name="図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84115" y="951470"/>
            <a:ext cx="3894306" cy="7956932"/>
          </a:xfrm>
          <a:prstGeom prst="rect">
            <a:avLst/>
          </a:prstGeom>
        </p:spPr>
      </p:pic>
      <p:sp>
        <p:nvSpPr>
          <p:cNvPr id="24" name="図プレースホルダー 23"/>
          <p:cNvSpPr>
            <a:spLocks noGrp="1"/>
          </p:cNvSpPr>
          <p:nvPr>
            <p:ph type="pic" sz="quarter" idx="12" hasCustomPrompt="1"/>
          </p:nvPr>
        </p:nvSpPr>
        <p:spPr>
          <a:xfrm>
            <a:off x="7463342" y="1976438"/>
            <a:ext cx="3335852" cy="5956300"/>
          </a:xfrm>
        </p:spPr>
        <p:txBody>
          <a:bodyPr/>
          <a:lstStyle>
            <a:lvl1pPr>
              <a:defRPr/>
            </a:lvl1pPr>
          </a:lstStyle>
          <a:p>
            <a:r>
              <a:rPr kumimoji="1" lang="en-US" altLang="ja-JP" dirty="0" smtClean="0"/>
              <a:t>Add an image</a:t>
            </a:r>
            <a:endParaRPr kumimoji="1" lang="ja-JP" altLang="en-US" dirty="0"/>
          </a:p>
        </p:txBody>
      </p:sp>
      <p:sp>
        <p:nvSpPr>
          <p:cNvPr id="13" name="テキスト プレースホルダー 11"/>
          <p:cNvSpPr>
            <a:spLocks noGrp="1"/>
          </p:cNvSpPr>
          <p:nvPr>
            <p:ph type="body" sz="quarter" idx="15" hasCustomPrompt="1"/>
          </p:nvPr>
        </p:nvSpPr>
        <p:spPr>
          <a:xfrm>
            <a:off x="11258441" y="2038155"/>
            <a:ext cx="6750750" cy="2727300"/>
          </a:xfrm>
        </p:spPr>
        <p:txBody>
          <a:bodyPr anchor="b">
            <a:noAutofit/>
          </a:bodyPr>
          <a:lstStyle>
            <a:lvl1pPr algn="l">
              <a:lnSpc>
                <a:spcPct val="100000"/>
              </a:lnSpc>
              <a:spcBef>
                <a:spcPts val="0"/>
              </a:spcBef>
              <a:defRPr sz="5400" spc="600" baseline="0">
                <a:solidFill>
                  <a:schemeClr val="accent1"/>
                </a:solidFill>
                <a:latin typeface="+mj-lt"/>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16" hasCustomPrompt="1"/>
          </p:nvPr>
        </p:nvSpPr>
        <p:spPr>
          <a:xfrm>
            <a:off x="11258440" y="4929936"/>
            <a:ext cx="6480721" cy="3498929"/>
          </a:xfrm>
        </p:spPr>
        <p:txBody>
          <a:bodyPr anchor="t">
            <a:noAutofit/>
          </a:bodyPr>
          <a:lstStyle>
            <a:lvl1pPr algn="l">
              <a:lnSpc>
                <a:spcPct val="120000"/>
              </a:lnSpc>
              <a:spcBef>
                <a:spcPts val="0"/>
              </a:spcBef>
              <a:defRPr sz="2400">
                <a:solidFill>
                  <a:schemeClr val="tx1"/>
                </a:solidFill>
                <a:latin typeface="+mn-lt"/>
              </a:defRPr>
            </a:lvl1pPr>
          </a:lstStyle>
          <a:p>
            <a:pPr lvl="0"/>
            <a:r>
              <a:rPr lang="en-US" altLang="ja-JP" dirty="0" smtClean="0"/>
              <a:t>Text Here</a:t>
            </a:r>
          </a:p>
          <a:p>
            <a:pPr lvl="0"/>
            <a:endParaRPr lang="en-US" altLang="ja-JP" dirty="0" smtClean="0"/>
          </a:p>
        </p:txBody>
      </p:sp>
      <p:sp>
        <p:nvSpPr>
          <p:cNvPr id="16" name="テキスト プレースホルダー 11"/>
          <p:cNvSpPr>
            <a:spLocks noGrp="1"/>
          </p:cNvSpPr>
          <p:nvPr>
            <p:ph type="body" sz="quarter" idx="17" hasCustomPrompt="1"/>
          </p:nvPr>
        </p:nvSpPr>
        <p:spPr>
          <a:xfrm>
            <a:off x="2543098" y="2263180"/>
            <a:ext cx="4583730" cy="1377130"/>
          </a:xfrm>
        </p:spPr>
        <p:txBody>
          <a:bodyPr anchor="ctr">
            <a:noAutofit/>
          </a:bodyPr>
          <a:lstStyle>
            <a:lvl1pPr algn="l">
              <a:lnSpc>
                <a:spcPct val="120000"/>
              </a:lnSpc>
              <a:spcBef>
                <a:spcPts val="0"/>
              </a:spcBef>
              <a:defRPr sz="2000">
                <a:solidFill>
                  <a:schemeClr val="tx1"/>
                </a:solidFill>
                <a:latin typeface="+mn-lt"/>
              </a:defRPr>
            </a:lvl1pPr>
          </a:lstStyle>
          <a:p>
            <a:pPr lvl="0"/>
            <a:r>
              <a:rPr lang="en-US" altLang="ja-JP" dirty="0" smtClean="0"/>
              <a:t>Text Here</a:t>
            </a:r>
          </a:p>
        </p:txBody>
      </p:sp>
      <p:sp>
        <p:nvSpPr>
          <p:cNvPr id="17" name="テキスト プレースホルダー 11"/>
          <p:cNvSpPr>
            <a:spLocks noGrp="1"/>
          </p:cNvSpPr>
          <p:nvPr>
            <p:ph type="body" sz="quarter" idx="18" hasCustomPrompt="1"/>
          </p:nvPr>
        </p:nvSpPr>
        <p:spPr>
          <a:xfrm>
            <a:off x="1906247" y="4342423"/>
            <a:ext cx="5239692" cy="1377130"/>
          </a:xfrm>
        </p:spPr>
        <p:txBody>
          <a:bodyPr anchor="ctr">
            <a:noAutofit/>
          </a:bodyPr>
          <a:lstStyle>
            <a:lvl1pPr algn="l">
              <a:lnSpc>
                <a:spcPct val="120000"/>
              </a:lnSpc>
              <a:spcBef>
                <a:spcPts val="0"/>
              </a:spcBef>
              <a:defRPr sz="2000">
                <a:solidFill>
                  <a:schemeClr val="tx1"/>
                </a:solidFill>
                <a:latin typeface="+mn-lt"/>
              </a:defRPr>
            </a:lvl1pPr>
          </a:lstStyle>
          <a:p>
            <a:pPr lvl="0"/>
            <a:r>
              <a:rPr lang="en-US" altLang="ja-JP" dirty="0" smtClean="0"/>
              <a:t>Text Here</a:t>
            </a:r>
          </a:p>
          <a:p>
            <a:pPr lvl="0"/>
            <a:endParaRPr lang="en-US" altLang="ja-JP" dirty="0" smtClean="0"/>
          </a:p>
        </p:txBody>
      </p:sp>
      <p:sp>
        <p:nvSpPr>
          <p:cNvPr id="19" name="テキスト プレースホルダー 11"/>
          <p:cNvSpPr>
            <a:spLocks noGrp="1"/>
          </p:cNvSpPr>
          <p:nvPr>
            <p:ph type="body" sz="quarter" idx="19" hasCustomPrompt="1"/>
          </p:nvPr>
        </p:nvSpPr>
        <p:spPr>
          <a:xfrm>
            <a:off x="1276177" y="6435155"/>
            <a:ext cx="5869762" cy="1377130"/>
          </a:xfrm>
        </p:spPr>
        <p:txBody>
          <a:bodyPr anchor="ctr">
            <a:noAutofit/>
          </a:bodyPr>
          <a:lstStyle>
            <a:lvl1pPr algn="l">
              <a:lnSpc>
                <a:spcPct val="120000"/>
              </a:lnSpc>
              <a:spcBef>
                <a:spcPts val="0"/>
              </a:spcBef>
              <a:defRPr sz="2000">
                <a:solidFill>
                  <a:schemeClr val="tx1"/>
                </a:solidFill>
                <a:latin typeface="+mn-lt"/>
              </a:defRPr>
            </a:lvl1pPr>
          </a:lstStyle>
          <a:p>
            <a:pPr lvl="0"/>
            <a:r>
              <a:rPr lang="en-US" altLang="ja-JP" dirty="0" smtClean="0"/>
              <a:t>Text Here</a:t>
            </a:r>
          </a:p>
          <a:p>
            <a:pPr lvl="0"/>
            <a:endParaRPr lang="en-US" altLang="ja-JP" dirty="0" smtClean="0"/>
          </a:p>
        </p:txBody>
      </p:sp>
      <p:sp>
        <p:nvSpPr>
          <p:cNvPr id="20" name="涙形 19"/>
          <p:cNvSpPr/>
          <p:nvPr userDrawn="1"/>
        </p:nvSpPr>
        <p:spPr>
          <a:xfrm rot="5400000">
            <a:off x="1752351" y="1322658"/>
            <a:ext cx="848875" cy="848875"/>
          </a:xfrm>
          <a:prstGeom prst="teardrop">
            <a:avLst/>
          </a:prstGeom>
          <a:solidFill>
            <a:schemeClr val="accent1">
              <a:lumMod val="20000"/>
              <a:lumOff val="80000"/>
            </a:schemeClr>
          </a:solidFill>
          <a:ln w="76200" cmpd="sng">
            <a:solidFill>
              <a:schemeClr val="accent1">
                <a:lumMod val="40000"/>
                <a:lumOff val="6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p:cNvSpPr txBox="1"/>
          <p:nvPr userDrawn="1"/>
        </p:nvSpPr>
        <p:spPr>
          <a:xfrm>
            <a:off x="1970642" y="1466965"/>
            <a:ext cx="412292" cy="584775"/>
          </a:xfrm>
          <a:prstGeom prst="rect">
            <a:avLst/>
          </a:prstGeom>
          <a:noFill/>
        </p:spPr>
        <p:txBody>
          <a:bodyPr wrap="none" rtlCol="0">
            <a:spAutoFit/>
          </a:bodyPr>
          <a:lstStyle/>
          <a:p>
            <a:r>
              <a:rPr kumimoji="1" lang="en-US" altLang="ja-JP" dirty="0" smtClean="0">
                <a:solidFill>
                  <a:schemeClr val="accent1"/>
                </a:solidFill>
              </a:rPr>
              <a:t>1</a:t>
            </a:r>
            <a:endParaRPr kumimoji="1" lang="ja-JP" altLang="en-US" dirty="0">
              <a:solidFill>
                <a:schemeClr val="accent1"/>
              </a:solidFill>
            </a:endParaRPr>
          </a:p>
        </p:txBody>
      </p:sp>
      <p:sp>
        <p:nvSpPr>
          <p:cNvPr id="23" name="涙形 22"/>
          <p:cNvSpPr/>
          <p:nvPr userDrawn="1"/>
        </p:nvSpPr>
        <p:spPr>
          <a:xfrm rot="5400000">
            <a:off x="1057372" y="3368912"/>
            <a:ext cx="848875" cy="848875"/>
          </a:xfrm>
          <a:prstGeom prst="teardrop">
            <a:avLst/>
          </a:prstGeom>
          <a:solidFill>
            <a:schemeClr val="accent1">
              <a:lumMod val="20000"/>
              <a:lumOff val="80000"/>
            </a:schemeClr>
          </a:solidFill>
          <a:ln w="76200" cmpd="sng">
            <a:solidFill>
              <a:schemeClr val="accent1">
                <a:lumMod val="40000"/>
                <a:lumOff val="6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p:cNvSpPr txBox="1"/>
          <p:nvPr userDrawn="1"/>
        </p:nvSpPr>
        <p:spPr>
          <a:xfrm>
            <a:off x="1275663" y="3513219"/>
            <a:ext cx="412292" cy="584775"/>
          </a:xfrm>
          <a:prstGeom prst="rect">
            <a:avLst/>
          </a:prstGeom>
          <a:noFill/>
        </p:spPr>
        <p:txBody>
          <a:bodyPr wrap="none" rtlCol="0">
            <a:spAutoFit/>
          </a:bodyPr>
          <a:lstStyle/>
          <a:p>
            <a:r>
              <a:rPr kumimoji="1" lang="en-US" altLang="ja-JP" dirty="0" smtClean="0">
                <a:solidFill>
                  <a:schemeClr val="accent1"/>
                </a:solidFill>
              </a:rPr>
              <a:t>2</a:t>
            </a:r>
            <a:endParaRPr kumimoji="1" lang="ja-JP" altLang="en-US" dirty="0">
              <a:solidFill>
                <a:schemeClr val="accent1"/>
              </a:solidFill>
            </a:endParaRPr>
          </a:p>
        </p:txBody>
      </p:sp>
      <p:sp>
        <p:nvSpPr>
          <p:cNvPr id="27" name="涙形 26"/>
          <p:cNvSpPr/>
          <p:nvPr userDrawn="1"/>
        </p:nvSpPr>
        <p:spPr>
          <a:xfrm rot="5400000">
            <a:off x="382297" y="5461645"/>
            <a:ext cx="848875" cy="848875"/>
          </a:xfrm>
          <a:prstGeom prst="teardrop">
            <a:avLst/>
          </a:prstGeom>
          <a:solidFill>
            <a:schemeClr val="accent1">
              <a:lumMod val="20000"/>
              <a:lumOff val="80000"/>
            </a:schemeClr>
          </a:solidFill>
          <a:ln w="76200" cmpd="sng">
            <a:solidFill>
              <a:schemeClr val="accent1">
                <a:lumMod val="40000"/>
                <a:lumOff val="6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p:cNvSpPr txBox="1"/>
          <p:nvPr userDrawn="1"/>
        </p:nvSpPr>
        <p:spPr>
          <a:xfrm>
            <a:off x="600588" y="5605952"/>
            <a:ext cx="412292" cy="584775"/>
          </a:xfrm>
          <a:prstGeom prst="rect">
            <a:avLst/>
          </a:prstGeom>
          <a:noFill/>
        </p:spPr>
        <p:txBody>
          <a:bodyPr wrap="none" rtlCol="0">
            <a:spAutoFit/>
          </a:bodyPr>
          <a:lstStyle/>
          <a:p>
            <a:r>
              <a:rPr kumimoji="1" lang="en-US" altLang="ja-JP" dirty="0" smtClean="0">
                <a:solidFill>
                  <a:schemeClr val="accent1"/>
                </a:solidFill>
              </a:rPr>
              <a:t>3</a:t>
            </a:r>
            <a:endParaRPr kumimoji="1" lang="ja-JP" altLang="en-US" dirty="0">
              <a:solidFill>
                <a:schemeClr val="accent1"/>
              </a:solidFill>
            </a:endParaRPr>
          </a:p>
        </p:txBody>
      </p:sp>
    </p:spTree>
    <p:extLst>
      <p:ext uri="{BB962C8B-B14F-4D97-AF65-F5344CB8AC3E}">
        <p14:creationId xmlns:p14="http://schemas.microsoft.com/office/powerpoint/2010/main" val="2958299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par>
                          <p:cTn id="11" fill="hold">
                            <p:stCondLst>
                              <p:cond delay="500"/>
                            </p:stCondLst>
                            <p:childTnLst>
                              <p:par>
                                <p:cTn id="12" presetID="2" presetClass="entr" presetSubtype="2" decel="100000" fill="hold" grpId="0" nodeType="afterEffect">
                                  <p:stCondLst>
                                    <p:cond delay="0"/>
                                  </p:stCondLst>
                                  <p:iterate type="wd">
                                    <p:tmPct val="10000"/>
                                  </p:iterate>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500" fill="hold"/>
                                        <p:tgtEl>
                                          <p:spTgt spid="13"/>
                                        </p:tgtEl>
                                        <p:attrNameLst>
                                          <p:attrName>ppt_x</p:attrName>
                                        </p:attrNameLst>
                                      </p:cBhvr>
                                      <p:tavLst>
                                        <p:tav tm="0">
                                          <p:val>
                                            <p:strVal val="1+#ppt_w/2"/>
                                          </p:val>
                                        </p:tav>
                                        <p:tav tm="100000">
                                          <p:val>
                                            <p:strVal val="#ppt_x"/>
                                          </p:val>
                                        </p:tav>
                                      </p:tavLst>
                                    </p:anim>
                                    <p:anim calcmode="lin" valueType="num">
                                      <p:cBhvr additive="base">
                                        <p:cTn id="15" dur="500" fill="hold"/>
                                        <p:tgtEl>
                                          <p:spTgt spid="13"/>
                                        </p:tgtEl>
                                        <p:attrNameLst>
                                          <p:attrName>ppt_y</p:attrName>
                                        </p:attrNameLst>
                                      </p:cBhvr>
                                      <p:tavLst>
                                        <p:tav tm="0">
                                          <p:val>
                                            <p:strVal val="#ppt_y"/>
                                          </p:val>
                                        </p:tav>
                                        <p:tav tm="100000">
                                          <p:val>
                                            <p:strVal val="#ppt_y"/>
                                          </p:val>
                                        </p:tav>
                                      </p:tavLst>
                                    </p:anim>
                                  </p:childTnLst>
                                </p:cTn>
                              </p:par>
                              <p:par>
                                <p:cTn id="16" presetID="22" presetClass="entr" presetSubtype="2"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500"/>
                                        <p:tgtEl>
                                          <p:spTgt spid="12"/>
                                        </p:tgtEl>
                                      </p:cBhvr>
                                    </p:animEffect>
                                  </p:childTnLst>
                                </p:cTn>
                              </p:par>
                            </p:childTnLst>
                          </p:cTn>
                        </p:par>
                        <p:par>
                          <p:cTn id="19" fill="hold">
                            <p:stCondLst>
                              <p:cond delay="1050"/>
                            </p:stCondLst>
                            <p:childTnLst>
                              <p:par>
                                <p:cTn id="20" presetID="2" presetClass="entr" presetSubtype="2" decel="10000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1+#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par>
                          <p:cTn id="24" fill="hold">
                            <p:stCondLst>
                              <p:cond delay="1550"/>
                            </p:stCondLst>
                            <p:childTnLst>
                              <p:par>
                                <p:cTn id="25" presetID="10" presetClass="entr" presetSubtype="0" fill="hold" grpId="0" nodeType="afterEffect">
                                  <p:stCondLst>
                                    <p:cond delay="25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22" presetClass="entr" presetSubtype="8" fill="hold" grpId="0" nodeType="withEffect">
                                  <p:stCondLst>
                                    <p:cond delay="250"/>
                                  </p:stCondLst>
                                  <p:childTnLst>
                                    <p:set>
                                      <p:cBhvr>
                                        <p:cTn id="29" dur="1" fill="hold">
                                          <p:stCondLst>
                                            <p:cond delay="0"/>
                                          </p:stCondLst>
                                        </p:cTn>
                                        <p:tgtEl>
                                          <p:spTgt spid="16"/>
                                        </p:tgtEl>
                                        <p:attrNameLst>
                                          <p:attrName>style.visibility</p:attrName>
                                        </p:attrNameLst>
                                      </p:cBhvr>
                                      <p:to>
                                        <p:strVal val="visible"/>
                                      </p:to>
                                    </p:set>
                                    <p:animEffect transition="in" filter="wipe(left)">
                                      <p:cBhvr>
                                        <p:cTn id="30" dur="500"/>
                                        <p:tgtEl>
                                          <p:spTgt spid="16"/>
                                        </p:tgtEl>
                                      </p:cBhvr>
                                    </p:animEffect>
                                  </p:childTnLst>
                                </p:cTn>
                              </p:par>
                              <p:par>
                                <p:cTn id="31" presetID="22" presetClass="entr" presetSubtype="8" fill="hold" grpId="0" nodeType="withEffect">
                                  <p:stCondLst>
                                    <p:cond delay="25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par>
                                <p:cTn id="34" presetID="2" presetClass="entr" presetSubtype="1" decel="100000" fill="hold" grpId="0" nodeType="withEffect">
                                  <p:stCondLst>
                                    <p:cond delay="25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500" fill="hold"/>
                                        <p:tgtEl>
                                          <p:spTgt spid="20"/>
                                        </p:tgtEl>
                                        <p:attrNameLst>
                                          <p:attrName>ppt_x</p:attrName>
                                        </p:attrNameLst>
                                      </p:cBhvr>
                                      <p:tavLst>
                                        <p:tav tm="0">
                                          <p:val>
                                            <p:strVal val="#ppt_x"/>
                                          </p:val>
                                        </p:tav>
                                        <p:tav tm="100000">
                                          <p:val>
                                            <p:strVal val="#ppt_x"/>
                                          </p:val>
                                        </p:tav>
                                      </p:tavLst>
                                    </p:anim>
                                    <p:anim calcmode="lin" valueType="num">
                                      <p:cBhvr additive="base">
                                        <p:cTn id="37" dur="500" fill="hold"/>
                                        <p:tgtEl>
                                          <p:spTgt spid="20"/>
                                        </p:tgtEl>
                                        <p:attrNameLst>
                                          <p:attrName>ppt_y</p:attrName>
                                        </p:attrNameLst>
                                      </p:cBhvr>
                                      <p:tavLst>
                                        <p:tav tm="0">
                                          <p:val>
                                            <p:strVal val="0-#ppt_h/2"/>
                                          </p:val>
                                        </p:tav>
                                        <p:tav tm="100000">
                                          <p:val>
                                            <p:strVal val="#ppt_y"/>
                                          </p:val>
                                        </p:tav>
                                      </p:tavLst>
                                    </p:anim>
                                  </p:childTnLst>
                                </p:cTn>
                              </p:par>
                              <p:par>
                                <p:cTn id="38" presetID="2" presetClass="entr" presetSubtype="1" decel="100000" fill="hold" grpId="0" nodeType="withEffect">
                                  <p:stCondLst>
                                    <p:cond delay="25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500" fill="hold"/>
                                        <p:tgtEl>
                                          <p:spTgt spid="21"/>
                                        </p:tgtEl>
                                        <p:attrNameLst>
                                          <p:attrName>ppt_x</p:attrName>
                                        </p:attrNameLst>
                                      </p:cBhvr>
                                      <p:tavLst>
                                        <p:tav tm="0">
                                          <p:val>
                                            <p:strVal val="#ppt_x"/>
                                          </p:val>
                                        </p:tav>
                                        <p:tav tm="100000">
                                          <p:val>
                                            <p:strVal val="#ppt_x"/>
                                          </p:val>
                                        </p:tav>
                                      </p:tavLst>
                                    </p:anim>
                                    <p:anim calcmode="lin" valueType="num">
                                      <p:cBhvr additive="base">
                                        <p:cTn id="41" dur="500" fill="hold"/>
                                        <p:tgtEl>
                                          <p:spTgt spid="21"/>
                                        </p:tgtEl>
                                        <p:attrNameLst>
                                          <p:attrName>ppt_y</p:attrName>
                                        </p:attrNameLst>
                                      </p:cBhvr>
                                      <p:tavLst>
                                        <p:tav tm="0">
                                          <p:val>
                                            <p:strVal val="0-#ppt_h/2"/>
                                          </p:val>
                                        </p:tav>
                                        <p:tav tm="100000">
                                          <p:val>
                                            <p:strVal val="#ppt_y"/>
                                          </p:val>
                                        </p:tav>
                                      </p:tavLst>
                                    </p:anim>
                                  </p:childTnLst>
                                </p:cTn>
                              </p:par>
                            </p:childTnLst>
                          </p:cTn>
                        </p:par>
                        <p:par>
                          <p:cTn id="42" fill="hold">
                            <p:stCondLst>
                              <p:cond delay="2300"/>
                            </p:stCondLst>
                            <p:childTnLst>
                              <p:par>
                                <p:cTn id="43" presetID="10" presetClass="entr" presetSubtype="0" fill="hold" grpId="0" nodeType="afterEffect">
                                  <p:stCondLst>
                                    <p:cond delay="50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par>
                                <p:cTn id="46" presetID="22" presetClass="entr" presetSubtype="8" fill="hold" grpId="0" nodeType="withEffect">
                                  <p:stCondLst>
                                    <p:cond delay="500"/>
                                  </p:stCondLst>
                                  <p:childTnLst>
                                    <p:set>
                                      <p:cBhvr>
                                        <p:cTn id="47" dur="1" fill="hold">
                                          <p:stCondLst>
                                            <p:cond delay="0"/>
                                          </p:stCondLst>
                                        </p:cTn>
                                        <p:tgtEl>
                                          <p:spTgt spid="10"/>
                                        </p:tgtEl>
                                        <p:attrNameLst>
                                          <p:attrName>style.visibility</p:attrName>
                                        </p:attrNameLst>
                                      </p:cBhvr>
                                      <p:to>
                                        <p:strVal val="visible"/>
                                      </p:to>
                                    </p:set>
                                    <p:animEffect transition="in" filter="wipe(left)">
                                      <p:cBhvr>
                                        <p:cTn id="48" dur="500"/>
                                        <p:tgtEl>
                                          <p:spTgt spid="10"/>
                                        </p:tgtEl>
                                      </p:cBhvr>
                                    </p:animEffect>
                                  </p:childTnLst>
                                </p:cTn>
                              </p:par>
                              <p:par>
                                <p:cTn id="49" presetID="22" presetClass="entr" presetSubtype="8" fill="hold" grpId="0" nodeType="withEffect">
                                  <p:stCondLst>
                                    <p:cond delay="500"/>
                                  </p:stCondLst>
                                  <p:childTnLst>
                                    <p:set>
                                      <p:cBhvr>
                                        <p:cTn id="50" dur="1" fill="hold">
                                          <p:stCondLst>
                                            <p:cond delay="0"/>
                                          </p:stCondLst>
                                        </p:cTn>
                                        <p:tgtEl>
                                          <p:spTgt spid="17"/>
                                        </p:tgtEl>
                                        <p:attrNameLst>
                                          <p:attrName>style.visibility</p:attrName>
                                        </p:attrNameLst>
                                      </p:cBhvr>
                                      <p:to>
                                        <p:strVal val="visible"/>
                                      </p:to>
                                    </p:set>
                                    <p:animEffect transition="in" filter="wipe(left)">
                                      <p:cBhvr>
                                        <p:cTn id="51" dur="500"/>
                                        <p:tgtEl>
                                          <p:spTgt spid="17"/>
                                        </p:tgtEl>
                                      </p:cBhvr>
                                    </p:animEffect>
                                  </p:childTnLst>
                                </p:cTn>
                              </p:par>
                              <p:par>
                                <p:cTn id="52" presetID="2" presetClass="entr" presetSubtype="1" decel="100000" fill="hold" grpId="0" nodeType="withEffect">
                                  <p:stCondLst>
                                    <p:cond delay="500"/>
                                  </p:stCondLst>
                                  <p:childTnLst>
                                    <p:set>
                                      <p:cBhvr>
                                        <p:cTn id="53" dur="1" fill="hold">
                                          <p:stCondLst>
                                            <p:cond delay="0"/>
                                          </p:stCondLst>
                                        </p:cTn>
                                        <p:tgtEl>
                                          <p:spTgt spid="25"/>
                                        </p:tgtEl>
                                        <p:attrNameLst>
                                          <p:attrName>style.visibility</p:attrName>
                                        </p:attrNameLst>
                                      </p:cBhvr>
                                      <p:to>
                                        <p:strVal val="visible"/>
                                      </p:to>
                                    </p:set>
                                    <p:anim calcmode="lin" valueType="num">
                                      <p:cBhvr additive="base">
                                        <p:cTn id="54" dur="500" fill="hold"/>
                                        <p:tgtEl>
                                          <p:spTgt spid="25"/>
                                        </p:tgtEl>
                                        <p:attrNameLst>
                                          <p:attrName>ppt_x</p:attrName>
                                        </p:attrNameLst>
                                      </p:cBhvr>
                                      <p:tavLst>
                                        <p:tav tm="0">
                                          <p:val>
                                            <p:strVal val="#ppt_x"/>
                                          </p:val>
                                        </p:tav>
                                        <p:tav tm="100000">
                                          <p:val>
                                            <p:strVal val="#ppt_x"/>
                                          </p:val>
                                        </p:tav>
                                      </p:tavLst>
                                    </p:anim>
                                    <p:anim calcmode="lin" valueType="num">
                                      <p:cBhvr additive="base">
                                        <p:cTn id="55" dur="500" fill="hold"/>
                                        <p:tgtEl>
                                          <p:spTgt spid="25"/>
                                        </p:tgtEl>
                                        <p:attrNameLst>
                                          <p:attrName>ppt_y</p:attrName>
                                        </p:attrNameLst>
                                      </p:cBhvr>
                                      <p:tavLst>
                                        <p:tav tm="0">
                                          <p:val>
                                            <p:strVal val="0-#ppt_h/2"/>
                                          </p:val>
                                        </p:tav>
                                        <p:tav tm="100000">
                                          <p:val>
                                            <p:strVal val="#ppt_y"/>
                                          </p:val>
                                        </p:tav>
                                      </p:tavLst>
                                    </p:anim>
                                  </p:childTnLst>
                                </p:cTn>
                              </p:par>
                              <p:par>
                                <p:cTn id="56" presetID="2" presetClass="entr" presetSubtype="1" decel="100000" fill="hold" grpId="0" nodeType="withEffect">
                                  <p:stCondLst>
                                    <p:cond delay="500"/>
                                  </p:stCondLst>
                                  <p:childTnLst>
                                    <p:set>
                                      <p:cBhvr>
                                        <p:cTn id="57" dur="1" fill="hold">
                                          <p:stCondLst>
                                            <p:cond delay="0"/>
                                          </p:stCondLst>
                                        </p:cTn>
                                        <p:tgtEl>
                                          <p:spTgt spid="23"/>
                                        </p:tgtEl>
                                        <p:attrNameLst>
                                          <p:attrName>style.visibility</p:attrName>
                                        </p:attrNameLst>
                                      </p:cBhvr>
                                      <p:to>
                                        <p:strVal val="visible"/>
                                      </p:to>
                                    </p:set>
                                    <p:anim calcmode="lin" valueType="num">
                                      <p:cBhvr additive="base">
                                        <p:cTn id="58" dur="500" fill="hold"/>
                                        <p:tgtEl>
                                          <p:spTgt spid="23"/>
                                        </p:tgtEl>
                                        <p:attrNameLst>
                                          <p:attrName>ppt_x</p:attrName>
                                        </p:attrNameLst>
                                      </p:cBhvr>
                                      <p:tavLst>
                                        <p:tav tm="0">
                                          <p:val>
                                            <p:strVal val="#ppt_x"/>
                                          </p:val>
                                        </p:tav>
                                        <p:tav tm="100000">
                                          <p:val>
                                            <p:strVal val="#ppt_x"/>
                                          </p:val>
                                        </p:tav>
                                      </p:tavLst>
                                    </p:anim>
                                    <p:anim calcmode="lin" valueType="num">
                                      <p:cBhvr additive="base">
                                        <p:cTn id="59" dur="500" fill="hold"/>
                                        <p:tgtEl>
                                          <p:spTgt spid="23"/>
                                        </p:tgtEl>
                                        <p:attrNameLst>
                                          <p:attrName>ppt_y</p:attrName>
                                        </p:attrNameLst>
                                      </p:cBhvr>
                                      <p:tavLst>
                                        <p:tav tm="0">
                                          <p:val>
                                            <p:strVal val="0-#ppt_h/2"/>
                                          </p:val>
                                        </p:tav>
                                        <p:tav tm="100000">
                                          <p:val>
                                            <p:strVal val="#ppt_y"/>
                                          </p:val>
                                        </p:tav>
                                      </p:tavLst>
                                    </p:anim>
                                  </p:childTnLst>
                                </p:cTn>
                              </p:par>
                            </p:childTnLst>
                          </p:cTn>
                        </p:par>
                        <p:par>
                          <p:cTn id="60" fill="hold">
                            <p:stCondLst>
                              <p:cond delay="3300"/>
                            </p:stCondLst>
                            <p:childTnLst>
                              <p:par>
                                <p:cTn id="61" presetID="10" presetClass="entr" presetSubtype="0" fill="hold" grpId="0" nodeType="afterEffect">
                                  <p:stCondLst>
                                    <p:cond delay="50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par>
                                <p:cTn id="64" presetID="22" presetClass="entr" presetSubtype="8" fill="hold" grpId="0" nodeType="withEffect">
                                  <p:stCondLst>
                                    <p:cond delay="500"/>
                                  </p:stCondLst>
                                  <p:childTnLst>
                                    <p:set>
                                      <p:cBhvr>
                                        <p:cTn id="65" dur="1" fill="hold">
                                          <p:stCondLst>
                                            <p:cond delay="0"/>
                                          </p:stCondLst>
                                        </p:cTn>
                                        <p:tgtEl>
                                          <p:spTgt spid="11"/>
                                        </p:tgtEl>
                                        <p:attrNameLst>
                                          <p:attrName>style.visibility</p:attrName>
                                        </p:attrNameLst>
                                      </p:cBhvr>
                                      <p:to>
                                        <p:strVal val="visible"/>
                                      </p:to>
                                    </p:set>
                                    <p:animEffect transition="in" filter="wipe(left)">
                                      <p:cBhvr>
                                        <p:cTn id="66" dur="500"/>
                                        <p:tgtEl>
                                          <p:spTgt spid="11"/>
                                        </p:tgtEl>
                                      </p:cBhvr>
                                    </p:animEffect>
                                  </p:childTnLst>
                                </p:cTn>
                              </p:par>
                              <p:par>
                                <p:cTn id="67" presetID="22" presetClass="entr" presetSubtype="8" fill="hold" grpId="0" nodeType="withEffect">
                                  <p:stCondLst>
                                    <p:cond delay="500"/>
                                  </p:stCondLst>
                                  <p:childTnLst>
                                    <p:set>
                                      <p:cBhvr>
                                        <p:cTn id="68" dur="1" fill="hold">
                                          <p:stCondLst>
                                            <p:cond delay="0"/>
                                          </p:stCondLst>
                                        </p:cTn>
                                        <p:tgtEl>
                                          <p:spTgt spid="19"/>
                                        </p:tgtEl>
                                        <p:attrNameLst>
                                          <p:attrName>style.visibility</p:attrName>
                                        </p:attrNameLst>
                                      </p:cBhvr>
                                      <p:to>
                                        <p:strVal val="visible"/>
                                      </p:to>
                                    </p:set>
                                    <p:animEffect transition="in" filter="wipe(left)">
                                      <p:cBhvr>
                                        <p:cTn id="69" dur="500"/>
                                        <p:tgtEl>
                                          <p:spTgt spid="19"/>
                                        </p:tgtEl>
                                      </p:cBhvr>
                                    </p:animEffect>
                                  </p:childTnLst>
                                </p:cTn>
                              </p:par>
                              <p:par>
                                <p:cTn id="70" presetID="2" presetClass="entr" presetSubtype="1" decel="100000" fill="hold" grpId="0" nodeType="withEffect">
                                  <p:stCondLst>
                                    <p:cond delay="500"/>
                                  </p:stCondLst>
                                  <p:childTnLst>
                                    <p:set>
                                      <p:cBhvr>
                                        <p:cTn id="71" dur="1" fill="hold">
                                          <p:stCondLst>
                                            <p:cond delay="0"/>
                                          </p:stCondLst>
                                        </p:cTn>
                                        <p:tgtEl>
                                          <p:spTgt spid="28"/>
                                        </p:tgtEl>
                                        <p:attrNameLst>
                                          <p:attrName>style.visibility</p:attrName>
                                        </p:attrNameLst>
                                      </p:cBhvr>
                                      <p:to>
                                        <p:strVal val="visible"/>
                                      </p:to>
                                    </p:set>
                                    <p:anim calcmode="lin" valueType="num">
                                      <p:cBhvr additive="base">
                                        <p:cTn id="72" dur="500" fill="hold"/>
                                        <p:tgtEl>
                                          <p:spTgt spid="28"/>
                                        </p:tgtEl>
                                        <p:attrNameLst>
                                          <p:attrName>ppt_x</p:attrName>
                                        </p:attrNameLst>
                                      </p:cBhvr>
                                      <p:tavLst>
                                        <p:tav tm="0">
                                          <p:val>
                                            <p:strVal val="#ppt_x"/>
                                          </p:val>
                                        </p:tav>
                                        <p:tav tm="100000">
                                          <p:val>
                                            <p:strVal val="#ppt_x"/>
                                          </p:val>
                                        </p:tav>
                                      </p:tavLst>
                                    </p:anim>
                                    <p:anim calcmode="lin" valueType="num">
                                      <p:cBhvr additive="base">
                                        <p:cTn id="73" dur="500" fill="hold"/>
                                        <p:tgtEl>
                                          <p:spTgt spid="28"/>
                                        </p:tgtEl>
                                        <p:attrNameLst>
                                          <p:attrName>ppt_y</p:attrName>
                                        </p:attrNameLst>
                                      </p:cBhvr>
                                      <p:tavLst>
                                        <p:tav tm="0">
                                          <p:val>
                                            <p:strVal val="0-#ppt_h/2"/>
                                          </p:val>
                                        </p:tav>
                                        <p:tav tm="100000">
                                          <p:val>
                                            <p:strVal val="#ppt_y"/>
                                          </p:val>
                                        </p:tav>
                                      </p:tavLst>
                                    </p:anim>
                                  </p:childTnLst>
                                </p:cTn>
                              </p:par>
                              <p:par>
                                <p:cTn id="74" presetID="2" presetClass="entr" presetSubtype="1" decel="100000" fill="hold" grpId="0" nodeType="withEffect">
                                  <p:stCondLst>
                                    <p:cond delay="500"/>
                                  </p:stCondLst>
                                  <p:childTnLst>
                                    <p:set>
                                      <p:cBhvr>
                                        <p:cTn id="75" dur="1" fill="hold">
                                          <p:stCondLst>
                                            <p:cond delay="0"/>
                                          </p:stCondLst>
                                        </p:cTn>
                                        <p:tgtEl>
                                          <p:spTgt spid="27"/>
                                        </p:tgtEl>
                                        <p:attrNameLst>
                                          <p:attrName>style.visibility</p:attrName>
                                        </p:attrNameLst>
                                      </p:cBhvr>
                                      <p:to>
                                        <p:strVal val="visible"/>
                                      </p:to>
                                    </p:set>
                                    <p:anim calcmode="lin" valueType="num">
                                      <p:cBhvr additive="base">
                                        <p:cTn id="76" dur="500" fill="hold"/>
                                        <p:tgtEl>
                                          <p:spTgt spid="27"/>
                                        </p:tgtEl>
                                        <p:attrNameLst>
                                          <p:attrName>ppt_x</p:attrName>
                                        </p:attrNameLst>
                                      </p:cBhvr>
                                      <p:tavLst>
                                        <p:tav tm="0">
                                          <p:val>
                                            <p:strVal val="#ppt_x"/>
                                          </p:val>
                                        </p:tav>
                                        <p:tav tm="100000">
                                          <p:val>
                                            <p:strVal val="#ppt_x"/>
                                          </p:val>
                                        </p:tav>
                                      </p:tavLst>
                                    </p:anim>
                                    <p:anim calcmode="lin" valueType="num">
                                      <p:cBhvr additive="base">
                                        <p:cTn id="77" dur="500" fill="hold"/>
                                        <p:tgtEl>
                                          <p:spTgt spid="2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1" grpId="0" animBg="1"/>
      <p:bldP spid="5" grpId="0" animBg="1"/>
      <p:bldP spid="30" grpId="0" animBg="1"/>
      <p:bldP spid="10" grpId="0" animBg="1"/>
      <p:bldP spid="8" grpId="0" animBg="1"/>
      <p:bldP spid="24" grpId="0"/>
      <p:bldP spid="13" grpId="0">
        <p:tmplLst>
          <p:tmpl>
            <p:tnLst>
              <p:par>
                <p:cTn presetID="2" presetClass="entr" presetSubtype="2" decel="100000" fill="hold" nodeType="afterEffect">
                  <p:stCondLst>
                    <p:cond delay="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5" grpId="0"/>
      <p:bldP spid="16" grpId="0">
        <p:tmplLst>
          <p:tmpl>
            <p:tnLst>
              <p:par>
                <p:cTn presetID="22" presetClass="entr" presetSubtype="8"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p:tmplLst>
          <p:tmpl>
            <p:tnLst>
              <p:par>
                <p:cTn presetID="22" presetClass="entr" presetSubtype="8" fill="hold" nodeType="withEffect">
                  <p:stCondLst>
                    <p:cond delay="50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9" grpId="0">
        <p:tmplLst>
          <p:tmpl>
            <p:tnLst>
              <p:par>
                <p:cTn presetID="22" presetClass="entr" presetSubtype="8" fill="hold" nodeType="withEffect">
                  <p:stCondLst>
                    <p:cond delay="50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animBg="1"/>
      <p:bldP spid="21" grpId="0"/>
      <p:bldP spid="23" grpId="0" animBg="1"/>
      <p:bldP spid="25" grpId="0"/>
      <p:bldP spid="27" grpId="0" animBg="1"/>
      <p:bldP spid="28"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 Images">
    <p:spTree>
      <p:nvGrpSpPr>
        <p:cNvPr id="1" name=""/>
        <p:cNvGrpSpPr/>
        <p:nvPr/>
      </p:nvGrpSpPr>
      <p:grpSpPr>
        <a:xfrm>
          <a:off x="0" y="0"/>
          <a:ext cx="0" cy="0"/>
          <a:chOff x="0" y="0"/>
          <a:chExt cx="0" cy="0"/>
        </a:xfrm>
      </p:grpSpPr>
      <p:sp>
        <p:nvSpPr>
          <p:cNvPr id="15" name="正方形/長方形 14"/>
          <p:cNvSpPr/>
          <p:nvPr userDrawn="1"/>
        </p:nvSpPr>
        <p:spPr>
          <a:xfrm>
            <a:off x="0" y="0"/>
            <a:ext cx="18286413" cy="10287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図プレースホルダー 5"/>
          <p:cNvSpPr>
            <a:spLocks noGrp="1"/>
          </p:cNvSpPr>
          <p:nvPr>
            <p:ph type="pic" sz="quarter" idx="12" hasCustomPrompt="1"/>
          </p:nvPr>
        </p:nvSpPr>
        <p:spPr>
          <a:xfrm>
            <a:off x="38182" y="43542"/>
            <a:ext cx="3600000" cy="3600000"/>
          </a:xfrm>
          <a:solidFill>
            <a:schemeClr val="accent1">
              <a:lumMod val="40000"/>
              <a:lumOff val="60000"/>
            </a:schemeClr>
          </a:solidFill>
        </p:spPr>
        <p:txBody>
          <a:bodyPr/>
          <a:lstStyle>
            <a:lvl1pPr>
              <a:defRPr sz="1800"/>
            </a:lvl1pPr>
          </a:lstStyle>
          <a:p>
            <a:r>
              <a:rPr kumimoji="1" lang="en-US" altLang="ja-JP" dirty="0" smtClean="0"/>
              <a:t>Add an image</a:t>
            </a:r>
            <a:endParaRPr kumimoji="1" lang="ja-JP" altLang="en-US" dirty="0"/>
          </a:p>
        </p:txBody>
      </p:sp>
      <p:sp>
        <p:nvSpPr>
          <p:cNvPr id="4" name="図プレースホルダー 5"/>
          <p:cNvSpPr>
            <a:spLocks noGrp="1"/>
          </p:cNvSpPr>
          <p:nvPr>
            <p:ph type="pic" sz="quarter" idx="13" hasCustomPrompt="1"/>
          </p:nvPr>
        </p:nvSpPr>
        <p:spPr>
          <a:xfrm>
            <a:off x="3687753" y="43542"/>
            <a:ext cx="3600000" cy="3600000"/>
          </a:xfrm>
          <a:solidFill>
            <a:schemeClr val="accent1"/>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smtClean="0"/>
              <a:t>Add an image</a:t>
            </a:r>
            <a:endParaRPr kumimoji="1" lang="ja-JP" altLang="en-US" dirty="0" smtClean="0"/>
          </a:p>
          <a:p>
            <a:endParaRPr kumimoji="1" lang="ja-JP" altLang="en-US" dirty="0"/>
          </a:p>
        </p:txBody>
      </p:sp>
      <p:sp>
        <p:nvSpPr>
          <p:cNvPr id="5" name="図プレースホルダー 5"/>
          <p:cNvSpPr>
            <a:spLocks noGrp="1"/>
          </p:cNvSpPr>
          <p:nvPr>
            <p:ph type="pic" sz="quarter" idx="14" hasCustomPrompt="1"/>
          </p:nvPr>
        </p:nvSpPr>
        <p:spPr>
          <a:xfrm>
            <a:off x="7337324" y="43542"/>
            <a:ext cx="3600000" cy="3600000"/>
          </a:xfrm>
          <a:solidFill>
            <a:schemeClr val="accent1">
              <a:lumMod val="75000"/>
            </a:schemeClr>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smtClean="0"/>
              <a:t>Add an image</a:t>
            </a:r>
            <a:endParaRPr kumimoji="1" lang="ja-JP" altLang="en-US" dirty="0" smtClean="0"/>
          </a:p>
          <a:p>
            <a:endParaRPr kumimoji="1" lang="ja-JP" altLang="en-US" dirty="0"/>
          </a:p>
        </p:txBody>
      </p:sp>
      <p:sp>
        <p:nvSpPr>
          <p:cNvPr id="6" name="図プレースホルダー 5"/>
          <p:cNvSpPr>
            <a:spLocks noGrp="1"/>
          </p:cNvSpPr>
          <p:nvPr>
            <p:ph type="pic" sz="quarter" idx="15" hasCustomPrompt="1"/>
          </p:nvPr>
        </p:nvSpPr>
        <p:spPr>
          <a:xfrm>
            <a:off x="10988185" y="43542"/>
            <a:ext cx="3600000" cy="3600000"/>
          </a:xfrm>
          <a:solidFill>
            <a:schemeClr val="accent1"/>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smtClean="0"/>
              <a:t>Add an image</a:t>
            </a:r>
            <a:endParaRPr kumimoji="1" lang="ja-JP" altLang="en-US" dirty="0" smtClean="0"/>
          </a:p>
          <a:p>
            <a:endParaRPr kumimoji="1" lang="ja-JP" altLang="en-US" dirty="0"/>
          </a:p>
        </p:txBody>
      </p:sp>
      <p:sp>
        <p:nvSpPr>
          <p:cNvPr id="7" name="図プレースホルダー 5"/>
          <p:cNvSpPr>
            <a:spLocks noGrp="1"/>
          </p:cNvSpPr>
          <p:nvPr>
            <p:ph type="pic" sz="quarter" idx="16" hasCustomPrompt="1"/>
          </p:nvPr>
        </p:nvSpPr>
        <p:spPr>
          <a:xfrm>
            <a:off x="14636467" y="43542"/>
            <a:ext cx="3600000" cy="3600000"/>
          </a:xfrm>
          <a:solidFill>
            <a:schemeClr val="accent1">
              <a:lumMod val="20000"/>
              <a:lumOff val="80000"/>
            </a:schemeClr>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smtClean="0"/>
              <a:t>Add an image</a:t>
            </a:r>
            <a:endParaRPr kumimoji="1" lang="ja-JP" altLang="en-US" dirty="0" smtClean="0"/>
          </a:p>
          <a:p>
            <a:endParaRPr kumimoji="1" lang="ja-JP" altLang="en-US" dirty="0"/>
          </a:p>
        </p:txBody>
      </p:sp>
      <p:sp>
        <p:nvSpPr>
          <p:cNvPr id="8" name="図プレースホルダー 5"/>
          <p:cNvSpPr>
            <a:spLocks noGrp="1"/>
          </p:cNvSpPr>
          <p:nvPr>
            <p:ph type="pic" sz="quarter" idx="17" hasCustomPrompt="1"/>
          </p:nvPr>
        </p:nvSpPr>
        <p:spPr>
          <a:xfrm>
            <a:off x="35931" y="6628665"/>
            <a:ext cx="3600000" cy="3600000"/>
          </a:xfrm>
          <a:solidFill>
            <a:schemeClr val="accent1"/>
          </a:solidFill>
        </p:spPr>
        <p:txBody>
          <a:bodyPr/>
          <a:lstStyle>
            <a:lvl1pPr>
              <a:defRPr sz="1800"/>
            </a:lvl1pPr>
          </a:lstStyle>
          <a:p>
            <a:r>
              <a:rPr kumimoji="1" lang="en-US" altLang="ja-JP" dirty="0" smtClean="0"/>
              <a:t>Add an image</a:t>
            </a:r>
            <a:endParaRPr kumimoji="1" lang="ja-JP" altLang="en-US" dirty="0"/>
          </a:p>
        </p:txBody>
      </p:sp>
      <p:sp>
        <p:nvSpPr>
          <p:cNvPr id="9" name="図プレースホルダー 5"/>
          <p:cNvSpPr>
            <a:spLocks noGrp="1"/>
          </p:cNvSpPr>
          <p:nvPr>
            <p:ph type="pic" sz="quarter" idx="18" hasCustomPrompt="1"/>
          </p:nvPr>
        </p:nvSpPr>
        <p:spPr>
          <a:xfrm>
            <a:off x="3685502" y="6628665"/>
            <a:ext cx="3600000" cy="3600000"/>
          </a:xfrm>
          <a:solidFill>
            <a:schemeClr val="accent1">
              <a:lumMod val="50000"/>
            </a:schemeClr>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smtClean="0"/>
              <a:t>Add an image</a:t>
            </a:r>
            <a:endParaRPr kumimoji="1" lang="ja-JP" altLang="en-US" dirty="0" smtClean="0"/>
          </a:p>
          <a:p>
            <a:endParaRPr kumimoji="1" lang="ja-JP" altLang="en-US" dirty="0"/>
          </a:p>
        </p:txBody>
      </p:sp>
      <p:sp>
        <p:nvSpPr>
          <p:cNvPr id="10" name="図プレースホルダー 5"/>
          <p:cNvSpPr>
            <a:spLocks noGrp="1"/>
          </p:cNvSpPr>
          <p:nvPr>
            <p:ph type="pic" sz="quarter" idx="19" hasCustomPrompt="1"/>
          </p:nvPr>
        </p:nvSpPr>
        <p:spPr>
          <a:xfrm>
            <a:off x="7335073" y="6628665"/>
            <a:ext cx="3600000" cy="3600000"/>
          </a:xfrm>
          <a:solidFill>
            <a:schemeClr val="accent1">
              <a:lumMod val="60000"/>
              <a:lumOff val="40000"/>
            </a:schemeClr>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smtClean="0"/>
              <a:t>Add an image</a:t>
            </a:r>
            <a:endParaRPr kumimoji="1" lang="ja-JP" altLang="en-US" dirty="0" smtClean="0"/>
          </a:p>
          <a:p>
            <a:endParaRPr kumimoji="1" lang="ja-JP" altLang="en-US" dirty="0"/>
          </a:p>
        </p:txBody>
      </p:sp>
      <p:sp>
        <p:nvSpPr>
          <p:cNvPr id="11" name="図プレースホルダー 5"/>
          <p:cNvSpPr>
            <a:spLocks noGrp="1"/>
          </p:cNvSpPr>
          <p:nvPr>
            <p:ph type="pic" sz="quarter" idx="20" hasCustomPrompt="1"/>
          </p:nvPr>
        </p:nvSpPr>
        <p:spPr>
          <a:xfrm>
            <a:off x="10985934" y="6628665"/>
            <a:ext cx="3600000" cy="3600000"/>
          </a:xfrm>
          <a:solidFill>
            <a:schemeClr val="accent1">
              <a:lumMod val="50000"/>
            </a:schemeClr>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smtClean="0"/>
              <a:t>Add an image</a:t>
            </a:r>
            <a:endParaRPr kumimoji="1" lang="ja-JP" altLang="en-US" dirty="0" smtClean="0"/>
          </a:p>
          <a:p>
            <a:endParaRPr kumimoji="1" lang="ja-JP" altLang="en-US" dirty="0"/>
          </a:p>
        </p:txBody>
      </p:sp>
      <p:sp>
        <p:nvSpPr>
          <p:cNvPr id="12" name="図プレースホルダー 5"/>
          <p:cNvSpPr>
            <a:spLocks noGrp="1"/>
          </p:cNvSpPr>
          <p:nvPr>
            <p:ph type="pic" sz="quarter" idx="21" hasCustomPrompt="1"/>
          </p:nvPr>
        </p:nvSpPr>
        <p:spPr>
          <a:xfrm>
            <a:off x="14634216" y="6628665"/>
            <a:ext cx="3600000" cy="3600000"/>
          </a:xfrm>
          <a:solidFill>
            <a:schemeClr val="accent1"/>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smtClean="0"/>
              <a:t>Add an image</a:t>
            </a:r>
            <a:endParaRPr kumimoji="1" lang="ja-JP" altLang="en-US" dirty="0" smtClean="0"/>
          </a:p>
          <a:p>
            <a:endParaRPr kumimoji="1" lang="ja-JP" altLang="en-US" dirty="0"/>
          </a:p>
        </p:txBody>
      </p:sp>
      <p:sp>
        <p:nvSpPr>
          <p:cNvPr id="13" name="テキスト プレースホルダー 11"/>
          <p:cNvSpPr>
            <a:spLocks noGrp="1"/>
          </p:cNvSpPr>
          <p:nvPr>
            <p:ph type="body" sz="quarter" idx="22" hasCustomPrompt="1"/>
          </p:nvPr>
        </p:nvSpPr>
        <p:spPr>
          <a:xfrm>
            <a:off x="1222326" y="4018375"/>
            <a:ext cx="15841760" cy="1088019"/>
          </a:xfrm>
        </p:spPr>
        <p:txBody>
          <a:bodyPr anchor="b">
            <a:noAutofit/>
          </a:bodyPr>
          <a:lstStyle>
            <a:lvl1pPr algn="ctr">
              <a:lnSpc>
                <a:spcPct val="100000"/>
              </a:lnSpc>
              <a:spcBef>
                <a:spcPts val="0"/>
              </a:spcBef>
              <a:defRPr sz="5400" spc="600" baseline="0">
                <a:solidFill>
                  <a:schemeClr val="accent1"/>
                </a:solidFill>
                <a:latin typeface="+mj-lt"/>
              </a:defRPr>
            </a:lvl1pPr>
          </a:lstStyle>
          <a:p>
            <a:pPr lvl="0"/>
            <a:r>
              <a:rPr lang="en-US" altLang="ja-JP" dirty="0" smtClean="0"/>
              <a:t>TEXT HERE</a:t>
            </a:r>
            <a:endParaRPr lang="en-US" dirty="0"/>
          </a:p>
        </p:txBody>
      </p:sp>
      <p:sp>
        <p:nvSpPr>
          <p:cNvPr id="14" name="テキスト プレースホルダー 11"/>
          <p:cNvSpPr>
            <a:spLocks noGrp="1"/>
          </p:cNvSpPr>
          <p:nvPr>
            <p:ph type="body" sz="quarter" idx="23" hasCustomPrompt="1"/>
          </p:nvPr>
        </p:nvSpPr>
        <p:spPr>
          <a:xfrm>
            <a:off x="1222327" y="5233510"/>
            <a:ext cx="15841760" cy="1080120"/>
          </a:xfrm>
        </p:spPr>
        <p:txBody>
          <a:bodyPr anchor="t">
            <a:noAutofit/>
          </a:bodyPr>
          <a:lstStyle>
            <a:lvl1pPr algn="ctr">
              <a:lnSpc>
                <a:spcPct val="120000"/>
              </a:lnSpc>
              <a:spcBef>
                <a:spcPts val="0"/>
              </a:spcBef>
              <a:defRPr sz="2000">
                <a:solidFill>
                  <a:schemeClr val="tx1"/>
                </a:solidFill>
                <a:latin typeface="+mn-lt"/>
              </a:defRPr>
            </a:lvl1pPr>
          </a:lstStyle>
          <a:p>
            <a:pPr lvl="0"/>
            <a:r>
              <a:rPr lang="en-US" altLang="ja-JP" dirty="0" smtClean="0"/>
              <a:t>Text Here</a:t>
            </a:r>
          </a:p>
        </p:txBody>
      </p:sp>
    </p:spTree>
    <p:extLst>
      <p:ext uri="{BB962C8B-B14F-4D97-AF65-F5344CB8AC3E}">
        <p14:creationId xmlns:p14="http://schemas.microsoft.com/office/powerpoint/2010/main" val="1739656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22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175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75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10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grpId="0" nodeType="withEffect">
                                  <p:stCondLst>
                                    <p:cond delay="200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grpId="0" nodeType="withEffect">
                                  <p:stCondLst>
                                    <p:cond delay="2000"/>
                                  </p:stCondLst>
                                  <p:childTnLst>
                                    <p:set>
                                      <p:cBhvr>
                                        <p:cTn id="36" dur="1" fill="hold">
                                          <p:stCondLst>
                                            <p:cond delay="0"/>
                                          </p:stCondLst>
                                        </p:cTn>
                                        <p:tgtEl>
                                          <p:spTgt spid="13">
                                            <p:txEl>
                                              <p:pRg st="0" end="0"/>
                                            </p:txEl>
                                          </p:spTgt>
                                        </p:tgtEl>
                                        <p:attrNameLst>
                                          <p:attrName>style.visibility</p:attrName>
                                        </p:attrNameLst>
                                      </p:cBhvr>
                                      <p:to>
                                        <p:strVal val="visible"/>
                                      </p:to>
                                    </p:set>
                                    <p:animEffect transition="in" filter="fade">
                                      <p:cBhvr>
                                        <p:cTn id="37" dur="500"/>
                                        <p:tgtEl>
                                          <p:spTgt spid="13">
                                            <p:txEl>
                                              <p:pRg st="0" end="0"/>
                                            </p:txEl>
                                          </p:spTgt>
                                        </p:tgtEl>
                                      </p:cBhvr>
                                    </p:animEffect>
                                  </p:childTnLst>
                                </p:cTn>
                              </p:par>
                              <p:par>
                                <p:cTn id="38" presetID="10" presetClass="entr" presetSubtype="0" fill="hold" grpId="0" nodeType="withEffect">
                                  <p:stCondLst>
                                    <p:cond delay="2000"/>
                                  </p:stCondLst>
                                  <p:childTnLst>
                                    <p:set>
                                      <p:cBhvr>
                                        <p:cTn id="39" dur="1" fill="hold">
                                          <p:stCondLst>
                                            <p:cond delay="0"/>
                                          </p:stCondLst>
                                        </p:cTn>
                                        <p:tgtEl>
                                          <p:spTgt spid="14">
                                            <p:txEl>
                                              <p:pRg st="0" end="0"/>
                                            </p:txEl>
                                          </p:spTgt>
                                        </p:tgtEl>
                                        <p:attrNameLst>
                                          <p:attrName>style.visibility</p:attrName>
                                        </p:attrNameLst>
                                      </p:cBhvr>
                                      <p:to>
                                        <p:strVal val="visible"/>
                                      </p:to>
                                    </p:set>
                                    <p:animEffect transition="in" filter="fade">
                                      <p:cBhvr>
                                        <p:cTn id="40"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build="p">
        <p:tmplLst>
          <p:tmpl lvl="1">
            <p:tnLst>
              <p:par>
                <p:cTn presetID="10" presetClass="entr" presetSubtype="0" fill="hold" nodeType="withEffect">
                  <p:stCondLst>
                    <p:cond delay="20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withEffect">
                  <p:stCondLst>
                    <p:cond delay="20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Mobile 4">
    <p:spTree>
      <p:nvGrpSpPr>
        <p:cNvPr id="1" name=""/>
        <p:cNvGrpSpPr/>
        <p:nvPr/>
      </p:nvGrpSpPr>
      <p:grpSpPr>
        <a:xfrm>
          <a:off x="0" y="0"/>
          <a:ext cx="0" cy="0"/>
          <a:chOff x="0" y="0"/>
          <a:chExt cx="0" cy="0"/>
        </a:xfrm>
      </p:grpSpPr>
      <p:sp>
        <p:nvSpPr>
          <p:cNvPr id="15" name="正方形/長方形 14"/>
          <p:cNvSpPr/>
          <p:nvPr userDrawn="1"/>
        </p:nvSpPr>
        <p:spPr>
          <a:xfrm>
            <a:off x="0" y="5323520"/>
            <a:ext cx="18286413" cy="1350150"/>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9" name="図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931284" y="510933"/>
            <a:ext cx="3820508" cy="9260433"/>
          </a:xfrm>
          <a:prstGeom prst="rect">
            <a:avLst/>
          </a:prstGeom>
        </p:spPr>
      </p:pic>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pic>
        <p:nvPicPr>
          <p:cNvPr id="22" name="図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49044" y="1453090"/>
            <a:ext cx="3894306" cy="7956932"/>
          </a:xfrm>
          <a:prstGeom prst="rect">
            <a:avLst/>
          </a:prstGeom>
        </p:spPr>
      </p:pic>
      <p:sp>
        <p:nvSpPr>
          <p:cNvPr id="24" name="図プレースホルダー 23"/>
          <p:cNvSpPr>
            <a:spLocks noGrp="1"/>
          </p:cNvSpPr>
          <p:nvPr>
            <p:ph type="pic" sz="quarter" idx="12" hasCustomPrompt="1"/>
          </p:nvPr>
        </p:nvSpPr>
        <p:spPr>
          <a:xfrm>
            <a:off x="9728271" y="2478058"/>
            <a:ext cx="3335852" cy="5956300"/>
          </a:xfrm>
        </p:spPr>
        <p:txBody>
          <a:bodyPr/>
          <a:lstStyle>
            <a:lvl1pPr>
              <a:defRPr/>
            </a:lvl1pPr>
          </a:lstStyle>
          <a:p>
            <a:r>
              <a:rPr kumimoji="1" lang="en-US" altLang="ja-JP" dirty="0" smtClean="0"/>
              <a:t>Add an image</a:t>
            </a:r>
            <a:endParaRPr kumimoji="1" lang="ja-JP" altLang="en-US" dirty="0"/>
          </a:p>
        </p:txBody>
      </p:sp>
      <p:sp>
        <p:nvSpPr>
          <p:cNvPr id="16" name="テキスト プレースホルダー 11"/>
          <p:cNvSpPr>
            <a:spLocks noGrp="1"/>
          </p:cNvSpPr>
          <p:nvPr>
            <p:ph type="body" sz="quarter" idx="15" hasCustomPrompt="1"/>
          </p:nvPr>
        </p:nvSpPr>
        <p:spPr>
          <a:xfrm>
            <a:off x="547251" y="5413530"/>
            <a:ext cx="8595955" cy="1088019"/>
          </a:xfrm>
        </p:spPr>
        <p:txBody>
          <a:bodyPr anchor="b">
            <a:noAutofit/>
          </a:bodyPr>
          <a:lstStyle>
            <a:lvl1pPr algn="l">
              <a:lnSpc>
                <a:spcPct val="100000"/>
              </a:lnSpc>
              <a:spcBef>
                <a:spcPts val="0"/>
              </a:spcBef>
              <a:defRPr sz="5400" spc="600" baseline="0">
                <a:solidFill>
                  <a:schemeClr val="accent1"/>
                </a:solidFill>
                <a:latin typeface="+mj-lt"/>
              </a:defRPr>
            </a:lvl1pPr>
          </a:lstStyle>
          <a:p>
            <a:pPr lvl="0"/>
            <a:r>
              <a:rPr lang="en-US" altLang="ja-JP" dirty="0" smtClean="0"/>
              <a:t>TEXT HERE</a:t>
            </a:r>
            <a:endParaRPr lang="en-US" dirty="0"/>
          </a:p>
        </p:txBody>
      </p:sp>
      <p:sp>
        <p:nvSpPr>
          <p:cNvPr id="17" name="テキスト プレースホルダー 11"/>
          <p:cNvSpPr>
            <a:spLocks noGrp="1"/>
          </p:cNvSpPr>
          <p:nvPr>
            <p:ph type="body" sz="quarter" idx="20" hasCustomPrompt="1"/>
          </p:nvPr>
        </p:nvSpPr>
        <p:spPr>
          <a:xfrm>
            <a:off x="547250" y="6763679"/>
            <a:ext cx="8595955" cy="2025225"/>
          </a:xfrm>
        </p:spPr>
        <p:txBody>
          <a:bodyPr anchor="t">
            <a:noAutofit/>
          </a:bodyPr>
          <a:lstStyle>
            <a:lvl1pPr algn="l">
              <a:lnSpc>
                <a:spcPct val="120000"/>
              </a:lnSpc>
              <a:defRPr sz="24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3302034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randombar(horizontal)">
                                      <p:cBhvr>
                                        <p:cTn id="14" dur="500"/>
                                        <p:tgtEl>
                                          <p:spTgt spid="9"/>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500"/>
                                        <p:tgtEl>
                                          <p:spTgt spid="15"/>
                                        </p:tgtEl>
                                      </p:cBhvr>
                                    </p:animEffect>
                                  </p:childTnLst>
                                </p:cTn>
                              </p:par>
                            </p:childTnLst>
                          </p:cTn>
                        </p:par>
                        <p:par>
                          <p:cTn id="19" fill="hold">
                            <p:stCondLst>
                              <p:cond delay="1500"/>
                            </p:stCondLst>
                            <p:childTnLst>
                              <p:par>
                                <p:cTn id="20" presetID="2" presetClass="entr" presetSubtype="8" decel="100000" fill="hold" grpId="0" nodeType="afterEffect">
                                  <p:stCondLst>
                                    <p:cond delay="0"/>
                                  </p:stCondLst>
                                  <p:iterate type="wd">
                                    <p:tmPct val="10000"/>
                                  </p:iterate>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fill="hold"/>
                                        <p:tgtEl>
                                          <p:spTgt spid="16"/>
                                        </p:tgtEl>
                                        <p:attrNameLst>
                                          <p:attrName>ppt_x</p:attrName>
                                        </p:attrNameLst>
                                      </p:cBhvr>
                                      <p:tavLst>
                                        <p:tav tm="0">
                                          <p:val>
                                            <p:strVal val="0-#ppt_w/2"/>
                                          </p:val>
                                        </p:tav>
                                        <p:tav tm="100000">
                                          <p:val>
                                            <p:strVal val="#ppt_x"/>
                                          </p:val>
                                        </p:tav>
                                      </p:tavLst>
                                    </p:anim>
                                    <p:anim calcmode="lin" valueType="num">
                                      <p:cBhvr additive="base">
                                        <p:cTn id="23" dur="50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2050"/>
                            </p:stCondLst>
                            <p:childTnLst>
                              <p:par>
                                <p:cTn id="25" presetID="2" presetClass="entr" presetSubtype="8" decel="10000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4" grpId="0"/>
      <p:bldP spid="16" grpId="0">
        <p:tmplLst>
          <p:tmpl>
            <p:tnLst>
              <p:par>
                <p:cTn presetID="2" presetClass="entr" presetSubtype="8" decel="100000" fill="hold" nodeType="afterEffect">
                  <p:stCondLst>
                    <p:cond delay="0"/>
                  </p:stCondLst>
                  <p:iterate type="wd">
                    <p:tmPct val="10000"/>
                  </p:iterate>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p:tmplLst>
          <p:tmpl>
            <p:tnLst>
              <p:par>
                <p:cTn presetID="2" presetClass="entr" presetSubtype="8"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Mobile Devices 1">
    <p:spTree>
      <p:nvGrpSpPr>
        <p:cNvPr id="1" name=""/>
        <p:cNvGrpSpPr/>
        <p:nvPr/>
      </p:nvGrpSpPr>
      <p:grpSpPr>
        <a:xfrm>
          <a:off x="0" y="0"/>
          <a:ext cx="0" cy="0"/>
          <a:chOff x="0" y="0"/>
          <a:chExt cx="0" cy="0"/>
        </a:xfrm>
      </p:grpSpPr>
      <p:cxnSp>
        <p:nvCxnSpPr>
          <p:cNvPr id="17" name="直線コネクタ 16"/>
          <p:cNvCxnSpPr/>
          <p:nvPr userDrawn="1"/>
        </p:nvCxnSpPr>
        <p:spPr>
          <a:xfrm flipH="1">
            <a:off x="0" y="3253290"/>
            <a:ext cx="1828641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67531" y="868025"/>
            <a:ext cx="5715635" cy="8126678"/>
          </a:xfrm>
          <a:prstGeom prst="rect">
            <a:avLst/>
          </a:prstGeom>
        </p:spPr>
      </p:pic>
      <p:pic>
        <p:nvPicPr>
          <p:cNvPr id="6" name="図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2286" y="3834097"/>
            <a:ext cx="2533388" cy="5160606"/>
          </a:xfrm>
          <a:prstGeom prst="rect">
            <a:avLst/>
          </a:prstGeom>
        </p:spPr>
      </p:pic>
      <p:sp>
        <p:nvSpPr>
          <p:cNvPr id="8" name="図プレースホルダー 7"/>
          <p:cNvSpPr>
            <a:spLocks noGrp="1"/>
          </p:cNvSpPr>
          <p:nvPr>
            <p:ph type="pic" sz="quarter" idx="12" hasCustomPrompt="1"/>
          </p:nvPr>
        </p:nvSpPr>
        <p:spPr>
          <a:xfrm>
            <a:off x="1048686" y="4501463"/>
            <a:ext cx="2160588" cy="3825875"/>
          </a:xfrm>
        </p:spPr>
        <p:txBody>
          <a:bodyPr/>
          <a:lstStyle>
            <a:lvl1pPr>
              <a:defRPr baseline="0"/>
            </a:lvl1pPr>
          </a:lstStyle>
          <a:p>
            <a:r>
              <a:rPr kumimoji="1" lang="en-US" altLang="ja-JP" dirty="0" smtClean="0"/>
              <a:t>Add an image</a:t>
            </a:r>
            <a:endParaRPr kumimoji="1" lang="ja-JP" altLang="en-US" dirty="0"/>
          </a:p>
        </p:txBody>
      </p:sp>
      <p:sp>
        <p:nvSpPr>
          <p:cNvPr id="12" name="図プレースホルダー 11"/>
          <p:cNvSpPr>
            <a:spLocks noGrp="1"/>
          </p:cNvSpPr>
          <p:nvPr>
            <p:ph type="pic" sz="quarter" idx="13" hasCustomPrompt="1"/>
          </p:nvPr>
        </p:nvSpPr>
        <p:spPr>
          <a:xfrm>
            <a:off x="3456428" y="1646033"/>
            <a:ext cx="4937841" cy="6570663"/>
          </a:xfrm>
        </p:spPr>
        <p:txBody>
          <a:bodyPr/>
          <a:lstStyle>
            <a:lvl1pPr>
              <a:defRPr/>
            </a:lvl1pPr>
          </a:lstStyle>
          <a:p>
            <a:r>
              <a:rPr kumimoji="1" lang="en-US" altLang="ja-JP" dirty="0" smtClean="0"/>
              <a:t>Add an image</a:t>
            </a:r>
            <a:endParaRPr kumimoji="1" lang="ja-JP" altLang="en-US" dirty="0"/>
          </a:p>
        </p:txBody>
      </p:sp>
      <p:sp>
        <p:nvSpPr>
          <p:cNvPr id="19" name="テキスト プレースホルダー 11"/>
          <p:cNvSpPr>
            <a:spLocks noGrp="1"/>
          </p:cNvSpPr>
          <p:nvPr>
            <p:ph type="body" sz="quarter" idx="15" hasCustomPrompt="1"/>
          </p:nvPr>
        </p:nvSpPr>
        <p:spPr>
          <a:xfrm>
            <a:off x="9098201" y="1273071"/>
            <a:ext cx="8730970" cy="1988119"/>
          </a:xfrm>
        </p:spPr>
        <p:txBody>
          <a:bodyPr anchor="b">
            <a:noAutofit/>
          </a:bodyPr>
          <a:lstStyle>
            <a:lvl1pPr algn="l">
              <a:lnSpc>
                <a:spcPct val="100000"/>
              </a:lnSpc>
              <a:spcBef>
                <a:spcPts val="0"/>
              </a:spcBef>
              <a:defRPr sz="5400" spc="600" baseline="0">
                <a:solidFill>
                  <a:schemeClr val="accent1"/>
                </a:solidFill>
                <a:latin typeface="+mj-lt"/>
              </a:defRPr>
            </a:lvl1pPr>
          </a:lstStyle>
          <a:p>
            <a:pPr lvl="0"/>
            <a:r>
              <a:rPr lang="en-US" altLang="ja-JP" dirty="0" smtClean="0"/>
              <a:t>TEXT HERE</a:t>
            </a:r>
            <a:endParaRPr lang="en-US" dirty="0"/>
          </a:p>
        </p:txBody>
      </p:sp>
      <p:sp>
        <p:nvSpPr>
          <p:cNvPr id="20" name="ホームベース 19"/>
          <p:cNvSpPr/>
          <p:nvPr userDrawn="1"/>
        </p:nvSpPr>
        <p:spPr>
          <a:xfrm>
            <a:off x="9158564" y="3719405"/>
            <a:ext cx="479695" cy="359473"/>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プレースホルダー 11"/>
          <p:cNvSpPr>
            <a:spLocks noGrp="1"/>
          </p:cNvSpPr>
          <p:nvPr>
            <p:ph type="body" sz="quarter" idx="16" hasCustomPrompt="1"/>
          </p:nvPr>
        </p:nvSpPr>
        <p:spPr>
          <a:xfrm>
            <a:off x="9638261" y="4102749"/>
            <a:ext cx="8190910" cy="1895845"/>
          </a:xfrm>
        </p:spPr>
        <p:txBody>
          <a:bodyPr anchor="t">
            <a:noAutofit/>
          </a:bodyPr>
          <a:lstStyle>
            <a:lvl1pPr algn="l">
              <a:lnSpc>
                <a:spcPct val="120000"/>
              </a:lnSpc>
              <a:spcBef>
                <a:spcPts val="0"/>
              </a:spcBef>
              <a:defRPr sz="2000">
                <a:solidFill>
                  <a:schemeClr val="tx1"/>
                </a:solidFill>
                <a:latin typeface="+mn-lt"/>
              </a:defRPr>
            </a:lvl1pPr>
          </a:lstStyle>
          <a:p>
            <a:pPr lvl="0"/>
            <a:r>
              <a:rPr lang="en-US" altLang="ja-JP" dirty="0" smtClean="0"/>
              <a:t>Text Here</a:t>
            </a:r>
            <a:endParaRPr lang="en-US" dirty="0"/>
          </a:p>
        </p:txBody>
      </p:sp>
      <p:sp>
        <p:nvSpPr>
          <p:cNvPr id="23" name="テキスト プレースホルダー 11"/>
          <p:cNvSpPr>
            <a:spLocks noGrp="1"/>
          </p:cNvSpPr>
          <p:nvPr>
            <p:ph type="body" sz="quarter" idx="17" hasCustomPrompt="1"/>
          </p:nvPr>
        </p:nvSpPr>
        <p:spPr>
          <a:xfrm>
            <a:off x="9638261" y="3523320"/>
            <a:ext cx="8190910"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smtClean="0"/>
              <a:t>TEXT HERE</a:t>
            </a:r>
            <a:endParaRPr lang="en-US" dirty="0"/>
          </a:p>
        </p:txBody>
      </p:sp>
      <p:sp>
        <p:nvSpPr>
          <p:cNvPr id="25" name="ホームベース 24"/>
          <p:cNvSpPr/>
          <p:nvPr userDrawn="1"/>
        </p:nvSpPr>
        <p:spPr>
          <a:xfrm>
            <a:off x="9158564" y="6361320"/>
            <a:ext cx="479695" cy="359473"/>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プレースホルダー 11"/>
          <p:cNvSpPr>
            <a:spLocks noGrp="1"/>
          </p:cNvSpPr>
          <p:nvPr>
            <p:ph type="body" sz="quarter" idx="18" hasCustomPrompt="1"/>
          </p:nvPr>
        </p:nvSpPr>
        <p:spPr>
          <a:xfrm>
            <a:off x="9638261" y="6744664"/>
            <a:ext cx="8190910" cy="1895845"/>
          </a:xfrm>
        </p:spPr>
        <p:txBody>
          <a:bodyPr anchor="t">
            <a:noAutofit/>
          </a:bodyPr>
          <a:lstStyle>
            <a:lvl1pPr algn="l">
              <a:lnSpc>
                <a:spcPct val="120000"/>
              </a:lnSpc>
              <a:spcBef>
                <a:spcPts val="0"/>
              </a:spcBef>
              <a:defRPr sz="2000">
                <a:solidFill>
                  <a:schemeClr val="tx1"/>
                </a:solidFill>
                <a:latin typeface="+mn-lt"/>
              </a:defRPr>
            </a:lvl1pPr>
          </a:lstStyle>
          <a:p>
            <a:pPr lvl="0"/>
            <a:r>
              <a:rPr lang="en-US" altLang="ja-JP" dirty="0" smtClean="0"/>
              <a:t>Text Here</a:t>
            </a:r>
            <a:endParaRPr lang="en-US" dirty="0"/>
          </a:p>
        </p:txBody>
      </p:sp>
      <p:sp>
        <p:nvSpPr>
          <p:cNvPr id="28" name="テキスト プレースホルダー 11"/>
          <p:cNvSpPr>
            <a:spLocks noGrp="1"/>
          </p:cNvSpPr>
          <p:nvPr>
            <p:ph type="body" sz="quarter" idx="19" hasCustomPrompt="1"/>
          </p:nvPr>
        </p:nvSpPr>
        <p:spPr>
          <a:xfrm>
            <a:off x="9638261" y="6165235"/>
            <a:ext cx="8190910"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smtClean="0"/>
              <a:t>TEXT HERE</a:t>
            </a:r>
            <a:endParaRPr lang="en-US" dirty="0"/>
          </a:p>
        </p:txBody>
      </p:sp>
    </p:spTree>
    <p:extLst>
      <p:ext uri="{BB962C8B-B14F-4D97-AF65-F5344CB8AC3E}">
        <p14:creationId xmlns:p14="http://schemas.microsoft.com/office/powerpoint/2010/main" val="1956700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childTnLst>
                          </p:cTn>
                        </p:par>
                        <p:par>
                          <p:cTn id="18" fill="hold">
                            <p:stCondLst>
                              <p:cond delay="1000"/>
                            </p:stCondLst>
                            <p:childTnLst>
                              <p:par>
                                <p:cTn id="19" presetID="22" presetClass="entr" presetSubtype="2"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right)">
                                      <p:cBhvr>
                                        <p:cTn id="21" dur="500"/>
                                        <p:tgtEl>
                                          <p:spTgt spid="17"/>
                                        </p:tgtEl>
                                      </p:cBhvr>
                                    </p:animEffect>
                                  </p:childTnLst>
                                </p:cTn>
                              </p:par>
                            </p:childTnLst>
                          </p:cTn>
                        </p:par>
                        <p:par>
                          <p:cTn id="22" fill="hold">
                            <p:stCondLst>
                              <p:cond delay="1500"/>
                            </p:stCondLst>
                            <p:childTnLst>
                              <p:par>
                                <p:cTn id="23" presetID="2" presetClass="entr" presetSubtype="2" decel="100000" fill="hold" grpId="0" nodeType="afterEffect">
                                  <p:stCondLst>
                                    <p:cond delay="0"/>
                                  </p:stCondLst>
                                  <p:iterate type="wd">
                                    <p:tmPct val="10000"/>
                                  </p:iterate>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1+#ppt_w/2"/>
                                          </p:val>
                                        </p:tav>
                                        <p:tav tm="100000">
                                          <p:val>
                                            <p:strVal val="#ppt_x"/>
                                          </p:val>
                                        </p:tav>
                                      </p:tavLst>
                                    </p:anim>
                                    <p:anim calcmode="lin" valueType="num">
                                      <p:cBhvr additive="base">
                                        <p:cTn id="26" dur="500" fill="hold"/>
                                        <p:tgtEl>
                                          <p:spTgt spid="19"/>
                                        </p:tgtEl>
                                        <p:attrNameLst>
                                          <p:attrName>ppt_y</p:attrName>
                                        </p:attrNameLst>
                                      </p:cBhvr>
                                      <p:tavLst>
                                        <p:tav tm="0">
                                          <p:val>
                                            <p:strVal val="#ppt_y"/>
                                          </p:val>
                                        </p:tav>
                                        <p:tav tm="100000">
                                          <p:val>
                                            <p:strVal val="#ppt_y"/>
                                          </p:val>
                                        </p:tav>
                                      </p:tavLst>
                                    </p:anim>
                                  </p:childTnLst>
                                </p:cTn>
                              </p:par>
                            </p:childTnLst>
                          </p:cTn>
                        </p:par>
                        <p:par>
                          <p:cTn id="27" fill="hold">
                            <p:stCondLst>
                              <p:cond delay="2050"/>
                            </p:stCondLst>
                            <p:childTnLst>
                              <p:par>
                                <p:cTn id="28" presetID="2" presetClass="entr" presetSubtype="8" decel="100000" fill="hold" grpId="0" nodeType="afterEffect">
                                  <p:stCondLst>
                                    <p:cond delay="50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fill="hold"/>
                                        <p:tgtEl>
                                          <p:spTgt spid="20"/>
                                        </p:tgtEl>
                                        <p:attrNameLst>
                                          <p:attrName>ppt_x</p:attrName>
                                        </p:attrNameLst>
                                      </p:cBhvr>
                                      <p:tavLst>
                                        <p:tav tm="0">
                                          <p:val>
                                            <p:strVal val="0-#ppt_w/2"/>
                                          </p:val>
                                        </p:tav>
                                        <p:tav tm="100000">
                                          <p:val>
                                            <p:strVal val="#ppt_x"/>
                                          </p:val>
                                        </p:tav>
                                      </p:tavLst>
                                    </p:anim>
                                    <p:anim calcmode="lin" valueType="num">
                                      <p:cBhvr additive="base">
                                        <p:cTn id="31" dur="500" fill="hold"/>
                                        <p:tgtEl>
                                          <p:spTgt spid="20"/>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500"/>
                                  </p:stCondLst>
                                  <p:childTnLst>
                                    <p:set>
                                      <p:cBhvr>
                                        <p:cTn id="33" dur="1" fill="hold">
                                          <p:stCondLst>
                                            <p:cond delay="0"/>
                                          </p:stCondLst>
                                        </p:cTn>
                                        <p:tgtEl>
                                          <p:spTgt spid="21"/>
                                        </p:tgtEl>
                                        <p:attrNameLst>
                                          <p:attrName>style.visibility</p:attrName>
                                        </p:attrNameLst>
                                      </p:cBhvr>
                                      <p:to>
                                        <p:strVal val="visible"/>
                                      </p:to>
                                    </p:set>
                                    <p:anim calcmode="lin" valueType="num">
                                      <p:cBhvr additive="base">
                                        <p:cTn id="34" dur="500" fill="hold"/>
                                        <p:tgtEl>
                                          <p:spTgt spid="21"/>
                                        </p:tgtEl>
                                        <p:attrNameLst>
                                          <p:attrName>ppt_x</p:attrName>
                                        </p:attrNameLst>
                                      </p:cBhvr>
                                      <p:tavLst>
                                        <p:tav tm="0">
                                          <p:val>
                                            <p:strVal val="1+#ppt_w/2"/>
                                          </p:val>
                                        </p:tav>
                                        <p:tav tm="100000">
                                          <p:val>
                                            <p:strVal val="#ppt_x"/>
                                          </p:val>
                                        </p:tav>
                                      </p:tavLst>
                                    </p:anim>
                                    <p:anim calcmode="lin" valueType="num">
                                      <p:cBhvr additive="base">
                                        <p:cTn id="35" dur="500" fill="hold"/>
                                        <p:tgtEl>
                                          <p:spTgt spid="21"/>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50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500" fill="hold"/>
                                        <p:tgtEl>
                                          <p:spTgt spid="23"/>
                                        </p:tgtEl>
                                        <p:attrNameLst>
                                          <p:attrName>ppt_x</p:attrName>
                                        </p:attrNameLst>
                                      </p:cBhvr>
                                      <p:tavLst>
                                        <p:tav tm="0">
                                          <p:val>
                                            <p:strVal val="1+#ppt_w/2"/>
                                          </p:val>
                                        </p:tav>
                                        <p:tav tm="100000">
                                          <p:val>
                                            <p:strVal val="#ppt_x"/>
                                          </p:val>
                                        </p:tav>
                                      </p:tavLst>
                                    </p:anim>
                                    <p:anim calcmode="lin" valueType="num">
                                      <p:cBhvr additive="base">
                                        <p:cTn id="39" dur="500" fill="hold"/>
                                        <p:tgtEl>
                                          <p:spTgt spid="23"/>
                                        </p:tgtEl>
                                        <p:attrNameLst>
                                          <p:attrName>ppt_y</p:attrName>
                                        </p:attrNameLst>
                                      </p:cBhvr>
                                      <p:tavLst>
                                        <p:tav tm="0">
                                          <p:val>
                                            <p:strVal val="#ppt_y"/>
                                          </p:val>
                                        </p:tav>
                                        <p:tav tm="100000">
                                          <p:val>
                                            <p:strVal val="#ppt_y"/>
                                          </p:val>
                                        </p:tav>
                                      </p:tavLst>
                                    </p:anim>
                                  </p:childTnLst>
                                </p:cTn>
                              </p:par>
                            </p:childTnLst>
                          </p:cTn>
                        </p:par>
                        <p:par>
                          <p:cTn id="40" fill="hold">
                            <p:stCondLst>
                              <p:cond delay="3050"/>
                            </p:stCondLst>
                            <p:childTnLst>
                              <p:par>
                                <p:cTn id="41" presetID="2" presetClass="entr" presetSubtype="8" decel="100000" fill="hold" grpId="0" nodeType="afterEffect">
                                  <p:stCondLst>
                                    <p:cond delay="50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0-#ppt_w/2"/>
                                          </p:val>
                                        </p:tav>
                                        <p:tav tm="100000">
                                          <p:val>
                                            <p:strVal val="#ppt_x"/>
                                          </p:val>
                                        </p:tav>
                                      </p:tavLst>
                                    </p:anim>
                                    <p:anim calcmode="lin" valueType="num">
                                      <p:cBhvr additive="base">
                                        <p:cTn id="44" dur="500" fill="hold"/>
                                        <p:tgtEl>
                                          <p:spTgt spid="25"/>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50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1+#ppt_w/2"/>
                                          </p:val>
                                        </p:tav>
                                        <p:tav tm="100000">
                                          <p:val>
                                            <p:strVal val="#ppt_x"/>
                                          </p:val>
                                        </p:tav>
                                      </p:tavLst>
                                    </p:anim>
                                    <p:anim calcmode="lin" valueType="num">
                                      <p:cBhvr additive="base">
                                        <p:cTn id="48" dur="500" fill="hold"/>
                                        <p:tgtEl>
                                          <p:spTgt spid="27"/>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500"/>
                                  </p:stCondLst>
                                  <p:childTnLst>
                                    <p:set>
                                      <p:cBhvr>
                                        <p:cTn id="50" dur="1" fill="hold">
                                          <p:stCondLst>
                                            <p:cond delay="0"/>
                                          </p:stCondLst>
                                        </p:cTn>
                                        <p:tgtEl>
                                          <p:spTgt spid="28"/>
                                        </p:tgtEl>
                                        <p:attrNameLst>
                                          <p:attrName>style.visibility</p:attrName>
                                        </p:attrNameLst>
                                      </p:cBhvr>
                                      <p:to>
                                        <p:strVal val="visible"/>
                                      </p:to>
                                    </p:set>
                                    <p:anim calcmode="lin" valueType="num">
                                      <p:cBhvr additive="base">
                                        <p:cTn id="51" dur="500" fill="hold"/>
                                        <p:tgtEl>
                                          <p:spTgt spid="28"/>
                                        </p:tgtEl>
                                        <p:attrNameLst>
                                          <p:attrName>ppt_x</p:attrName>
                                        </p:attrNameLst>
                                      </p:cBhvr>
                                      <p:tavLst>
                                        <p:tav tm="0">
                                          <p:val>
                                            <p:strVal val="1+#ppt_w/2"/>
                                          </p:val>
                                        </p:tav>
                                        <p:tav tm="100000">
                                          <p:val>
                                            <p:strVal val="#ppt_x"/>
                                          </p:val>
                                        </p:tav>
                                      </p:tavLst>
                                    </p:anim>
                                    <p:anim calcmode="lin" valueType="num">
                                      <p:cBhvr additive="base">
                                        <p:cTn id="52"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9" grpId="0">
        <p:tmplLst>
          <p:tmpl>
            <p:tnLst>
              <p:par>
                <p:cTn presetID="2" presetClass="entr" presetSubtype="2" decel="100000" fill="hold" nodeType="afterEffect">
                  <p:stCondLst>
                    <p:cond delay="0"/>
                  </p:stCondLst>
                  <p:iterate type="wd">
                    <p:tmPct val="10000"/>
                  </p:iterate>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animBg="1"/>
      <p:bldP spid="21" grpId="0">
        <p:tmplLst>
          <p:tmpl>
            <p:tnLst>
              <p:par>
                <p:cTn presetID="2" presetClass="entr" presetSubtype="2"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3" grpId="0">
        <p:tmplLst>
          <p:tmpl>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5" grpId="0" animBg="1"/>
      <p:bldP spid="27" grpId="0">
        <p:tmplLst>
          <p:tmpl>
            <p:tnLst>
              <p:par>
                <p:cTn presetID="2" presetClass="entr" presetSubtype="2" decel="100000" fill="hold" nodeType="withEffect">
                  <p:stCondLst>
                    <p:cond delay="50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p:tmplLst>
          <p:tmpl>
            <p:tnLst>
              <p:par>
                <p:cTn presetID="2" presetClass="entr" presetSubtype="2" decel="10000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1+#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Mobile Devices 2">
    <p:spTree>
      <p:nvGrpSpPr>
        <p:cNvPr id="1" name=""/>
        <p:cNvGrpSpPr/>
        <p:nvPr/>
      </p:nvGrpSpPr>
      <p:grpSpPr>
        <a:xfrm>
          <a:off x="0" y="0"/>
          <a:ext cx="0" cy="0"/>
          <a:chOff x="0" y="0"/>
          <a:chExt cx="0" cy="0"/>
        </a:xfrm>
      </p:grpSpPr>
      <p:sp>
        <p:nvSpPr>
          <p:cNvPr id="16" name="正方形/長方形 15"/>
          <p:cNvSpPr/>
          <p:nvPr userDrawn="1"/>
        </p:nvSpPr>
        <p:spPr>
          <a:xfrm>
            <a:off x="0" y="5323520"/>
            <a:ext cx="18286413" cy="1350150"/>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67531" y="868025"/>
            <a:ext cx="5715635" cy="8126678"/>
          </a:xfrm>
          <a:prstGeom prst="rect">
            <a:avLst/>
          </a:prstGeom>
        </p:spPr>
      </p:pic>
      <p:pic>
        <p:nvPicPr>
          <p:cNvPr id="6" name="図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2286" y="3834097"/>
            <a:ext cx="2533388" cy="5160606"/>
          </a:xfrm>
          <a:prstGeom prst="rect">
            <a:avLst/>
          </a:prstGeom>
        </p:spPr>
      </p:pic>
      <p:sp>
        <p:nvSpPr>
          <p:cNvPr id="8" name="図プレースホルダー 7"/>
          <p:cNvSpPr>
            <a:spLocks noGrp="1"/>
          </p:cNvSpPr>
          <p:nvPr>
            <p:ph type="pic" sz="quarter" idx="12" hasCustomPrompt="1"/>
          </p:nvPr>
        </p:nvSpPr>
        <p:spPr>
          <a:xfrm>
            <a:off x="1048686" y="4501463"/>
            <a:ext cx="2160588" cy="3825875"/>
          </a:xfrm>
        </p:spPr>
        <p:txBody>
          <a:bodyPr/>
          <a:lstStyle>
            <a:lvl1pPr>
              <a:defRPr baseline="0"/>
            </a:lvl1pPr>
          </a:lstStyle>
          <a:p>
            <a:r>
              <a:rPr kumimoji="1" lang="en-US" altLang="ja-JP" dirty="0" smtClean="0"/>
              <a:t>Add an image</a:t>
            </a:r>
            <a:endParaRPr kumimoji="1" lang="ja-JP" altLang="en-US" dirty="0"/>
          </a:p>
        </p:txBody>
      </p:sp>
      <p:sp>
        <p:nvSpPr>
          <p:cNvPr id="12" name="図プレースホルダー 11"/>
          <p:cNvSpPr>
            <a:spLocks noGrp="1"/>
          </p:cNvSpPr>
          <p:nvPr>
            <p:ph type="pic" sz="quarter" idx="13" hasCustomPrompt="1"/>
          </p:nvPr>
        </p:nvSpPr>
        <p:spPr>
          <a:xfrm>
            <a:off x="3456428" y="1646033"/>
            <a:ext cx="4937841" cy="6570663"/>
          </a:xfrm>
        </p:spPr>
        <p:txBody>
          <a:bodyPr/>
          <a:lstStyle>
            <a:lvl1pPr>
              <a:defRPr/>
            </a:lvl1pPr>
          </a:lstStyle>
          <a:p>
            <a:r>
              <a:rPr kumimoji="1" lang="en-US" altLang="ja-JP" dirty="0" smtClean="0"/>
              <a:t>Add an image</a:t>
            </a:r>
            <a:endParaRPr kumimoji="1" lang="ja-JP" altLang="en-US" dirty="0"/>
          </a:p>
        </p:txBody>
      </p:sp>
      <p:sp>
        <p:nvSpPr>
          <p:cNvPr id="18" name="テキスト プレースホルダー 11"/>
          <p:cNvSpPr>
            <a:spLocks noGrp="1"/>
          </p:cNvSpPr>
          <p:nvPr>
            <p:ph type="body" sz="quarter" idx="15" hasCustomPrompt="1"/>
          </p:nvPr>
        </p:nvSpPr>
        <p:spPr>
          <a:xfrm>
            <a:off x="9008191" y="5413530"/>
            <a:ext cx="8505945" cy="1088019"/>
          </a:xfrm>
        </p:spPr>
        <p:txBody>
          <a:bodyPr anchor="b">
            <a:noAutofit/>
          </a:bodyPr>
          <a:lstStyle>
            <a:lvl1pPr algn="l">
              <a:lnSpc>
                <a:spcPct val="100000"/>
              </a:lnSpc>
              <a:spcBef>
                <a:spcPts val="0"/>
              </a:spcBef>
              <a:defRPr sz="5400" spc="600" baseline="0">
                <a:solidFill>
                  <a:schemeClr val="accent1"/>
                </a:solidFill>
                <a:latin typeface="+mj-lt"/>
              </a:defRPr>
            </a:lvl1pPr>
          </a:lstStyle>
          <a:p>
            <a:pPr lvl="0"/>
            <a:r>
              <a:rPr lang="en-US" altLang="ja-JP" dirty="0" smtClean="0"/>
              <a:t>TEXT HERE</a:t>
            </a:r>
            <a:endParaRPr lang="en-US" dirty="0"/>
          </a:p>
        </p:txBody>
      </p:sp>
      <p:sp>
        <p:nvSpPr>
          <p:cNvPr id="22" name="テキスト プレースホルダー 11"/>
          <p:cNvSpPr>
            <a:spLocks noGrp="1"/>
          </p:cNvSpPr>
          <p:nvPr>
            <p:ph type="body" sz="quarter" idx="20" hasCustomPrompt="1"/>
          </p:nvPr>
        </p:nvSpPr>
        <p:spPr>
          <a:xfrm>
            <a:off x="9038278" y="6763679"/>
            <a:ext cx="8520863" cy="2025225"/>
          </a:xfrm>
        </p:spPr>
        <p:txBody>
          <a:bodyPr anchor="t">
            <a:noAutofit/>
          </a:bodyPr>
          <a:lstStyle>
            <a:lvl1pPr algn="l">
              <a:lnSpc>
                <a:spcPct val="120000"/>
              </a:lnSpc>
              <a:defRPr sz="24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3289897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childTnLst>
                          </p:cTn>
                        </p:par>
                        <p:par>
                          <p:cTn id="18" fill="hold">
                            <p:stCondLst>
                              <p:cond delay="1000"/>
                            </p:stCondLst>
                            <p:childTnLst>
                              <p:par>
                                <p:cTn id="19" presetID="22" presetClass="entr" presetSubtype="2"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right)">
                                      <p:cBhvr>
                                        <p:cTn id="21" dur="500"/>
                                        <p:tgtEl>
                                          <p:spTgt spid="16"/>
                                        </p:tgtEl>
                                      </p:cBhvr>
                                    </p:animEffect>
                                  </p:childTnLst>
                                </p:cTn>
                              </p:par>
                            </p:childTnLst>
                          </p:cTn>
                        </p:par>
                        <p:par>
                          <p:cTn id="22" fill="hold">
                            <p:stCondLst>
                              <p:cond delay="1500"/>
                            </p:stCondLst>
                            <p:childTnLst>
                              <p:par>
                                <p:cTn id="23" presetID="2" presetClass="entr" presetSubtype="2" decel="100000" fill="hold" grpId="0" nodeType="afterEffect">
                                  <p:stCondLst>
                                    <p:cond delay="0"/>
                                  </p:stCondLst>
                                  <p:iterate type="wd">
                                    <p:tmPct val="10000"/>
                                  </p:iterate>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1+#ppt_w/2"/>
                                          </p:val>
                                        </p:tav>
                                        <p:tav tm="100000">
                                          <p:val>
                                            <p:strVal val="#ppt_x"/>
                                          </p:val>
                                        </p:tav>
                                      </p:tavLst>
                                    </p:anim>
                                    <p:anim calcmode="lin" valueType="num">
                                      <p:cBhvr additive="base">
                                        <p:cTn id="26" dur="500" fill="hold"/>
                                        <p:tgtEl>
                                          <p:spTgt spid="18"/>
                                        </p:tgtEl>
                                        <p:attrNameLst>
                                          <p:attrName>ppt_y</p:attrName>
                                        </p:attrNameLst>
                                      </p:cBhvr>
                                      <p:tavLst>
                                        <p:tav tm="0">
                                          <p:val>
                                            <p:strVal val="#ppt_y"/>
                                          </p:val>
                                        </p:tav>
                                        <p:tav tm="100000">
                                          <p:val>
                                            <p:strVal val="#ppt_y"/>
                                          </p:val>
                                        </p:tav>
                                      </p:tavLst>
                                    </p:anim>
                                  </p:childTnLst>
                                </p:cTn>
                              </p:par>
                            </p:childTnLst>
                          </p:cTn>
                        </p:par>
                        <p:par>
                          <p:cTn id="27" fill="hold">
                            <p:stCondLst>
                              <p:cond delay="2050"/>
                            </p:stCondLst>
                            <p:childTnLst>
                              <p:par>
                                <p:cTn id="28" presetID="2" presetClass="entr" presetSubtype="2" decel="100000"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additive="base">
                                        <p:cTn id="30" dur="500" fill="hold"/>
                                        <p:tgtEl>
                                          <p:spTgt spid="22"/>
                                        </p:tgtEl>
                                        <p:attrNameLst>
                                          <p:attrName>ppt_x</p:attrName>
                                        </p:attrNameLst>
                                      </p:cBhvr>
                                      <p:tavLst>
                                        <p:tav tm="0">
                                          <p:val>
                                            <p:strVal val="1+#ppt_w/2"/>
                                          </p:val>
                                        </p:tav>
                                        <p:tav tm="100000">
                                          <p:val>
                                            <p:strVal val="#ppt_x"/>
                                          </p:val>
                                        </p:tav>
                                      </p:tavLst>
                                    </p:anim>
                                    <p:anim calcmode="lin" valueType="num">
                                      <p:cBhvr additive="base">
                                        <p:cTn id="31"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8" grpId="0"/>
      <p:bldP spid="12" grpId="0"/>
      <p:bldP spid="18" grpId="0">
        <p:tmplLst>
          <p:tmpl>
            <p:tnLst>
              <p:par>
                <p:cTn presetID="2" presetClass="entr" presetSubtype="2" decel="100000" fill="hold" nodeType="afterEffect">
                  <p:stCondLst>
                    <p:cond delay="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2" grpId="0">
        <p:tmplLst>
          <p:tmpl>
            <p:tnLst>
              <p:par>
                <p:cTn presetID="2" presetClass="entr" presetSubtype="2"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C and iPhone">
    <p:spTree>
      <p:nvGrpSpPr>
        <p:cNvPr id="1" name=""/>
        <p:cNvGrpSpPr/>
        <p:nvPr/>
      </p:nvGrpSpPr>
      <p:grpSpPr>
        <a:xfrm>
          <a:off x="0" y="0"/>
          <a:ext cx="0" cy="0"/>
          <a:chOff x="0" y="0"/>
          <a:chExt cx="0" cy="0"/>
        </a:xfrm>
      </p:grpSpPr>
      <p:cxnSp>
        <p:nvCxnSpPr>
          <p:cNvPr id="17" name="直線コネクタ 16"/>
          <p:cNvCxnSpPr/>
          <p:nvPr userDrawn="1"/>
        </p:nvCxnSpPr>
        <p:spPr>
          <a:xfrm flipH="1">
            <a:off x="0" y="4775560"/>
            <a:ext cx="1828641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テキスト プレースホルダー 11"/>
          <p:cNvSpPr>
            <a:spLocks noGrp="1"/>
          </p:cNvSpPr>
          <p:nvPr>
            <p:ph type="body" sz="quarter" idx="15" hasCustomPrompt="1"/>
          </p:nvPr>
        </p:nvSpPr>
        <p:spPr>
          <a:xfrm>
            <a:off x="10988412" y="1993151"/>
            <a:ext cx="6840760" cy="2790310"/>
          </a:xfrm>
        </p:spPr>
        <p:txBody>
          <a:bodyPr anchor="b">
            <a:noAutofit/>
          </a:bodyPr>
          <a:lstStyle>
            <a:lvl1pPr algn="l">
              <a:lnSpc>
                <a:spcPct val="100000"/>
              </a:lnSpc>
              <a:spcBef>
                <a:spcPts val="0"/>
              </a:spcBef>
              <a:defRPr sz="5400" spc="600" baseline="0">
                <a:solidFill>
                  <a:schemeClr val="accent1"/>
                </a:solidFill>
                <a:latin typeface="+mj-lt"/>
              </a:defRPr>
            </a:lvl1pPr>
          </a:lstStyle>
          <a:p>
            <a:pPr lvl="0"/>
            <a:r>
              <a:rPr lang="en-US" altLang="ja-JP" dirty="0" smtClean="0"/>
              <a:t>TEXT HERE</a:t>
            </a:r>
            <a:endParaRPr lang="en-US" dirty="0"/>
          </a:p>
        </p:txBody>
      </p:sp>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pic>
        <p:nvPicPr>
          <p:cNvPr id="11" name="図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06763" y="1700461"/>
            <a:ext cx="7911618" cy="6409096"/>
          </a:xfrm>
          <a:prstGeom prst="rect">
            <a:avLst/>
          </a:prstGeom>
        </p:spPr>
      </p:pic>
      <p:sp>
        <p:nvSpPr>
          <p:cNvPr id="13" name="図プレースホルダー 8"/>
          <p:cNvSpPr>
            <a:spLocks noGrp="1"/>
          </p:cNvSpPr>
          <p:nvPr>
            <p:ph type="pic" sz="quarter" idx="13" hasCustomPrompt="1"/>
          </p:nvPr>
        </p:nvSpPr>
        <p:spPr>
          <a:xfrm>
            <a:off x="3097428" y="1970491"/>
            <a:ext cx="7335815" cy="4056234"/>
          </a:xfrm>
        </p:spPr>
        <p:txBody>
          <a:bodyPr/>
          <a:lstStyle>
            <a:lvl1pPr>
              <a:defRPr/>
            </a:lvl1pPr>
          </a:lstStyle>
          <a:p>
            <a:r>
              <a:rPr kumimoji="1" lang="en-US" altLang="ja-JP" dirty="0" smtClean="0"/>
              <a:t>Add an image</a:t>
            </a:r>
            <a:endParaRPr kumimoji="1" lang="ja-JP" altLang="en-US" dirty="0"/>
          </a:p>
        </p:txBody>
      </p:sp>
      <p:pic>
        <p:nvPicPr>
          <p:cNvPr id="14" name="図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9413" y="4128186"/>
            <a:ext cx="2044962" cy="4165664"/>
          </a:xfrm>
          <a:prstGeom prst="rect">
            <a:avLst/>
          </a:prstGeom>
        </p:spPr>
      </p:pic>
      <p:sp>
        <p:nvSpPr>
          <p:cNvPr id="15" name="図プレースホルダー 8"/>
          <p:cNvSpPr>
            <a:spLocks noGrp="1"/>
          </p:cNvSpPr>
          <p:nvPr>
            <p:ph type="pic" sz="quarter" idx="12" hasCustomPrompt="1"/>
          </p:nvPr>
        </p:nvSpPr>
        <p:spPr>
          <a:xfrm>
            <a:off x="1097026" y="4658443"/>
            <a:ext cx="1709737" cy="3105150"/>
          </a:xfrm>
        </p:spPr>
        <p:txBody>
          <a:bodyPr/>
          <a:lstStyle>
            <a:lvl1pPr>
              <a:defRPr/>
            </a:lvl1pPr>
          </a:lstStyle>
          <a:p>
            <a:r>
              <a:rPr kumimoji="1" lang="en-US" altLang="ja-JP" dirty="0" smtClean="0"/>
              <a:t>Add an image</a:t>
            </a:r>
            <a:endParaRPr kumimoji="1" lang="ja-JP" altLang="en-US" dirty="0"/>
          </a:p>
        </p:txBody>
      </p:sp>
      <p:sp>
        <p:nvSpPr>
          <p:cNvPr id="20" name="テキスト プレースホルダー 11"/>
          <p:cNvSpPr>
            <a:spLocks noGrp="1"/>
          </p:cNvSpPr>
          <p:nvPr>
            <p:ph type="body" sz="quarter" idx="20" hasCustomPrompt="1"/>
          </p:nvPr>
        </p:nvSpPr>
        <p:spPr>
          <a:xfrm>
            <a:off x="10988411" y="4905010"/>
            <a:ext cx="6840759" cy="3523856"/>
          </a:xfrm>
        </p:spPr>
        <p:txBody>
          <a:bodyPr anchor="t">
            <a:noAutofit/>
          </a:bodyPr>
          <a:lstStyle>
            <a:lvl1pPr algn="l">
              <a:lnSpc>
                <a:spcPct val="120000"/>
              </a:lnSpc>
              <a:defRPr sz="24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2073482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horizontal)">
                                      <p:cBhvr>
                                        <p:cTn id="10" dur="500"/>
                                        <p:tgtEl>
                                          <p:spTgt spid="15"/>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randombar(horizontal)">
                                      <p:cBhvr>
                                        <p:cTn id="14" dur="500"/>
                                        <p:tgtEl>
                                          <p:spTgt spid="11"/>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randombar(horizontal)">
                                      <p:cBhvr>
                                        <p:cTn id="17" dur="500"/>
                                        <p:tgtEl>
                                          <p:spTgt spid="13"/>
                                        </p:tgtEl>
                                      </p:cBhvr>
                                    </p:animEffect>
                                  </p:childTnLst>
                                </p:cTn>
                              </p:par>
                            </p:childTnLst>
                          </p:cTn>
                        </p:par>
                        <p:par>
                          <p:cTn id="18" fill="hold">
                            <p:stCondLst>
                              <p:cond delay="1000"/>
                            </p:stCondLst>
                            <p:childTnLst>
                              <p:par>
                                <p:cTn id="19" presetID="22" presetClass="entr" presetSubtype="2"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right)">
                                      <p:cBhvr>
                                        <p:cTn id="21" dur="500"/>
                                        <p:tgtEl>
                                          <p:spTgt spid="17"/>
                                        </p:tgtEl>
                                      </p:cBhvr>
                                    </p:animEffect>
                                  </p:childTnLst>
                                </p:cTn>
                              </p:par>
                            </p:childTnLst>
                          </p:cTn>
                        </p:par>
                        <p:par>
                          <p:cTn id="22" fill="hold">
                            <p:stCondLst>
                              <p:cond delay="1500"/>
                            </p:stCondLst>
                            <p:childTnLst>
                              <p:par>
                                <p:cTn id="23" presetID="2" presetClass="entr" presetSubtype="2" decel="100000" fill="hold" grpId="0" nodeType="afterEffect">
                                  <p:stCondLst>
                                    <p:cond delay="0"/>
                                  </p:stCondLst>
                                  <p:iterate type="wd">
                                    <p:tmPct val="10000"/>
                                  </p:iterate>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1+#ppt_w/2"/>
                                          </p:val>
                                        </p:tav>
                                        <p:tav tm="100000">
                                          <p:val>
                                            <p:strVal val="#ppt_x"/>
                                          </p:val>
                                        </p:tav>
                                      </p:tavLst>
                                    </p:anim>
                                    <p:anim calcmode="lin" valueType="num">
                                      <p:cBhvr additive="base">
                                        <p:cTn id="26" dur="500" fill="hold"/>
                                        <p:tgtEl>
                                          <p:spTgt spid="19"/>
                                        </p:tgtEl>
                                        <p:attrNameLst>
                                          <p:attrName>ppt_y</p:attrName>
                                        </p:attrNameLst>
                                      </p:cBhvr>
                                      <p:tavLst>
                                        <p:tav tm="0">
                                          <p:val>
                                            <p:strVal val="#ppt_y"/>
                                          </p:val>
                                        </p:tav>
                                        <p:tav tm="100000">
                                          <p:val>
                                            <p:strVal val="#ppt_y"/>
                                          </p:val>
                                        </p:tav>
                                      </p:tavLst>
                                    </p:anim>
                                  </p:childTnLst>
                                </p:cTn>
                              </p:par>
                            </p:childTnLst>
                          </p:cTn>
                        </p:par>
                        <p:par>
                          <p:cTn id="27" fill="hold">
                            <p:stCondLst>
                              <p:cond delay="2050"/>
                            </p:stCondLst>
                            <p:childTnLst>
                              <p:par>
                                <p:cTn id="28" presetID="2" presetClass="entr" presetSubtype="2" decel="100000" fill="hold" grpId="0" nodeType="after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fill="hold"/>
                                        <p:tgtEl>
                                          <p:spTgt spid="20"/>
                                        </p:tgtEl>
                                        <p:attrNameLst>
                                          <p:attrName>ppt_x</p:attrName>
                                        </p:attrNameLst>
                                      </p:cBhvr>
                                      <p:tavLst>
                                        <p:tav tm="0">
                                          <p:val>
                                            <p:strVal val="1+#ppt_w/2"/>
                                          </p:val>
                                        </p:tav>
                                        <p:tav tm="100000">
                                          <p:val>
                                            <p:strVal val="#ppt_x"/>
                                          </p:val>
                                        </p:tav>
                                      </p:tavLst>
                                    </p:anim>
                                    <p:anim calcmode="lin" valueType="num">
                                      <p:cBhvr additive="base">
                                        <p:cTn id="31"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tmplLst>
          <p:tmpl>
            <p:tnLst>
              <p:par>
                <p:cTn presetID="2" presetClass="entr" presetSubtype="2" decel="100000" fill="hold" nodeType="afterEffect">
                  <p:stCondLst>
                    <p:cond delay="0"/>
                  </p:stCondLst>
                  <p:iterate type="wd">
                    <p:tmPct val="10000"/>
                  </p:iterate>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13" grpId="0"/>
      <p:bldP spid="15" grpId="0"/>
      <p:bldP spid="20" grpId="0">
        <p:tmplLst>
          <p:tmpl>
            <p:tnLst>
              <p:par>
                <p:cTn presetID="2" presetClass="entr" presetSubtype="2"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All Devices">
    <p:spTree>
      <p:nvGrpSpPr>
        <p:cNvPr id="1" name=""/>
        <p:cNvGrpSpPr/>
        <p:nvPr/>
      </p:nvGrpSpPr>
      <p:grpSpPr>
        <a:xfrm>
          <a:off x="0" y="0"/>
          <a:ext cx="0" cy="0"/>
          <a:chOff x="0" y="0"/>
          <a:chExt cx="0" cy="0"/>
        </a:xfrm>
      </p:grpSpPr>
      <p:sp>
        <p:nvSpPr>
          <p:cNvPr id="16" name="正方形/長方形 15"/>
          <p:cNvSpPr/>
          <p:nvPr userDrawn="1"/>
        </p:nvSpPr>
        <p:spPr>
          <a:xfrm>
            <a:off x="0" y="6043600"/>
            <a:ext cx="18286413" cy="2070230"/>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67076" y="462980"/>
            <a:ext cx="7911618" cy="6409096"/>
          </a:xfrm>
          <a:prstGeom prst="rect">
            <a:avLst/>
          </a:prstGeom>
        </p:spPr>
      </p:pic>
      <p:pic>
        <p:nvPicPr>
          <p:cNvPr id="6" name="図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468231" y="1425361"/>
            <a:ext cx="3830770" cy="5446715"/>
          </a:xfrm>
          <a:prstGeom prst="rect">
            <a:avLst/>
          </a:prstGeom>
        </p:spPr>
      </p:pic>
      <p:pic>
        <p:nvPicPr>
          <p:cNvPr id="7" name="図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695226" y="2706412"/>
            <a:ext cx="2044962" cy="4165664"/>
          </a:xfrm>
          <a:prstGeom prst="rect">
            <a:avLst/>
          </a:prstGeom>
        </p:spPr>
      </p:pic>
      <p:sp>
        <p:nvSpPr>
          <p:cNvPr id="9" name="図プレースホルダー 8"/>
          <p:cNvSpPr>
            <a:spLocks noGrp="1"/>
          </p:cNvSpPr>
          <p:nvPr>
            <p:ph type="pic" sz="quarter" idx="12" hasCustomPrompt="1"/>
          </p:nvPr>
        </p:nvSpPr>
        <p:spPr>
          <a:xfrm>
            <a:off x="2862839" y="3236669"/>
            <a:ext cx="1709737" cy="3105150"/>
          </a:xfrm>
        </p:spPr>
        <p:txBody>
          <a:bodyPr/>
          <a:lstStyle>
            <a:lvl1pPr>
              <a:defRPr/>
            </a:lvl1pPr>
          </a:lstStyle>
          <a:p>
            <a:r>
              <a:rPr kumimoji="1" lang="en-US" altLang="ja-JP" dirty="0" smtClean="0"/>
              <a:t>Add an image</a:t>
            </a:r>
            <a:endParaRPr kumimoji="1" lang="ja-JP" altLang="en-US" dirty="0"/>
          </a:p>
        </p:txBody>
      </p:sp>
      <p:sp>
        <p:nvSpPr>
          <p:cNvPr id="10" name="図プレースホルダー 8"/>
          <p:cNvSpPr>
            <a:spLocks noGrp="1"/>
          </p:cNvSpPr>
          <p:nvPr>
            <p:ph type="pic" sz="quarter" idx="13" hasCustomPrompt="1"/>
          </p:nvPr>
        </p:nvSpPr>
        <p:spPr>
          <a:xfrm>
            <a:off x="4957741" y="733010"/>
            <a:ext cx="7335815" cy="4056234"/>
          </a:xfrm>
        </p:spPr>
        <p:txBody>
          <a:bodyPr/>
          <a:lstStyle>
            <a:lvl1pPr>
              <a:defRPr/>
            </a:lvl1pPr>
          </a:lstStyle>
          <a:p>
            <a:r>
              <a:rPr kumimoji="1" lang="en-US" altLang="ja-JP" dirty="0" smtClean="0"/>
              <a:t>Add an image</a:t>
            </a:r>
            <a:endParaRPr kumimoji="1" lang="ja-JP" altLang="en-US" dirty="0"/>
          </a:p>
        </p:txBody>
      </p:sp>
      <p:sp>
        <p:nvSpPr>
          <p:cNvPr id="11" name="図プレースホルダー 8"/>
          <p:cNvSpPr>
            <a:spLocks noGrp="1"/>
          </p:cNvSpPr>
          <p:nvPr>
            <p:ph type="pic" sz="quarter" idx="14" hasCustomPrompt="1"/>
          </p:nvPr>
        </p:nvSpPr>
        <p:spPr>
          <a:xfrm>
            <a:off x="12743606" y="1948145"/>
            <a:ext cx="3285365" cy="4410490"/>
          </a:xfrm>
        </p:spPr>
        <p:txBody>
          <a:bodyPr/>
          <a:lstStyle>
            <a:lvl1pPr>
              <a:defRPr/>
            </a:lvl1pPr>
          </a:lstStyle>
          <a:p>
            <a:r>
              <a:rPr kumimoji="1" lang="en-US" altLang="ja-JP" dirty="0" smtClean="0"/>
              <a:t>Add an image</a:t>
            </a:r>
            <a:endParaRPr kumimoji="1" lang="ja-JP" altLang="en-US" dirty="0"/>
          </a:p>
        </p:txBody>
      </p:sp>
      <p:sp>
        <p:nvSpPr>
          <p:cNvPr id="13" name="テキスト プレースホルダー 11"/>
          <p:cNvSpPr>
            <a:spLocks noGrp="1"/>
          </p:cNvSpPr>
          <p:nvPr>
            <p:ph type="body" sz="quarter" idx="15" hasCustomPrompt="1"/>
          </p:nvPr>
        </p:nvSpPr>
        <p:spPr>
          <a:xfrm>
            <a:off x="2048729" y="6980806"/>
            <a:ext cx="14188955" cy="1088019"/>
          </a:xfrm>
        </p:spPr>
        <p:txBody>
          <a:bodyPr anchor="b">
            <a:noAutofit/>
          </a:bodyPr>
          <a:lstStyle>
            <a:lvl1pPr algn="ctr">
              <a:lnSpc>
                <a:spcPct val="100000"/>
              </a:lnSpc>
              <a:spcBef>
                <a:spcPts val="0"/>
              </a:spcBef>
              <a:defRPr sz="5400" spc="600" baseline="0">
                <a:solidFill>
                  <a:schemeClr val="accent1"/>
                </a:solidFill>
                <a:latin typeface="+mj-lt"/>
              </a:defRPr>
            </a:lvl1pPr>
          </a:lstStyle>
          <a:p>
            <a:pPr lvl="0"/>
            <a:r>
              <a:rPr lang="en-US" altLang="ja-JP" dirty="0" smtClean="0"/>
              <a:t>TEXT HERE</a:t>
            </a:r>
            <a:endParaRPr lang="en-US" dirty="0"/>
          </a:p>
        </p:txBody>
      </p:sp>
      <p:sp>
        <p:nvSpPr>
          <p:cNvPr id="14" name="テキスト プレースホルダー 11"/>
          <p:cNvSpPr>
            <a:spLocks noGrp="1"/>
          </p:cNvSpPr>
          <p:nvPr>
            <p:ph type="body" sz="quarter" idx="20" hasCustomPrompt="1"/>
          </p:nvPr>
        </p:nvSpPr>
        <p:spPr>
          <a:xfrm>
            <a:off x="1514859" y="8248845"/>
            <a:ext cx="15256695" cy="1170130"/>
          </a:xfrm>
        </p:spPr>
        <p:txBody>
          <a:bodyPr anchor="t">
            <a:noAutofit/>
          </a:bodyPr>
          <a:lstStyle>
            <a:lvl1pPr algn="ctr">
              <a:lnSpc>
                <a:spcPct val="120000"/>
              </a:lnSpc>
              <a:defRPr sz="24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2170974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randombar(horizontal)">
                                      <p:cBhvr>
                                        <p:cTn id="17" dur="500"/>
                                        <p:tgtEl>
                                          <p:spTgt spid="10"/>
                                        </p:tgtEl>
                                      </p:cBhvr>
                                    </p:animEffect>
                                  </p:childTnLst>
                                </p:cTn>
                              </p:par>
                            </p:childTnLst>
                          </p:cTn>
                        </p:par>
                        <p:par>
                          <p:cTn id="18" fill="hold">
                            <p:stCondLst>
                              <p:cond delay="1000"/>
                            </p:stCondLst>
                            <p:childTnLst>
                              <p:par>
                                <p:cTn id="19" presetID="14" presetClass="entr" presetSubtype="1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randombar(horizontal)">
                                      <p:cBhvr>
                                        <p:cTn id="21" dur="500"/>
                                        <p:tgtEl>
                                          <p:spTgt spid="6"/>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randombar(horizontal)">
                                      <p:cBhvr>
                                        <p:cTn id="24" dur="500"/>
                                        <p:tgtEl>
                                          <p:spTgt spid="11"/>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right)">
                                      <p:cBhvr>
                                        <p:cTn id="28" dur="500"/>
                                        <p:tgtEl>
                                          <p:spTgt spid="16"/>
                                        </p:tgtEl>
                                      </p:cBhvr>
                                    </p:animEffect>
                                  </p:childTnLst>
                                </p:cTn>
                              </p:par>
                            </p:childTnLst>
                          </p:cTn>
                        </p:par>
                        <p:par>
                          <p:cTn id="29" fill="hold">
                            <p:stCondLst>
                              <p:cond delay="2000"/>
                            </p:stCondLst>
                            <p:childTnLst>
                              <p:par>
                                <p:cTn id="30" presetID="2" presetClass="entr" presetSubtype="8" decel="100000" fill="hold" grpId="0" nodeType="afterEffect">
                                  <p:stCondLst>
                                    <p:cond delay="0"/>
                                  </p:stCondLst>
                                  <p:iterate type="wd">
                                    <p:tmPct val="10000"/>
                                  </p:iterate>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0-#ppt_w/2"/>
                                          </p:val>
                                        </p:tav>
                                        <p:tav tm="100000">
                                          <p:val>
                                            <p:strVal val="#ppt_x"/>
                                          </p:val>
                                        </p:tav>
                                      </p:tavLst>
                                    </p:anim>
                                    <p:anim calcmode="lin" valueType="num">
                                      <p:cBhvr additive="base">
                                        <p:cTn id="33" dur="500" fill="hold"/>
                                        <p:tgtEl>
                                          <p:spTgt spid="13"/>
                                        </p:tgtEl>
                                        <p:attrNameLst>
                                          <p:attrName>ppt_y</p:attrName>
                                        </p:attrNameLst>
                                      </p:cBhvr>
                                      <p:tavLst>
                                        <p:tav tm="0">
                                          <p:val>
                                            <p:strVal val="#ppt_y"/>
                                          </p:val>
                                        </p:tav>
                                        <p:tav tm="100000">
                                          <p:val>
                                            <p:strVal val="#ppt_y"/>
                                          </p:val>
                                        </p:tav>
                                      </p:tavLst>
                                    </p:anim>
                                  </p:childTnLst>
                                </p:cTn>
                              </p:par>
                            </p:childTnLst>
                          </p:cTn>
                        </p:par>
                        <p:par>
                          <p:cTn id="34" fill="hold">
                            <p:stCondLst>
                              <p:cond delay="2550"/>
                            </p:stCondLst>
                            <p:childTnLst>
                              <p:par>
                                <p:cTn id="35" presetID="2" presetClass="entr" presetSubtype="4" decel="100000"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9" grpId="0"/>
      <p:bldP spid="10" grpId="0"/>
      <p:bldP spid="11" grpId="0"/>
      <p:bldP spid="13" grpId="0">
        <p:tmplLst>
          <p:tmpl>
            <p:tnLst>
              <p:par>
                <p:cTn presetID="2" presetClass="entr" presetSubtype="8" decel="100000" fill="hold" nodeType="afterEffect">
                  <p:stCondLst>
                    <p:cond delay="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0-#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p:tmplLst>
          <p:tmpl>
            <p:tnLst>
              <p:par>
                <p:cTn presetID="2" presetClass="entr" presetSubtype="4"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Image Tiles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9" name="図プレースホルダー 4"/>
          <p:cNvSpPr>
            <a:spLocks noGrp="1"/>
          </p:cNvSpPr>
          <p:nvPr>
            <p:ph type="pic" sz="quarter" idx="16" hasCustomPrompt="1"/>
          </p:nvPr>
        </p:nvSpPr>
        <p:spPr>
          <a:xfrm>
            <a:off x="2932154" y="3883722"/>
            <a:ext cx="2474913" cy="2474913"/>
          </a:xfrm>
          <a:solidFill>
            <a:schemeClr val="accent1">
              <a:lumMod val="60000"/>
              <a:lumOff val="40000"/>
            </a:schemeClr>
          </a:solidFill>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10" name="図プレースホルダー 4"/>
          <p:cNvSpPr>
            <a:spLocks noGrp="1"/>
          </p:cNvSpPr>
          <p:nvPr>
            <p:ph type="pic" sz="quarter" idx="17" hasCustomPrompt="1"/>
          </p:nvPr>
        </p:nvSpPr>
        <p:spPr>
          <a:xfrm>
            <a:off x="5407429" y="3883722"/>
            <a:ext cx="2474913" cy="2474913"/>
          </a:xfrm>
          <a:solidFill>
            <a:schemeClr val="accent1"/>
          </a:solidFill>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15" name="図プレースホルダー 4"/>
          <p:cNvSpPr>
            <a:spLocks noGrp="1"/>
          </p:cNvSpPr>
          <p:nvPr>
            <p:ph type="pic" sz="quarter" idx="22" hasCustomPrompt="1"/>
          </p:nvPr>
        </p:nvSpPr>
        <p:spPr>
          <a:xfrm>
            <a:off x="7882704" y="6358635"/>
            <a:ext cx="2474913" cy="2474913"/>
          </a:xfrm>
          <a:solidFill>
            <a:schemeClr val="accent1"/>
          </a:solidFill>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19" name="図プレースホルダー 4"/>
          <p:cNvSpPr>
            <a:spLocks noGrp="1"/>
          </p:cNvSpPr>
          <p:nvPr>
            <p:ph type="pic" sz="quarter" idx="26" hasCustomPrompt="1"/>
          </p:nvPr>
        </p:nvSpPr>
        <p:spPr>
          <a:xfrm>
            <a:off x="457241" y="3883360"/>
            <a:ext cx="2474913" cy="2474913"/>
          </a:xfrm>
          <a:solidFill>
            <a:schemeClr val="accent1"/>
          </a:solidFill>
        </p:spPr>
        <p:txBody>
          <a:bodyPr/>
          <a:lstStyle>
            <a:lvl1pPr>
              <a:defRPr baseline="0"/>
            </a:lvl1pPr>
          </a:lstStyle>
          <a:p>
            <a:r>
              <a:rPr kumimoji="1" lang="en-US" altLang="ja-JP" dirty="0" smtClean="0"/>
              <a:t>Add an image</a:t>
            </a:r>
            <a:endParaRPr kumimoji="1" lang="ja-JP" altLang="en-US" dirty="0"/>
          </a:p>
        </p:txBody>
      </p:sp>
      <p:sp>
        <p:nvSpPr>
          <p:cNvPr id="20" name="図プレースホルダー 4"/>
          <p:cNvSpPr>
            <a:spLocks noGrp="1"/>
          </p:cNvSpPr>
          <p:nvPr>
            <p:ph type="pic" sz="quarter" idx="27" hasCustomPrompt="1"/>
          </p:nvPr>
        </p:nvSpPr>
        <p:spPr>
          <a:xfrm>
            <a:off x="2932516" y="1408085"/>
            <a:ext cx="2474913" cy="2474913"/>
          </a:xfrm>
          <a:solidFill>
            <a:schemeClr val="accent1">
              <a:lumMod val="40000"/>
              <a:lumOff val="60000"/>
            </a:schemeClr>
          </a:solidFill>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p>
          <a:p>
            <a:r>
              <a:rPr kumimoji="1" lang="en-US" altLang="ja-JP" dirty="0" smtClean="0"/>
              <a:t>(or blank)</a:t>
            </a:r>
            <a:endParaRPr kumimoji="1" lang="ja-JP" altLang="en-US" dirty="0" smtClean="0"/>
          </a:p>
          <a:p>
            <a:endParaRPr kumimoji="1" lang="ja-JP" altLang="en-US" dirty="0"/>
          </a:p>
        </p:txBody>
      </p:sp>
      <p:sp>
        <p:nvSpPr>
          <p:cNvPr id="21" name="図プレースホルダー 4"/>
          <p:cNvSpPr>
            <a:spLocks noGrp="1"/>
          </p:cNvSpPr>
          <p:nvPr>
            <p:ph type="pic" sz="quarter" idx="28" hasCustomPrompt="1"/>
          </p:nvPr>
        </p:nvSpPr>
        <p:spPr>
          <a:xfrm>
            <a:off x="5407791" y="1408085"/>
            <a:ext cx="2474913" cy="2474913"/>
          </a:xfrm>
          <a:solidFill>
            <a:schemeClr val="accent1">
              <a:lumMod val="60000"/>
              <a:lumOff val="40000"/>
            </a:schemeClr>
          </a:solidFill>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22" name="図プレースホルダー 4"/>
          <p:cNvSpPr>
            <a:spLocks noGrp="1"/>
          </p:cNvSpPr>
          <p:nvPr>
            <p:ph type="pic" sz="quarter" idx="29" hasCustomPrompt="1"/>
          </p:nvPr>
        </p:nvSpPr>
        <p:spPr>
          <a:xfrm>
            <a:off x="7883066" y="1408085"/>
            <a:ext cx="2474913" cy="2474913"/>
          </a:xfrm>
          <a:solidFill>
            <a:schemeClr val="accent1">
              <a:lumMod val="75000"/>
            </a:schemeClr>
          </a:solidFill>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23" name="図プレースホルダー 4"/>
          <p:cNvSpPr>
            <a:spLocks noGrp="1"/>
          </p:cNvSpPr>
          <p:nvPr>
            <p:ph type="pic" sz="quarter" idx="30" hasCustomPrompt="1"/>
          </p:nvPr>
        </p:nvSpPr>
        <p:spPr>
          <a:xfrm>
            <a:off x="10358341" y="1408447"/>
            <a:ext cx="2474913" cy="2474913"/>
          </a:xfrm>
          <a:solidFill>
            <a:schemeClr val="accent1">
              <a:lumMod val="60000"/>
              <a:lumOff val="40000"/>
            </a:schemeClr>
          </a:solidFill>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27" name="テキスト プレースホルダー 11"/>
          <p:cNvSpPr>
            <a:spLocks noGrp="1"/>
          </p:cNvSpPr>
          <p:nvPr>
            <p:ph type="body" sz="quarter" idx="14" hasCustomPrompt="1"/>
          </p:nvPr>
        </p:nvSpPr>
        <p:spPr>
          <a:xfrm>
            <a:off x="8152734" y="4032082"/>
            <a:ext cx="9451050" cy="1106572"/>
          </a:xfrm>
        </p:spPr>
        <p:txBody>
          <a:bodyPr anchor="b">
            <a:noAutofit/>
          </a:bodyPr>
          <a:lstStyle>
            <a:lvl1pPr algn="l">
              <a:lnSpc>
                <a:spcPct val="100000"/>
              </a:lnSpc>
              <a:spcBef>
                <a:spcPts val="0"/>
              </a:spcBef>
              <a:defRPr sz="5400" spc="600" baseline="0">
                <a:solidFill>
                  <a:schemeClr val="accent1"/>
                </a:solidFill>
                <a:latin typeface="+mj-lt"/>
              </a:defRPr>
            </a:lvl1pPr>
          </a:lstStyle>
          <a:p>
            <a:pPr lvl="0"/>
            <a:r>
              <a:rPr lang="en-US" altLang="ja-JP" dirty="0" smtClean="0"/>
              <a:t>TEXT HERE</a:t>
            </a:r>
            <a:endParaRPr lang="en-US" dirty="0"/>
          </a:p>
        </p:txBody>
      </p:sp>
      <p:sp>
        <p:nvSpPr>
          <p:cNvPr id="28" name="テキスト プレースホルダー 11"/>
          <p:cNvSpPr>
            <a:spLocks noGrp="1"/>
          </p:cNvSpPr>
          <p:nvPr>
            <p:ph type="body" sz="quarter" idx="15" hasCustomPrompt="1"/>
          </p:nvPr>
        </p:nvSpPr>
        <p:spPr>
          <a:xfrm>
            <a:off x="8153096" y="5008485"/>
            <a:ext cx="9496055" cy="1080120"/>
          </a:xfrm>
        </p:spPr>
        <p:txBody>
          <a:bodyPr anchor="t">
            <a:noAutofit/>
          </a:bodyPr>
          <a:lstStyle>
            <a:lvl1pPr algn="l">
              <a:lnSpc>
                <a:spcPct val="120000"/>
              </a:lnSpc>
              <a:defRPr sz="2400">
                <a:solidFill>
                  <a:schemeClr val="tx1"/>
                </a:solidFill>
                <a:latin typeface="+mn-lt"/>
              </a:defRPr>
            </a:lvl1pPr>
          </a:lstStyle>
          <a:p>
            <a:pPr lvl="0"/>
            <a:r>
              <a:rPr lang="en-US" altLang="ja-JP" dirty="0" smtClean="0"/>
              <a:t>Text Here</a:t>
            </a:r>
            <a:endParaRPr lang="en-US" dirty="0"/>
          </a:p>
        </p:txBody>
      </p:sp>
      <p:sp>
        <p:nvSpPr>
          <p:cNvPr id="30" name="図プレースホルダー 4"/>
          <p:cNvSpPr>
            <a:spLocks noGrp="1"/>
          </p:cNvSpPr>
          <p:nvPr>
            <p:ph type="pic" sz="quarter" idx="33" hasCustomPrompt="1"/>
          </p:nvPr>
        </p:nvSpPr>
        <p:spPr>
          <a:xfrm>
            <a:off x="2932154" y="6358635"/>
            <a:ext cx="2474913" cy="2474913"/>
          </a:xfrm>
          <a:solidFill>
            <a:schemeClr val="accent1">
              <a:lumMod val="75000"/>
            </a:schemeClr>
          </a:solidFill>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31" name="図プレースホルダー 4"/>
          <p:cNvSpPr>
            <a:spLocks noGrp="1"/>
          </p:cNvSpPr>
          <p:nvPr>
            <p:ph type="pic" sz="quarter" idx="34" hasCustomPrompt="1"/>
          </p:nvPr>
        </p:nvSpPr>
        <p:spPr>
          <a:xfrm>
            <a:off x="5407429" y="6358635"/>
            <a:ext cx="2474913" cy="2474913"/>
          </a:xfrm>
          <a:solidFill>
            <a:schemeClr val="accent1">
              <a:lumMod val="40000"/>
              <a:lumOff val="60000"/>
            </a:schemeClr>
          </a:solidFill>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32" name="図プレースホルダー 4"/>
          <p:cNvSpPr>
            <a:spLocks noGrp="1"/>
          </p:cNvSpPr>
          <p:nvPr>
            <p:ph type="pic" sz="quarter" idx="35" hasCustomPrompt="1"/>
          </p:nvPr>
        </p:nvSpPr>
        <p:spPr>
          <a:xfrm>
            <a:off x="15308891" y="6358635"/>
            <a:ext cx="2474913" cy="2474913"/>
          </a:xfrm>
          <a:solidFill>
            <a:schemeClr val="accent1"/>
          </a:solidFill>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33" name="図プレースホルダー 4"/>
          <p:cNvSpPr>
            <a:spLocks noGrp="1"/>
          </p:cNvSpPr>
          <p:nvPr>
            <p:ph type="pic" sz="quarter" idx="36" hasCustomPrompt="1"/>
          </p:nvPr>
        </p:nvSpPr>
        <p:spPr>
          <a:xfrm>
            <a:off x="10358341" y="6358635"/>
            <a:ext cx="2474913" cy="2474913"/>
          </a:xfrm>
          <a:solidFill>
            <a:schemeClr val="accent1">
              <a:lumMod val="20000"/>
              <a:lumOff val="80000"/>
            </a:schemeClr>
          </a:solidFill>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34" name="図プレースホルダー 4"/>
          <p:cNvSpPr>
            <a:spLocks noGrp="1"/>
          </p:cNvSpPr>
          <p:nvPr>
            <p:ph type="pic" sz="quarter" idx="37" hasCustomPrompt="1"/>
          </p:nvPr>
        </p:nvSpPr>
        <p:spPr>
          <a:xfrm>
            <a:off x="12833616" y="6358635"/>
            <a:ext cx="2474913" cy="2474913"/>
          </a:xfrm>
          <a:solidFill>
            <a:schemeClr val="accent1">
              <a:lumMod val="40000"/>
              <a:lumOff val="60000"/>
            </a:schemeClr>
          </a:solidFill>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Tree>
    <p:extLst>
      <p:ext uri="{BB962C8B-B14F-4D97-AF65-F5344CB8AC3E}">
        <p14:creationId xmlns:p14="http://schemas.microsoft.com/office/powerpoint/2010/main" val="228898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12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grpId="0" nodeType="withEffect">
                                  <p:stCondLst>
                                    <p:cond delay="80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p:stCondLst>
                                    <p:cond delay="90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grpId="0" nodeType="withEffect">
                                  <p:stCondLst>
                                    <p:cond delay="100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grpId="0" nodeType="withEffect">
                                  <p:stCondLst>
                                    <p:cond delay="70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500"/>
                                        <p:tgtEl>
                                          <p:spTgt spid="34"/>
                                        </p:tgtEl>
                                      </p:cBhvr>
                                    </p:animEffect>
                                  </p:childTnLst>
                                </p:cTn>
                              </p:par>
                              <p:par>
                                <p:cTn id="41" presetID="10" presetClass="entr" presetSubtype="0" fill="hold" grpId="0" nodeType="withEffect">
                                  <p:stCondLst>
                                    <p:cond delay="110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par>
                          <p:cTn id="44" fill="hold">
                            <p:stCondLst>
                              <p:cond delay="1700"/>
                            </p:stCondLst>
                            <p:childTnLst>
                              <p:par>
                                <p:cTn id="45" presetID="2" presetClass="entr" presetSubtype="2" decel="100000" fill="hold" grpId="0" nodeType="afterEffect">
                                  <p:stCondLst>
                                    <p:cond delay="500"/>
                                  </p:stCondLst>
                                  <p:iterate type="wd">
                                    <p:tmPct val="10000"/>
                                  </p:iterate>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1+#ppt_w/2"/>
                                          </p:val>
                                        </p:tav>
                                        <p:tav tm="100000">
                                          <p:val>
                                            <p:strVal val="#ppt_x"/>
                                          </p:val>
                                        </p:tav>
                                      </p:tavLst>
                                    </p:anim>
                                    <p:anim calcmode="lin" valueType="num">
                                      <p:cBhvr additive="base">
                                        <p:cTn id="48" dur="500" fill="hold"/>
                                        <p:tgtEl>
                                          <p:spTgt spid="27"/>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500"/>
                                  </p:stCondLst>
                                  <p:childTnLst>
                                    <p:set>
                                      <p:cBhvr>
                                        <p:cTn id="50" dur="1" fill="hold">
                                          <p:stCondLst>
                                            <p:cond delay="0"/>
                                          </p:stCondLst>
                                        </p:cTn>
                                        <p:tgtEl>
                                          <p:spTgt spid="28"/>
                                        </p:tgtEl>
                                        <p:attrNameLst>
                                          <p:attrName>style.visibility</p:attrName>
                                        </p:attrNameLst>
                                      </p:cBhvr>
                                      <p:to>
                                        <p:strVal val="visible"/>
                                      </p:to>
                                    </p:set>
                                    <p:anim calcmode="lin" valueType="num">
                                      <p:cBhvr additive="base">
                                        <p:cTn id="51" dur="500" fill="hold"/>
                                        <p:tgtEl>
                                          <p:spTgt spid="28"/>
                                        </p:tgtEl>
                                        <p:attrNameLst>
                                          <p:attrName>ppt_x</p:attrName>
                                        </p:attrNameLst>
                                      </p:cBhvr>
                                      <p:tavLst>
                                        <p:tav tm="0">
                                          <p:val>
                                            <p:strVal val="1+#ppt_w/2"/>
                                          </p:val>
                                        </p:tav>
                                        <p:tav tm="100000">
                                          <p:val>
                                            <p:strVal val="#ppt_x"/>
                                          </p:val>
                                        </p:tav>
                                      </p:tavLst>
                                    </p:anim>
                                    <p:anim calcmode="lin" valueType="num">
                                      <p:cBhvr additive="base">
                                        <p:cTn id="52"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5" grpId="0" animBg="1"/>
      <p:bldP spid="19" grpId="0" animBg="1"/>
      <p:bldP spid="20" grpId="0" animBg="1"/>
      <p:bldP spid="21" grpId="0" animBg="1"/>
      <p:bldP spid="22" grpId="0" animBg="1"/>
      <p:bldP spid="23" grpId="0" animBg="1"/>
      <p:bldP spid="27" grpId="0">
        <p:tmplLst>
          <p:tmpl>
            <p:tnLst>
              <p:par>
                <p:cTn presetID="2" presetClass="entr" presetSubtype="2" decel="100000" fill="hold" nodeType="afterEffect">
                  <p:stCondLst>
                    <p:cond delay="500"/>
                  </p:stCondLst>
                  <p:iterate type="wd">
                    <p:tmPct val="10000"/>
                  </p:iterate>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p:tmplLst>
          <p:tmpl>
            <p:tnLst>
              <p:par>
                <p:cTn presetID="2" presetClass="entr" presetSubtype="2" decel="10000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1+#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30" grpId="0" animBg="1"/>
      <p:bldP spid="31" grpId="0" animBg="1"/>
      <p:bldP spid="32" grpId="0" animBg="1"/>
      <p:bldP spid="33" grpId="0" animBg="1"/>
      <p:bldP spid="34" grpId="0" animBg="1"/>
    </p:bld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ig Image">
    <p:spTree>
      <p:nvGrpSpPr>
        <p:cNvPr id="1" name=""/>
        <p:cNvGrpSpPr/>
        <p:nvPr/>
      </p:nvGrpSpPr>
      <p:grpSpPr>
        <a:xfrm>
          <a:off x="0" y="0"/>
          <a:ext cx="0" cy="0"/>
          <a:chOff x="0" y="0"/>
          <a:chExt cx="0" cy="0"/>
        </a:xfrm>
      </p:grpSpPr>
      <p:sp>
        <p:nvSpPr>
          <p:cNvPr id="14" name="正方形/長方形 13"/>
          <p:cNvSpPr/>
          <p:nvPr userDrawn="1"/>
        </p:nvSpPr>
        <p:spPr>
          <a:xfrm>
            <a:off x="1" y="0"/>
            <a:ext cx="502246" cy="102870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cxnSp>
        <p:nvCxnSpPr>
          <p:cNvPr id="10" name="直線コネクタ 9"/>
          <p:cNvCxnSpPr/>
          <p:nvPr userDrawn="1"/>
        </p:nvCxnSpPr>
        <p:spPr>
          <a:xfrm flipH="1">
            <a:off x="0" y="4775560"/>
            <a:ext cx="1828641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1" name="テキスト プレースホルダー 11"/>
          <p:cNvSpPr>
            <a:spLocks noGrp="1"/>
          </p:cNvSpPr>
          <p:nvPr>
            <p:ph type="body" sz="quarter" idx="15" hasCustomPrompt="1"/>
          </p:nvPr>
        </p:nvSpPr>
        <p:spPr>
          <a:xfrm>
            <a:off x="9430095" y="1993151"/>
            <a:ext cx="8399077" cy="2790310"/>
          </a:xfrm>
        </p:spPr>
        <p:txBody>
          <a:bodyPr anchor="b">
            <a:noAutofit/>
          </a:bodyPr>
          <a:lstStyle>
            <a:lvl1pPr algn="l">
              <a:lnSpc>
                <a:spcPct val="100000"/>
              </a:lnSpc>
              <a:spcBef>
                <a:spcPts val="0"/>
              </a:spcBef>
              <a:defRPr sz="5400" spc="600" baseline="0">
                <a:solidFill>
                  <a:schemeClr val="accent1"/>
                </a:solidFill>
                <a:latin typeface="+mj-lt"/>
              </a:defRPr>
            </a:lvl1pPr>
          </a:lstStyle>
          <a:p>
            <a:pPr lvl="0"/>
            <a:r>
              <a:rPr lang="en-US" altLang="ja-JP" dirty="0" smtClean="0"/>
              <a:t>TEXT HERE</a:t>
            </a:r>
            <a:endParaRPr lang="en-US" dirty="0"/>
          </a:p>
        </p:txBody>
      </p:sp>
      <p:sp>
        <p:nvSpPr>
          <p:cNvPr id="12" name="テキスト プレースホルダー 11"/>
          <p:cNvSpPr>
            <a:spLocks noGrp="1"/>
          </p:cNvSpPr>
          <p:nvPr>
            <p:ph type="body" sz="quarter" idx="20" hasCustomPrompt="1"/>
          </p:nvPr>
        </p:nvSpPr>
        <p:spPr>
          <a:xfrm>
            <a:off x="9430095" y="4905010"/>
            <a:ext cx="8399076" cy="3523856"/>
          </a:xfrm>
        </p:spPr>
        <p:txBody>
          <a:bodyPr anchor="t">
            <a:noAutofit/>
          </a:bodyPr>
          <a:lstStyle>
            <a:lvl1pPr algn="l">
              <a:lnSpc>
                <a:spcPct val="120000"/>
              </a:lnSpc>
              <a:defRPr sz="2400">
                <a:solidFill>
                  <a:schemeClr val="tx1"/>
                </a:solidFill>
                <a:latin typeface="+mn-lt"/>
              </a:defRPr>
            </a:lvl1pPr>
          </a:lstStyle>
          <a:p>
            <a:pPr lvl="0"/>
            <a:r>
              <a:rPr lang="en-US" altLang="ja-JP" dirty="0" smtClean="0"/>
              <a:t>Text Here</a:t>
            </a:r>
            <a:endParaRPr lang="en-US" dirty="0"/>
          </a:p>
        </p:txBody>
      </p:sp>
      <p:sp>
        <p:nvSpPr>
          <p:cNvPr id="7" name="図プレースホルダー 6"/>
          <p:cNvSpPr>
            <a:spLocks noGrp="1"/>
          </p:cNvSpPr>
          <p:nvPr>
            <p:ph type="pic" sz="quarter" idx="12" hasCustomPrompt="1"/>
          </p:nvPr>
        </p:nvSpPr>
        <p:spPr>
          <a:xfrm>
            <a:off x="412236" y="0"/>
            <a:ext cx="8730970" cy="10287000"/>
          </a:xfrm>
        </p:spPr>
        <p:txBody>
          <a:bodyPr/>
          <a:lstStyle>
            <a:lvl1pPr>
              <a:defRPr baseline="0"/>
            </a:lvl1pPr>
          </a:lstStyle>
          <a:p>
            <a:r>
              <a:rPr kumimoji="1" lang="en-US" altLang="ja-JP" dirty="0" smtClean="0"/>
              <a:t>Add an image</a:t>
            </a:r>
            <a:endParaRPr kumimoji="1" lang="ja-JP" altLang="en-US" dirty="0"/>
          </a:p>
        </p:txBody>
      </p:sp>
    </p:spTree>
    <p:extLst>
      <p:ext uri="{BB962C8B-B14F-4D97-AF65-F5344CB8AC3E}">
        <p14:creationId xmlns:p14="http://schemas.microsoft.com/office/powerpoint/2010/main" val="2739607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right)">
                                      <p:cBhvr>
                                        <p:cTn id="14" dur="500"/>
                                        <p:tgtEl>
                                          <p:spTgt spid="10"/>
                                        </p:tgtEl>
                                      </p:cBhvr>
                                    </p:animEffect>
                                  </p:childTnLst>
                                </p:cTn>
                              </p:par>
                            </p:childTnLst>
                          </p:cTn>
                        </p:par>
                        <p:par>
                          <p:cTn id="15" fill="hold">
                            <p:stCondLst>
                              <p:cond delay="1000"/>
                            </p:stCondLst>
                            <p:childTnLst>
                              <p:par>
                                <p:cTn id="16" presetID="2" presetClass="entr" presetSubtype="2" decel="100000" fill="hold" grpId="0" nodeType="afterEffect">
                                  <p:stCondLst>
                                    <p:cond delay="0"/>
                                  </p:stCondLst>
                                  <p:iterate type="wd">
                                    <p:tmPct val="10000"/>
                                  </p:iterate>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1+#ppt_w/2"/>
                                          </p:val>
                                        </p:tav>
                                        <p:tav tm="100000">
                                          <p:val>
                                            <p:strVal val="#ppt_x"/>
                                          </p:val>
                                        </p:tav>
                                      </p:tavLst>
                                    </p:anim>
                                    <p:anim calcmode="lin" valueType="num">
                                      <p:cBhvr additive="base">
                                        <p:cTn id="19" dur="500" fill="hold"/>
                                        <p:tgtEl>
                                          <p:spTgt spid="11"/>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P spid="12" grpId="0">
        <p:tmplLst>
          <p:tmpl>
            <p:tnLst>
              <p:par>
                <p:cTn presetID="2" presetClass="entr" presetSubtype="2"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7" grpId="0"/>
    </p:bld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5 Images and description">
    <p:spTree>
      <p:nvGrpSpPr>
        <p:cNvPr id="1" name=""/>
        <p:cNvGrpSpPr/>
        <p:nvPr/>
      </p:nvGrpSpPr>
      <p:grpSpPr>
        <a:xfrm>
          <a:off x="0" y="0"/>
          <a:ext cx="0" cy="0"/>
          <a:chOff x="0" y="0"/>
          <a:chExt cx="0" cy="0"/>
        </a:xfrm>
      </p:grpSpPr>
      <p:sp>
        <p:nvSpPr>
          <p:cNvPr id="6" name="図プレースホルダー 5"/>
          <p:cNvSpPr>
            <a:spLocks noGrp="1"/>
          </p:cNvSpPr>
          <p:nvPr>
            <p:ph type="pic" sz="quarter" idx="12" hasCustomPrompt="1"/>
          </p:nvPr>
        </p:nvSpPr>
        <p:spPr>
          <a:xfrm>
            <a:off x="38182" y="43542"/>
            <a:ext cx="3600000" cy="4615544"/>
          </a:xfrm>
        </p:spPr>
        <p:txBody>
          <a:bodyPr/>
          <a:lstStyle>
            <a:lvl1pPr>
              <a:defRPr/>
            </a:lvl1pPr>
          </a:lstStyle>
          <a:p>
            <a:r>
              <a:rPr kumimoji="1" lang="en-US" altLang="ja-JP" dirty="0" smtClean="0"/>
              <a:t>Add an image</a:t>
            </a:r>
            <a:endParaRPr kumimoji="1" lang="ja-JP" altLang="en-US" dirty="0"/>
          </a:p>
        </p:txBody>
      </p:sp>
      <p:sp>
        <p:nvSpPr>
          <p:cNvPr id="7" name="図プレースホルダー 5"/>
          <p:cNvSpPr>
            <a:spLocks noGrp="1"/>
          </p:cNvSpPr>
          <p:nvPr>
            <p:ph type="pic" sz="quarter" idx="13" hasCustomPrompt="1"/>
          </p:nvPr>
        </p:nvSpPr>
        <p:spPr>
          <a:xfrm>
            <a:off x="3687753" y="4706599"/>
            <a:ext cx="3600000" cy="4615544"/>
          </a:xfr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8" name="図プレースホルダー 5"/>
          <p:cNvSpPr>
            <a:spLocks noGrp="1"/>
          </p:cNvSpPr>
          <p:nvPr>
            <p:ph type="pic" sz="quarter" idx="14" hasCustomPrompt="1"/>
          </p:nvPr>
        </p:nvSpPr>
        <p:spPr>
          <a:xfrm>
            <a:off x="7337324" y="43542"/>
            <a:ext cx="3600000" cy="4615544"/>
          </a:xfr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9" name="図プレースホルダー 5"/>
          <p:cNvSpPr>
            <a:spLocks noGrp="1"/>
          </p:cNvSpPr>
          <p:nvPr>
            <p:ph type="pic" sz="quarter" idx="15" hasCustomPrompt="1"/>
          </p:nvPr>
        </p:nvSpPr>
        <p:spPr>
          <a:xfrm>
            <a:off x="10988185" y="4706943"/>
            <a:ext cx="3600000" cy="4615544"/>
          </a:xfr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10" name="図プレースホルダー 5"/>
          <p:cNvSpPr>
            <a:spLocks noGrp="1"/>
          </p:cNvSpPr>
          <p:nvPr>
            <p:ph type="pic" sz="quarter" idx="16" hasCustomPrompt="1"/>
          </p:nvPr>
        </p:nvSpPr>
        <p:spPr>
          <a:xfrm>
            <a:off x="14636467" y="43542"/>
            <a:ext cx="3600000" cy="4615544"/>
          </a:xfr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12" name="正方形/長方形 11"/>
          <p:cNvSpPr/>
          <p:nvPr userDrawn="1"/>
        </p:nvSpPr>
        <p:spPr>
          <a:xfrm>
            <a:off x="38182" y="4706943"/>
            <a:ext cx="3600000" cy="4615200"/>
          </a:xfrm>
          <a:prstGeom prst="rect">
            <a:avLst/>
          </a:prstGeom>
          <a:solidFill>
            <a:schemeClr val="accent1">
              <a:lumMod val="7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正方形/長方形 12"/>
          <p:cNvSpPr/>
          <p:nvPr userDrawn="1"/>
        </p:nvSpPr>
        <p:spPr>
          <a:xfrm>
            <a:off x="3687753" y="43886"/>
            <a:ext cx="3600000" cy="46152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正方形/長方形 13"/>
          <p:cNvSpPr/>
          <p:nvPr userDrawn="1"/>
        </p:nvSpPr>
        <p:spPr>
          <a:xfrm>
            <a:off x="7337324" y="4706943"/>
            <a:ext cx="3600000" cy="4615200"/>
          </a:xfrm>
          <a:prstGeom prst="rect">
            <a:avLst/>
          </a:prstGeom>
          <a:solidFill>
            <a:schemeClr val="accent1">
              <a:lumMod val="5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正方形/長方形 14"/>
          <p:cNvSpPr/>
          <p:nvPr userDrawn="1"/>
        </p:nvSpPr>
        <p:spPr>
          <a:xfrm>
            <a:off x="10988185" y="43886"/>
            <a:ext cx="3600000" cy="46152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6" name="正方形/長方形 15"/>
          <p:cNvSpPr/>
          <p:nvPr userDrawn="1"/>
        </p:nvSpPr>
        <p:spPr>
          <a:xfrm>
            <a:off x="14636467" y="4707287"/>
            <a:ext cx="3600000" cy="4615200"/>
          </a:xfrm>
          <a:prstGeom prst="rect">
            <a:avLst/>
          </a:prstGeom>
          <a:solidFill>
            <a:schemeClr val="accent1">
              <a:lumMod val="7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7" name="図プレースホルダー 7"/>
          <p:cNvSpPr>
            <a:spLocks noGrp="1"/>
          </p:cNvSpPr>
          <p:nvPr>
            <p:ph type="pic" sz="quarter" idx="17" hasCustomPrompt="1"/>
          </p:nvPr>
        </p:nvSpPr>
        <p:spPr>
          <a:xfrm>
            <a:off x="1367024" y="4977639"/>
            <a:ext cx="942317" cy="942317"/>
          </a:xfrm>
        </p:spPr>
        <p:txBody>
          <a:bodyPr>
            <a:normAutofit/>
          </a:bodyPr>
          <a:lstStyle>
            <a:lvl1pPr>
              <a:defRPr sz="1600"/>
            </a:lvl1pPr>
          </a:lstStyle>
          <a:p>
            <a:r>
              <a:rPr kumimoji="1" lang="en-US" altLang="ja-JP" dirty="0" smtClean="0"/>
              <a:t>ICON</a:t>
            </a:r>
            <a:endParaRPr kumimoji="1" lang="ja-JP" altLang="en-US" dirty="0"/>
          </a:p>
        </p:txBody>
      </p:sp>
      <p:sp>
        <p:nvSpPr>
          <p:cNvPr id="18" name="図プレースホルダー 7"/>
          <p:cNvSpPr>
            <a:spLocks noGrp="1"/>
          </p:cNvSpPr>
          <p:nvPr>
            <p:ph type="pic" sz="quarter" idx="18" hasCustomPrompt="1"/>
          </p:nvPr>
        </p:nvSpPr>
        <p:spPr>
          <a:xfrm>
            <a:off x="5016594" y="365037"/>
            <a:ext cx="942317" cy="942317"/>
          </a:xfrm>
        </p:spPr>
        <p:txBody>
          <a:bodyPr>
            <a:normAutofit/>
          </a:bodyPr>
          <a:lstStyle>
            <a:lvl1pPr>
              <a:defRPr sz="1600"/>
            </a:lvl1pPr>
          </a:lstStyle>
          <a:p>
            <a:r>
              <a:rPr kumimoji="1" lang="en-US" altLang="ja-JP" dirty="0" smtClean="0"/>
              <a:t>ICON</a:t>
            </a:r>
            <a:endParaRPr kumimoji="1" lang="ja-JP" altLang="en-US" dirty="0"/>
          </a:p>
        </p:txBody>
      </p:sp>
      <p:sp>
        <p:nvSpPr>
          <p:cNvPr id="19" name="図プレースホルダー 7"/>
          <p:cNvSpPr>
            <a:spLocks noGrp="1"/>
          </p:cNvSpPr>
          <p:nvPr>
            <p:ph type="pic" sz="quarter" idx="19" hasCustomPrompt="1"/>
          </p:nvPr>
        </p:nvSpPr>
        <p:spPr>
          <a:xfrm>
            <a:off x="8666165" y="4977639"/>
            <a:ext cx="942317" cy="942317"/>
          </a:xfrm>
        </p:spPr>
        <p:txBody>
          <a:bodyPr>
            <a:normAutofit/>
          </a:bodyPr>
          <a:lstStyle>
            <a:lvl1pPr>
              <a:defRPr sz="1600"/>
            </a:lvl1pPr>
          </a:lstStyle>
          <a:p>
            <a:r>
              <a:rPr kumimoji="1" lang="en-US" altLang="ja-JP" dirty="0" smtClean="0"/>
              <a:t>ICON</a:t>
            </a:r>
            <a:endParaRPr kumimoji="1" lang="ja-JP" altLang="en-US" dirty="0"/>
          </a:p>
        </p:txBody>
      </p:sp>
      <p:sp>
        <p:nvSpPr>
          <p:cNvPr id="20" name="図プレースホルダー 7"/>
          <p:cNvSpPr>
            <a:spLocks noGrp="1"/>
          </p:cNvSpPr>
          <p:nvPr>
            <p:ph type="pic" sz="quarter" idx="20" hasCustomPrompt="1"/>
          </p:nvPr>
        </p:nvSpPr>
        <p:spPr>
          <a:xfrm>
            <a:off x="15965308" y="4977639"/>
            <a:ext cx="942317" cy="942317"/>
          </a:xfrm>
        </p:spPr>
        <p:txBody>
          <a:bodyPr>
            <a:normAutofit/>
          </a:bodyPr>
          <a:lstStyle>
            <a:lvl1pPr>
              <a:defRPr sz="1600"/>
            </a:lvl1pPr>
          </a:lstStyle>
          <a:p>
            <a:r>
              <a:rPr kumimoji="1" lang="en-US" altLang="ja-JP" dirty="0" smtClean="0"/>
              <a:t>ICON</a:t>
            </a:r>
            <a:endParaRPr kumimoji="1" lang="ja-JP" altLang="en-US" dirty="0"/>
          </a:p>
        </p:txBody>
      </p:sp>
      <p:sp>
        <p:nvSpPr>
          <p:cNvPr id="21" name="図プレースホルダー 7"/>
          <p:cNvSpPr>
            <a:spLocks noGrp="1"/>
          </p:cNvSpPr>
          <p:nvPr>
            <p:ph type="pic" sz="quarter" idx="21" hasCustomPrompt="1"/>
          </p:nvPr>
        </p:nvSpPr>
        <p:spPr>
          <a:xfrm>
            <a:off x="12317027" y="365037"/>
            <a:ext cx="942317" cy="942317"/>
          </a:xfrm>
        </p:spPr>
        <p:txBody>
          <a:bodyPr>
            <a:normAutofit/>
          </a:bodyPr>
          <a:lstStyle>
            <a:lvl1pPr>
              <a:defRPr sz="1600"/>
            </a:lvl1pPr>
          </a:lstStyle>
          <a:p>
            <a:r>
              <a:rPr kumimoji="1" lang="en-US" altLang="ja-JP" dirty="0" smtClean="0"/>
              <a:t>ICON</a:t>
            </a:r>
            <a:endParaRPr kumimoji="1" lang="ja-JP" altLang="en-US" dirty="0"/>
          </a:p>
        </p:txBody>
      </p:sp>
      <p:sp>
        <p:nvSpPr>
          <p:cNvPr id="23" name="テキスト プレースホルダー 11"/>
          <p:cNvSpPr>
            <a:spLocks noGrp="1"/>
          </p:cNvSpPr>
          <p:nvPr>
            <p:ph type="body" sz="quarter" idx="22" hasCustomPrompt="1"/>
          </p:nvPr>
        </p:nvSpPr>
        <p:spPr>
          <a:xfrm>
            <a:off x="41589" y="6038946"/>
            <a:ext cx="3538537" cy="598397"/>
          </a:xfrm>
        </p:spPr>
        <p:txBody>
          <a:bodyPr anchor="t">
            <a:noAutofit/>
          </a:bodyPr>
          <a:lstStyle>
            <a:lvl1pPr algn="ctr">
              <a:lnSpc>
                <a:spcPct val="100000"/>
              </a:lnSpc>
              <a:spcBef>
                <a:spcPts val="0"/>
              </a:spcBef>
              <a:defRPr sz="2800" spc="300" baseline="0">
                <a:solidFill>
                  <a:schemeClr val="bg1"/>
                </a:solidFill>
                <a:latin typeface="+mj-lt"/>
              </a:defRPr>
            </a:lvl1pPr>
          </a:lstStyle>
          <a:p>
            <a:pPr lvl="0"/>
            <a:r>
              <a:rPr lang="en-US" altLang="ja-JP" dirty="0" smtClean="0"/>
              <a:t>TEXT HERE</a:t>
            </a:r>
            <a:endParaRPr lang="en-US" dirty="0"/>
          </a:p>
        </p:txBody>
      </p:sp>
      <p:sp>
        <p:nvSpPr>
          <p:cNvPr id="25" name="テキスト プレースホルダー 11"/>
          <p:cNvSpPr>
            <a:spLocks noGrp="1"/>
          </p:cNvSpPr>
          <p:nvPr>
            <p:ph type="body" sz="quarter" idx="23" hasCustomPrompt="1"/>
          </p:nvPr>
        </p:nvSpPr>
        <p:spPr>
          <a:xfrm>
            <a:off x="213781" y="6535743"/>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smtClean="0"/>
              <a:t>Text Here</a:t>
            </a:r>
            <a:endParaRPr lang="en-US" dirty="0"/>
          </a:p>
        </p:txBody>
      </p:sp>
      <p:sp>
        <p:nvSpPr>
          <p:cNvPr id="26" name="テキスト プレースホルダー 11"/>
          <p:cNvSpPr>
            <a:spLocks noGrp="1"/>
          </p:cNvSpPr>
          <p:nvPr>
            <p:ph type="body" sz="quarter" idx="24" hasCustomPrompt="1"/>
          </p:nvPr>
        </p:nvSpPr>
        <p:spPr>
          <a:xfrm>
            <a:off x="3734702" y="1411831"/>
            <a:ext cx="3538537" cy="598397"/>
          </a:xfrm>
        </p:spPr>
        <p:txBody>
          <a:bodyPr anchor="t">
            <a:noAutofit/>
          </a:bodyPr>
          <a:lstStyle>
            <a:lvl1pPr algn="ctr">
              <a:lnSpc>
                <a:spcPct val="100000"/>
              </a:lnSpc>
              <a:spcBef>
                <a:spcPts val="0"/>
              </a:spcBef>
              <a:defRPr sz="2800" spc="300" baseline="0">
                <a:solidFill>
                  <a:schemeClr val="bg1"/>
                </a:solidFill>
                <a:latin typeface="+mj-lt"/>
              </a:defRPr>
            </a:lvl1pPr>
          </a:lstStyle>
          <a:p>
            <a:pPr lvl="0"/>
            <a:r>
              <a:rPr lang="en-US" altLang="ja-JP" dirty="0" smtClean="0"/>
              <a:t>TEXT HERE</a:t>
            </a:r>
            <a:endParaRPr lang="en-US" dirty="0"/>
          </a:p>
        </p:txBody>
      </p:sp>
      <p:sp>
        <p:nvSpPr>
          <p:cNvPr id="27" name="テキスト プレースホルダー 11"/>
          <p:cNvSpPr>
            <a:spLocks noGrp="1"/>
          </p:cNvSpPr>
          <p:nvPr>
            <p:ph type="body" sz="quarter" idx="25" hasCustomPrompt="1"/>
          </p:nvPr>
        </p:nvSpPr>
        <p:spPr>
          <a:xfrm>
            <a:off x="3906894" y="1908628"/>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smtClean="0"/>
              <a:t>Text Here</a:t>
            </a:r>
            <a:endParaRPr lang="en-US" dirty="0"/>
          </a:p>
        </p:txBody>
      </p:sp>
      <p:sp>
        <p:nvSpPr>
          <p:cNvPr id="30" name="テキスト プレースホルダー 11"/>
          <p:cNvSpPr>
            <a:spLocks noGrp="1"/>
          </p:cNvSpPr>
          <p:nvPr>
            <p:ph type="body" sz="quarter" idx="26" hasCustomPrompt="1"/>
          </p:nvPr>
        </p:nvSpPr>
        <p:spPr>
          <a:xfrm>
            <a:off x="11035134" y="1411832"/>
            <a:ext cx="3538537" cy="598397"/>
          </a:xfrm>
        </p:spPr>
        <p:txBody>
          <a:bodyPr anchor="t">
            <a:noAutofit/>
          </a:bodyPr>
          <a:lstStyle>
            <a:lvl1pPr algn="ctr">
              <a:lnSpc>
                <a:spcPct val="100000"/>
              </a:lnSpc>
              <a:spcBef>
                <a:spcPts val="0"/>
              </a:spcBef>
              <a:defRPr sz="2800" spc="300" baseline="0">
                <a:solidFill>
                  <a:schemeClr val="bg1"/>
                </a:solidFill>
                <a:latin typeface="+mj-lt"/>
              </a:defRPr>
            </a:lvl1pPr>
          </a:lstStyle>
          <a:p>
            <a:pPr lvl="0"/>
            <a:r>
              <a:rPr lang="en-US" altLang="ja-JP" dirty="0" smtClean="0"/>
              <a:t>TEXT HERE</a:t>
            </a:r>
            <a:endParaRPr lang="en-US" dirty="0"/>
          </a:p>
        </p:txBody>
      </p:sp>
      <p:sp>
        <p:nvSpPr>
          <p:cNvPr id="31" name="テキスト プレースホルダー 11"/>
          <p:cNvSpPr>
            <a:spLocks noGrp="1"/>
          </p:cNvSpPr>
          <p:nvPr>
            <p:ph type="body" sz="quarter" idx="27" hasCustomPrompt="1"/>
          </p:nvPr>
        </p:nvSpPr>
        <p:spPr>
          <a:xfrm>
            <a:off x="11207326" y="1908629"/>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smtClean="0"/>
              <a:t>Text Here</a:t>
            </a:r>
            <a:endParaRPr lang="en-US" dirty="0"/>
          </a:p>
        </p:txBody>
      </p:sp>
      <p:sp>
        <p:nvSpPr>
          <p:cNvPr id="32" name="テキスト プレースホルダー 11"/>
          <p:cNvSpPr>
            <a:spLocks noGrp="1"/>
          </p:cNvSpPr>
          <p:nvPr>
            <p:ph type="body" sz="quarter" idx="28" hasCustomPrompt="1"/>
          </p:nvPr>
        </p:nvSpPr>
        <p:spPr>
          <a:xfrm>
            <a:off x="7367934" y="6038946"/>
            <a:ext cx="3538537" cy="598397"/>
          </a:xfrm>
        </p:spPr>
        <p:txBody>
          <a:bodyPr anchor="t">
            <a:noAutofit/>
          </a:bodyPr>
          <a:lstStyle>
            <a:lvl1pPr algn="ctr">
              <a:lnSpc>
                <a:spcPct val="100000"/>
              </a:lnSpc>
              <a:spcBef>
                <a:spcPts val="0"/>
              </a:spcBef>
              <a:defRPr sz="2800" spc="300" baseline="0">
                <a:solidFill>
                  <a:schemeClr val="bg1"/>
                </a:solidFill>
                <a:latin typeface="+mj-lt"/>
              </a:defRPr>
            </a:lvl1pPr>
          </a:lstStyle>
          <a:p>
            <a:pPr lvl="0"/>
            <a:r>
              <a:rPr lang="en-US" altLang="ja-JP" dirty="0" smtClean="0"/>
              <a:t>TEXT HERE</a:t>
            </a:r>
            <a:endParaRPr lang="en-US" dirty="0"/>
          </a:p>
        </p:txBody>
      </p:sp>
      <p:sp>
        <p:nvSpPr>
          <p:cNvPr id="33" name="テキスト プレースホルダー 11"/>
          <p:cNvSpPr>
            <a:spLocks noGrp="1"/>
          </p:cNvSpPr>
          <p:nvPr>
            <p:ph type="body" sz="quarter" idx="29" hasCustomPrompt="1"/>
          </p:nvPr>
        </p:nvSpPr>
        <p:spPr>
          <a:xfrm>
            <a:off x="7540126" y="6535743"/>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smtClean="0"/>
              <a:t>Text Here</a:t>
            </a:r>
            <a:endParaRPr lang="en-US" dirty="0"/>
          </a:p>
        </p:txBody>
      </p:sp>
      <p:sp>
        <p:nvSpPr>
          <p:cNvPr id="34" name="テキスト プレースホルダー 11"/>
          <p:cNvSpPr>
            <a:spLocks noGrp="1"/>
          </p:cNvSpPr>
          <p:nvPr>
            <p:ph type="body" sz="quarter" idx="30" hasCustomPrompt="1"/>
          </p:nvPr>
        </p:nvSpPr>
        <p:spPr>
          <a:xfrm>
            <a:off x="14668366" y="6038947"/>
            <a:ext cx="3538537" cy="598397"/>
          </a:xfrm>
        </p:spPr>
        <p:txBody>
          <a:bodyPr anchor="t">
            <a:noAutofit/>
          </a:bodyPr>
          <a:lstStyle>
            <a:lvl1pPr algn="ctr">
              <a:lnSpc>
                <a:spcPct val="100000"/>
              </a:lnSpc>
              <a:spcBef>
                <a:spcPts val="0"/>
              </a:spcBef>
              <a:defRPr sz="2800" spc="300" baseline="0">
                <a:solidFill>
                  <a:schemeClr val="bg1"/>
                </a:solidFill>
                <a:latin typeface="+mj-lt"/>
              </a:defRPr>
            </a:lvl1pPr>
          </a:lstStyle>
          <a:p>
            <a:pPr lvl="0"/>
            <a:r>
              <a:rPr lang="en-US" altLang="ja-JP" dirty="0" smtClean="0"/>
              <a:t>TEXT HERE</a:t>
            </a:r>
            <a:endParaRPr lang="en-US" dirty="0"/>
          </a:p>
        </p:txBody>
      </p:sp>
      <p:sp>
        <p:nvSpPr>
          <p:cNvPr id="35" name="テキスト プレースホルダー 11"/>
          <p:cNvSpPr>
            <a:spLocks noGrp="1"/>
          </p:cNvSpPr>
          <p:nvPr>
            <p:ph type="body" sz="quarter" idx="31" hasCustomPrompt="1"/>
          </p:nvPr>
        </p:nvSpPr>
        <p:spPr>
          <a:xfrm>
            <a:off x="14840558" y="6535744"/>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smtClean="0"/>
              <a:t>Text Here</a:t>
            </a:r>
            <a:endParaRPr lang="en-US" dirty="0"/>
          </a:p>
        </p:txBody>
      </p:sp>
      <p:sp>
        <p:nvSpPr>
          <p:cNvPr id="38" name="図プレースホルダー 37"/>
          <p:cNvSpPr>
            <a:spLocks noGrp="1"/>
          </p:cNvSpPr>
          <p:nvPr>
            <p:ph type="pic" sz="quarter" idx="32" hasCustomPrompt="1"/>
          </p:nvPr>
        </p:nvSpPr>
        <p:spPr>
          <a:xfrm>
            <a:off x="1574657" y="4443762"/>
            <a:ext cx="527050" cy="527050"/>
          </a:xfrm>
          <a:prstGeom prst="triangle">
            <a:avLst/>
          </a:prstGeom>
          <a:solidFill>
            <a:schemeClr val="accent1">
              <a:lumMod val="75000"/>
            </a:schemeClr>
          </a:solidFill>
        </p:spPr>
        <p:txBody>
          <a:bodyPr/>
          <a:lstStyle/>
          <a:p>
            <a:r>
              <a:rPr kumimoji="1" lang="en-US" altLang="ja-JP" dirty="0" smtClean="0"/>
              <a:t> </a:t>
            </a:r>
            <a:endParaRPr kumimoji="1" lang="ja-JP" altLang="en-US" dirty="0"/>
          </a:p>
        </p:txBody>
      </p:sp>
      <p:sp>
        <p:nvSpPr>
          <p:cNvPr id="39" name="図プレースホルダー 37"/>
          <p:cNvSpPr>
            <a:spLocks noGrp="1"/>
          </p:cNvSpPr>
          <p:nvPr>
            <p:ph type="pic" sz="quarter" idx="33" hasCustomPrompt="1"/>
          </p:nvPr>
        </p:nvSpPr>
        <p:spPr>
          <a:xfrm>
            <a:off x="8878888" y="4443762"/>
            <a:ext cx="527050" cy="527050"/>
          </a:xfrm>
          <a:prstGeom prst="triangle">
            <a:avLst/>
          </a:prstGeom>
          <a:solidFill>
            <a:schemeClr val="accent1">
              <a:lumMod val="50000"/>
            </a:schemeClr>
          </a:solidFill>
        </p:spPr>
        <p:txBody>
          <a:bodyPr/>
          <a:lstStyle/>
          <a:p>
            <a:r>
              <a:rPr kumimoji="1" lang="en-US" altLang="ja-JP" dirty="0" smtClean="0"/>
              <a:t> </a:t>
            </a:r>
            <a:endParaRPr kumimoji="1" lang="ja-JP" altLang="en-US" dirty="0"/>
          </a:p>
        </p:txBody>
      </p:sp>
      <p:sp>
        <p:nvSpPr>
          <p:cNvPr id="40" name="図プレースホルダー 37"/>
          <p:cNvSpPr>
            <a:spLocks noGrp="1"/>
          </p:cNvSpPr>
          <p:nvPr>
            <p:ph type="pic" sz="quarter" idx="34" hasCustomPrompt="1"/>
          </p:nvPr>
        </p:nvSpPr>
        <p:spPr>
          <a:xfrm>
            <a:off x="16172942" y="4443762"/>
            <a:ext cx="527050" cy="527050"/>
          </a:xfrm>
          <a:prstGeom prst="triangle">
            <a:avLst/>
          </a:prstGeom>
          <a:solidFill>
            <a:schemeClr val="accent1">
              <a:lumMod val="75000"/>
            </a:schemeClr>
          </a:solidFill>
        </p:spPr>
        <p:txBody>
          <a:bodyPr/>
          <a:lstStyle/>
          <a:p>
            <a:r>
              <a:rPr kumimoji="1" lang="en-US" altLang="ja-JP" dirty="0" smtClean="0"/>
              <a:t> </a:t>
            </a:r>
            <a:endParaRPr kumimoji="1" lang="ja-JP" altLang="en-US" dirty="0"/>
          </a:p>
        </p:txBody>
      </p:sp>
      <p:sp>
        <p:nvSpPr>
          <p:cNvPr id="41" name="図プレースホルダー 37"/>
          <p:cNvSpPr>
            <a:spLocks noGrp="1"/>
          </p:cNvSpPr>
          <p:nvPr>
            <p:ph type="pic" sz="quarter" idx="35" hasCustomPrompt="1"/>
          </p:nvPr>
        </p:nvSpPr>
        <p:spPr>
          <a:xfrm rot="10800000">
            <a:off x="5224228" y="4378415"/>
            <a:ext cx="527050" cy="527050"/>
          </a:xfrm>
          <a:prstGeom prst="triangle">
            <a:avLst/>
          </a:prstGeom>
          <a:solidFill>
            <a:schemeClr val="accent1"/>
          </a:solidFill>
        </p:spPr>
        <p:txBody>
          <a:bodyPr/>
          <a:lstStyle/>
          <a:p>
            <a:r>
              <a:rPr kumimoji="1" lang="en-US" altLang="ja-JP" dirty="0" smtClean="0"/>
              <a:t> </a:t>
            </a:r>
            <a:endParaRPr kumimoji="1" lang="ja-JP" altLang="en-US" dirty="0"/>
          </a:p>
        </p:txBody>
      </p:sp>
      <p:sp>
        <p:nvSpPr>
          <p:cNvPr id="42" name="図プレースホルダー 37"/>
          <p:cNvSpPr>
            <a:spLocks noGrp="1"/>
          </p:cNvSpPr>
          <p:nvPr>
            <p:ph type="pic" sz="quarter" idx="36" hasCustomPrompt="1"/>
          </p:nvPr>
        </p:nvSpPr>
        <p:spPr>
          <a:xfrm rot="10800000">
            <a:off x="12524660" y="4436430"/>
            <a:ext cx="527050" cy="527050"/>
          </a:xfrm>
          <a:prstGeom prst="triangle">
            <a:avLst/>
          </a:prstGeom>
          <a:solidFill>
            <a:schemeClr val="accent1"/>
          </a:solidFill>
        </p:spPr>
        <p:txBody>
          <a:bodyPr/>
          <a:lstStyle/>
          <a:p>
            <a:r>
              <a:rPr kumimoji="1" lang="en-US" altLang="ja-JP" dirty="0" smtClean="0"/>
              <a:t> </a:t>
            </a:r>
            <a:endParaRPr kumimoji="1" lang="ja-JP" altLang="en-US" dirty="0"/>
          </a:p>
        </p:txBody>
      </p:sp>
    </p:spTree>
    <p:extLst>
      <p:ext uri="{BB962C8B-B14F-4D97-AF65-F5344CB8AC3E}">
        <p14:creationId xmlns:p14="http://schemas.microsoft.com/office/powerpoint/2010/main" val="3978773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38"/>
                                        </p:tgtEl>
                                        <p:attrNameLst>
                                          <p:attrName>style.visibility</p:attrName>
                                        </p:attrNameLst>
                                      </p:cBhvr>
                                      <p:to>
                                        <p:strVal val="visible"/>
                                      </p:to>
                                    </p:set>
                                    <p:animEffect transition="in" filter="wipe(down)">
                                      <p:cBhvr>
                                        <p:cTn id="14" dur="100"/>
                                        <p:tgtEl>
                                          <p:spTgt spid="38"/>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par>
                          <p:cTn id="24" fill="hold">
                            <p:stCondLst>
                              <p:cond delay="1500"/>
                            </p:stCondLst>
                            <p:childTnLst>
                              <p:par>
                                <p:cTn id="25" presetID="22" presetClass="entr" presetSubtype="4" fill="hold" grpId="0" nodeType="afterEffect">
                                  <p:stCondLst>
                                    <p:cond delay="25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par>
                          <p:cTn id="28" fill="hold">
                            <p:stCondLst>
                              <p:cond delay="2250"/>
                            </p:stCondLst>
                            <p:childTnLst>
                              <p:par>
                                <p:cTn id="29" presetID="22" presetClass="entr" presetSubtype="1"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up)">
                                      <p:cBhvr>
                                        <p:cTn id="31" dur="500"/>
                                        <p:tgtEl>
                                          <p:spTgt spid="13"/>
                                        </p:tgtEl>
                                      </p:cBhvr>
                                    </p:animEffect>
                                  </p:childTnLst>
                                </p:cTn>
                              </p:par>
                            </p:childTnLst>
                          </p:cTn>
                        </p:par>
                        <p:par>
                          <p:cTn id="32" fill="hold">
                            <p:stCondLst>
                              <p:cond delay="2750"/>
                            </p:stCondLst>
                            <p:childTnLst>
                              <p:par>
                                <p:cTn id="33" presetID="22" presetClass="entr" presetSubtype="1" fill="hold" grpId="0"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wipe(up)">
                                      <p:cBhvr>
                                        <p:cTn id="35" dur="100"/>
                                        <p:tgtEl>
                                          <p:spTgt spid="4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3250"/>
                            </p:stCondLst>
                            <p:childTnLst>
                              <p:par>
                                <p:cTn id="46" presetID="22" presetClass="entr" presetSubtype="1" fill="hold" grpId="0" nodeType="afterEffect">
                                  <p:stCondLst>
                                    <p:cond delay="250"/>
                                  </p:stCondLst>
                                  <p:childTnLst>
                                    <p:set>
                                      <p:cBhvr>
                                        <p:cTn id="47" dur="1" fill="hold">
                                          <p:stCondLst>
                                            <p:cond delay="0"/>
                                          </p:stCondLst>
                                        </p:cTn>
                                        <p:tgtEl>
                                          <p:spTgt spid="8"/>
                                        </p:tgtEl>
                                        <p:attrNameLst>
                                          <p:attrName>style.visibility</p:attrName>
                                        </p:attrNameLst>
                                      </p:cBhvr>
                                      <p:to>
                                        <p:strVal val="visible"/>
                                      </p:to>
                                    </p:set>
                                    <p:animEffect transition="in" filter="wipe(up)">
                                      <p:cBhvr>
                                        <p:cTn id="48" dur="500"/>
                                        <p:tgtEl>
                                          <p:spTgt spid="8"/>
                                        </p:tgtEl>
                                      </p:cBhvr>
                                    </p:animEffect>
                                  </p:childTnLst>
                                </p:cTn>
                              </p:par>
                            </p:childTnLst>
                          </p:cTn>
                        </p:par>
                        <p:par>
                          <p:cTn id="49" fill="hold">
                            <p:stCondLst>
                              <p:cond delay="4000"/>
                            </p:stCondLst>
                            <p:childTnLst>
                              <p:par>
                                <p:cTn id="50" presetID="22" presetClass="entr" presetSubtype="4"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down)">
                                      <p:cBhvr>
                                        <p:cTn id="52" dur="500"/>
                                        <p:tgtEl>
                                          <p:spTgt spid="14"/>
                                        </p:tgtEl>
                                      </p:cBhvr>
                                    </p:animEffect>
                                  </p:childTnLst>
                                </p:cTn>
                              </p:par>
                            </p:childTnLst>
                          </p:cTn>
                        </p:par>
                        <p:par>
                          <p:cTn id="53" fill="hold">
                            <p:stCondLst>
                              <p:cond delay="4500"/>
                            </p:stCondLst>
                            <p:childTnLst>
                              <p:par>
                                <p:cTn id="54" presetID="22" presetClass="entr" presetSubtype="4" fill="hold" grpId="0" nodeType="after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wipe(down)">
                                      <p:cBhvr>
                                        <p:cTn id="56" dur="100"/>
                                        <p:tgtEl>
                                          <p:spTgt spid="3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500"/>
                                        <p:tgtEl>
                                          <p:spTgt spid="3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childTnLst>
                          </p:cTn>
                        </p:par>
                        <p:par>
                          <p:cTn id="66" fill="hold">
                            <p:stCondLst>
                              <p:cond delay="5000"/>
                            </p:stCondLst>
                            <p:childTnLst>
                              <p:par>
                                <p:cTn id="67" presetID="22" presetClass="entr" presetSubtype="4" fill="hold" grpId="0" nodeType="afterEffect">
                                  <p:stCondLst>
                                    <p:cond delay="250"/>
                                  </p:stCondLst>
                                  <p:childTnLst>
                                    <p:set>
                                      <p:cBhvr>
                                        <p:cTn id="68" dur="1" fill="hold">
                                          <p:stCondLst>
                                            <p:cond delay="0"/>
                                          </p:stCondLst>
                                        </p:cTn>
                                        <p:tgtEl>
                                          <p:spTgt spid="9"/>
                                        </p:tgtEl>
                                        <p:attrNameLst>
                                          <p:attrName>style.visibility</p:attrName>
                                        </p:attrNameLst>
                                      </p:cBhvr>
                                      <p:to>
                                        <p:strVal val="visible"/>
                                      </p:to>
                                    </p:set>
                                    <p:animEffect transition="in" filter="wipe(down)">
                                      <p:cBhvr>
                                        <p:cTn id="69" dur="500"/>
                                        <p:tgtEl>
                                          <p:spTgt spid="9"/>
                                        </p:tgtEl>
                                      </p:cBhvr>
                                    </p:animEffect>
                                  </p:childTnLst>
                                </p:cTn>
                              </p:par>
                            </p:childTnLst>
                          </p:cTn>
                        </p:par>
                        <p:par>
                          <p:cTn id="70" fill="hold">
                            <p:stCondLst>
                              <p:cond delay="5750"/>
                            </p:stCondLst>
                            <p:childTnLst>
                              <p:par>
                                <p:cTn id="71" presetID="22" presetClass="entr" presetSubtype="1" fill="hold" grpId="0" nodeType="after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wipe(up)">
                                      <p:cBhvr>
                                        <p:cTn id="73" dur="500"/>
                                        <p:tgtEl>
                                          <p:spTgt spid="15"/>
                                        </p:tgtEl>
                                      </p:cBhvr>
                                    </p:animEffect>
                                  </p:childTnLst>
                                </p:cTn>
                              </p:par>
                            </p:childTnLst>
                          </p:cTn>
                        </p:par>
                        <p:par>
                          <p:cTn id="74" fill="hold">
                            <p:stCondLst>
                              <p:cond delay="6250"/>
                            </p:stCondLst>
                            <p:childTnLst>
                              <p:par>
                                <p:cTn id="75" presetID="22" presetClass="entr" presetSubtype="1" fill="hold" grpId="0" nodeType="afterEffect">
                                  <p:stCondLst>
                                    <p:cond delay="0"/>
                                  </p:stCondLst>
                                  <p:childTnLst>
                                    <p:set>
                                      <p:cBhvr>
                                        <p:cTn id="76" dur="1" fill="hold">
                                          <p:stCondLst>
                                            <p:cond delay="0"/>
                                          </p:stCondLst>
                                        </p:cTn>
                                        <p:tgtEl>
                                          <p:spTgt spid="42"/>
                                        </p:tgtEl>
                                        <p:attrNameLst>
                                          <p:attrName>style.visibility</p:attrName>
                                        </p:attrNameLst>
                                      </p:cBhvr>
                                      <p:to>
                                        <p:strVal val="visible"/>
                                      </p:to>
                                    </p:set>
                                    <p:animEffect transition="in" filter="wipe(up)">
                                      <p:cBhvr>
                                        <p:cTn id="77" dur="100"/>
                                        <p:tgtEl>
                                          <p:spTgt spid="42"/>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fade">
                                      <p:cBhvr>
                                        <p:cTn id="80" dur="500"/>
                                        <p:tgtEl>
                                          <p:spTgt spid="21"/>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fade">
                                      <p:cBhvr>
                                        <p:cTn id="83" dur="500"/>
                                        <p:tgtEl>
                                          <p:spTgt spid="3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fade">
                                      <p:cBhvr>
                                        <p:cTn id="86" dur="500"/>
                                        <p:tgtEl>
                                          <p:spTgt spid="31"/>
                                        </p:tgtEl>
                                      </p:cBhvr>
                                    </p:animEffect>
                                  </p:childTnLst>
                                </p:cTn>
                              </p:par>
                            </p:childTnLst>
                          </p:cTn>
                        </p:par>
                        <p:par>
                          <p:cTn id="87" fill="hold">
                            <p:stCondLst>
                              <p:cond delay="6750"/>
                            </p:stCondLst>
                            <p:childTnLst>
                              <p:par>
                                <p:cTn id="88" presetID="22" presetClass="entr" presetSubtype="1" fill="hold" grpId="0" nodeType="afterEffect">
                                  <p:stCondLst>
                                    <p:cond delay="250"/>
                                  </p:stCondLst>
                                  <p:childTnLst>
                                    <p:set>
                                      <p:cBhvr>
                                        <p:cTn id="89" dur="1" fill="hold">
                                          <p:stCondLst>
                                            <p:cond delay="0"/>
                                          </p:stCondLst>
                                        </p:cTn>
                                        <p:tgtEl>
                                          <p:spTgt spid="10"/>
                                        </p:tgtEl>
                                        <p:attrNameLst>
                                          <p:attrName>style.visibility</p:attrName>
                                        </p:attrNameLst>
                                      </p:cBhvr>
                                      <p:to>
                                        <p:strVal val="visible"/>
                                      </p:to>
                                    </p:set>
                                    <p:animEffect transition="in" filter="wipe(up)">
                                      <p:cBhvr>
                                        <p:cTn id="90" dur="500"/>
                                        <p:tgtEl>
                                          <p:spTgt spid="10"/>
                                        </p:tgtEl>
                                      </p:cBhvr>
                                    </p:animEffect>
                                  </p:childTnLst>
                                </p:cTn>
                              </p:par>
                            </p:childTnLst>
                          </p:cTn>
                        </p:par>
                        <p:par>
                          <p:cTn id="91" fill="hold">
                            <p:stCondLst>
                              <p:cond delay="7500"/>
                            </p:stCondLst>
                            <p:childTnLst>
                              <p:par>
                                <p:cTn id="92" presetID="22" presetClass="entr" presetSubtype="4" fill="hold" grpId="0" nodeType="afterEffect">
                                  <p:stCondLst>
                                    <p:cond delay="0"/>
                                  </p:stCondLst>
                                  <p:childTnLst>
                                    <p:set>
                                      <p:cBhvr>
                                        <p:cTn id="93" dur="1" fill="hold">
                                          <p:stCondLst>
                                            <p:cond delay="0"/>
                                          </p:stCondLst>
                                        </p:cTn>
                                        <p:tgtEl>
                                          <p:spTgt spid="16"/>
                                        </p:tgtEl>
                                        <p:attrNameLst>
                                          <p:attrName>style.visibility</p:attrName>
                                        </p:attrNameLst>
                                      </p:cBhvr>
                                      <p:to>
                                        <p:strVal val="visible"/>
                                      </p:to>
                                    </p:set>
                                    <p:animEffect transition="in" filter="wipe(down)">
                                      <p:cBhvr>
                                        <p:cTn id="94" dur="500"/>
                                        <p:tgtEl>
                                          <p:spTgt spid="16"/>
                                        </p:tgtEl>
                                      </p:cBhvr>
                                    </p:animEffect>
                                  </p:childTnLst>
                                </p:cTn>
                              </p:par>
                            </p:childTnLst>
                          </p:cTn>
                        </p:par>
                        <p:par>
                          <p:cTn id="95" fill="hold">
                            <p:stCondLst>
                              <p:cond delay="8000"/>
                            </p:stCondLst>
                            <p:childTnLst>
                              <p:par>
                                <p:cTn id="96" presetID="22" presetClass="entr" presetSubtype="4" fill="hold" grpId="0" nodeType="afterEffect">
                                  <p:stCondLst>
                                    <p:cond delay="0"/>
                                  </p:stCondLst>
                                  <p:childTnLst>
                                    <p:set>
                                      <p:cBhvr>
                                        <p:cTn id="97" dur="1" fill="hold">
                                          <p:stCondLst>
                                            <p:cond delay="0"/>
                                          </p:stCondLst>
                                        </p:cTn>
                                        <p:tgtEl>
                                          <p:spTgt spid="40"/>
                                        </p:tgtEl>
                                        <p:attrNameLst>
                                          <p:attrName>style.visibility</p:attrName>
                                        </p:attrNameLst>
                                      </p:cBhvr>
                                      <p:to>
                                        <p:strVal val="visible"/>
                                      </p:to>
                                    </p:set>
                                    <p:animEffect transition="in" filter="wipe(down)">
                                      <p:cBhvr>
                                        <p:cTn id="98" dur="100"/>
                                        <p:tgtEl>
                                          <p:spTgt spid="40"/>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500"/>
                                        <p:tgtEl>
                                          <p:spTgt spid="20"/>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4"/>
                                        </p:tgtEl>
                                        <p:attrNameLst>
                                          <p:attrName>style.visibility</p:attrName>
                                        </p:attrNameLst>
                                      </p:cBhvr>
                                      <p:to>
                                        <p:strVal val="visible"/>
                                      </p:to>
                                    </p:set>
                                    <p:animEffect transition="in" filter="fade">
                                      <p:cBhvr>
                                        <p:cTn id="104" dur="500"/>
                                        <p:tgtEl>
                                          <p:spTgt spid="34"/>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35"/>
                                        </p:tgtEl>
                                        <p:attrNameLst>
                                          <p:attrName>style.visibility</p:attrName>
                                        </p:attrNameLst>
                                      </p:cBhvr>
                                      <p:to>
                                        <p:strVal val="visible"/>
                                      </p:to>
                                    </p:set>
                                    <p:animEffect transition="in" filter="fade">
                                      <p:cBhvr>
                                        <p:cTn id="10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2" grpId="0" animBg="1"/>
      <p:bldP spid="13" grpId="0" animBg="1"/>
      <p:bldP spid="14" grpId="0" animBg="1"/>
      <p:bldP spid="15" grpId="0" animBg="1"/>
      <p:bldP spid="16" grpId="0" animBg="1"/>
      <p:bldP spid="17" grpId="0"/>
      <p:bldP spid="18" grpId="0"/>
      <p:bldP spid="19" grpId="0"/>
      <p:bldP spid="20" grpId="0"/>
      <p:bldP spid="21" grpId="0"/>
      <p:bldP spid="23" grpId="0">
        <p:tmplLst>
          <p:tmpl>
            <p:tnLst>
              <p:par>
                <p:cTn presetID="10" presetClass="entr" presetSubtype="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5" grpId="0">
        <p:tmplLst>
          <p:tmpl>
            <p:tnLst>
              <p:par>
                <p:cTn presetID="10" presetClass="entr" presetSubtype="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p:tmplLst>
          <p:tmpl>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tmplLst>
          <p:tmpl>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30" grpId="0">
        <p:tmplLst>
          <p:tmpl>
            <p:tnLst>
              <p:par>
                <p:cTn presetID="10"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tmplLst>
          <p:tmpl>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p:tmplLst>
          <p:tmpl>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p:tmplLst>
          <p:tmpl>
            <p:tnLst>
              <p:par>
                <p:cTn presetID="10"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p:tmplLst>
          <p:tmpl>
            <p:tnLst>
              <p:par>
                <p:cTn presetID="10"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8" grpId="0" animBg="1"/>
      <p:bldP spid="39" grpId="0" animBg="1"/>
      <p:bldP spid="40" grpId="0" animBg="1"/>
      <p:bldP spid="41" grpId="0" animBg="1"/>
      <p:bldP spid="42" grpId="0" animBg="1"/>
    </p:bld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Layer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32" name="六角形 31"/>
          <p:cNvSpPr/>
          <p:nvPr userDrawn="1"/>
        </p:nvSpPr>
        <p:spPr>
          <a:xfrm rot="5400000">
            <a:off x="5939381" y="2737528"/>
            <a:ext cx="6406062" cy="5522467"/>
          </a:xfrm>
          <a:prstGeom prst="hexagon">
            <a:avLst>
              <a:gd name="adj" fmla="val 28637"/>
              <a:gd name="vf" fmla="val 115470"/>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円/楕円 36"/>
          <p:cNvSpPr/>
          <p:nvPr userDrawn="1"/>
        </p:nvSpPr>
        <p:spPr>
          <a:xfrm>
            <a:off x="8120711" y="1395630"/>
            <a:ext cx="2025225" cy="2025225"/>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8" name="円/楕円 37"/>
          <p:cNvSpPr/>
          <p:nvPr userDrawn="1"/>
        </p:nvSpPr>
        <p:spPr>
          <a:xfrm>
            <a:off x="10853396" y="2880795"/>
            <a:ext cx="2025225" cy="2025225"/>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9" name="円/楕円 38"/>
          <p:cNvSpPr/>
          <p:nvPr userDrawn="1"/>
        </p:nvSpPr>
        <p:spPr>
          <a:xfrm>
            <a:off x="10853396" y="6031145"/>
            <a:ext cx="2025225" cy="2025225"/>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0" name="円/楕円 39"/>
          <p:cNvSpPr/>
          <p:nvPr userDrawn="1"/>
        </p:nvSpPr>
        <p:spPr>
          <a:xfrm>
            <a:off x="8120711" y="7561315"/>
            <a:ext cx="2025225" cy="2025225"/>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1" name="円/楕円 40"/>
          <p:cNvSpPr/>
          <p:nvPr userDrawn="1"/>
        </p:nvSpPr>
        <p:spPr>
          <a:xfrm>
            <a:off x="5368565" y="6031145"/>
            <a:ext cx="2025225" cy="2025225"/>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2" name="円/楕円 41"/>
          <p:cNvSpPr/>
          <p:nvPr userDrawn="1"/>
        </p:nvSpPr>
        <p:spPr>
          <a:xfrm>
            <a:off x="5368565" y="2872462"/>
            <a:ext cx="2025225" cy="2025225"/>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3" name="テキスト プレースホルダー 11"/>
          <p:cNvSpPr>
            <a:spLocks noGrp="1"/>
          </p:cNvSpPr>
          <p:nvPr>
            <p:ph type="body" sz="quarter" idx="21" hasCustomPrompt="1"/>
          </p:nvPr>
        </p:nvSpPr>
        <p:spPr>
          <a:xfrm>
            <a:off x="6982966" y="4950496"/>
            <a:ext cx="4275475" cy="990111"/>
          </a:xfrm>
        </p:spPr>
        <p:txBody>
          <a:bodyPr anchor="ctr">
            <a:noAutofit/>
          </a:bodyPr>
          <a:lstStyle>
            <a:lvl1pPr algn="ctr">
              <a:lnSpc>
                <a:spcPct val="100000"/>
              </a:lnSpc>
              <a:spcBef>
                <a:spcPts val="0"/>
              </a:spcBef>
              <a:defRPr sz="3600" spc="300" baseline="0">
                <a:solidFill>
                  <a:schemeClr val="accent1"/>
                </a:solidFill>
                <a:latin typeface="+mj-lt"/>
              </a:defRPr>
            </a:lvl1pPr>
          </a:lstStyle>
          <a:p>
            <a:pPr lvl="0"/>
            <a:r>
              <a:rPr lang="en-US" altLang="ja-JP" dirty="0" smtClean="0"/>
              <a:t>TEXT HERE</a:t>
            </a:r>
            <a:endParaRPr lang="en-US" dirty="0"/>
          </a:p>
        </p:txBody>
      </p:sp>
      <p:sp>
        <p:nvSpPr>
          <p:cNvPr id="44" name="テキスト プレースホルダー 11"/>
          <p:cNvSpPr>
            <a:spLocks noGrp="1"/>
          </p:cNvSpPr>
          <p:nvPr>
            <p:ph type="body" sz="quarter" idx="22" hasCustomPrompt="1"/>
          </p:nvPr>
        </p:nvSpPr>
        <p:spPr>
          <a:xfrm>
            <a:off x="5485100" y="3405437"/>
            <a:ext cx="1800201" cy="990111"/>
          </a:xfrm>
        </p:spPr>
        <p:txBody>
          <a:bodyPr anchor="ctr">
            <a:noAutofit/>
          </a:bodyPr>
          <a:lstStyle>
            <a:lvl1pPr algn="ctr">
              <a:lnSpc>
                <a:spcPct val="100000"/>
              </a:lnSpc>
              <a:spcBef>
                <a:spcPts val="0"/>
              </a:spcBef>
              <a:defRPr sz="2400" spc="0" baseline="0">
                <a:solidFill>
                  <a:schemeClr val="bg1"/>
                </a:solidFill>
                <a:latin typeface="+mj-lt"/>
              </a:defRPr>
            </a:lvl1pPr>
          </a:lstStyle>
          <a:p>
            <a:pPr lvl="0"/>
            <a:r>
              <a:rPr lang="en-US" altLang="ja-JP" dirty="0" smtClean="0"/>
              <a:t>TEXT HERE</a:t>
            </a:r>
            <a:endParaRPr lang="en-US" dirty="0"/>
          </a:p>
        </p:txBody>
      </p:sp>
      <p:sp>
        <p:nvSpPr>
          <p:cNvPr id="45" name="テキスト プレースホルダー 11"/>
          <p:cNvSpPr>
            <a:spLocks noGrp="1"/>
          </p:cNvSpPr>
          <p:nvPr>
            <p:ph type="body" sz="quarter" idx="23" hasCustomPrompt="1"/>
          </p:nvPr>
        </p:nvSpPr>
        <p:spPr>
          <a:xfrm>
            <a:off x="8216912" y="1882351"/>
            <a:ext cx="1800201" cy="990111"/>
          </a:xfrm>
        </p:spPr>
        <p:txBody>
          <a:bodyPr anchor="ctr">
            <a:noAutofit/>
          </a:bodyPr>
          <a:lstStyle>
            <a:lvl1pPr algn="ctr">
              <a:lnSpc>
                <a:spcPct val="100000"/>
              </a:lnSpc>
              <a:spcBef>
                <a:spcPts val="0"/>
              </a:spcBef>
              <a:defRPr sz="2400" spc="0" baseline="0">
                <a:solidFill>
                  <a:schemeClr val="bg1"/>
                </a:solidFill>
                <a:latin typeface="+mj-lt"/>
              </a:defRPr>
            </a:lvl1pPr>
          </a:lstStyle>
          <a:p>
            <a:pPr lvl="0"/>
            <a:r>
              <a:rPr lang="en-US" altLang="ja-JP" dirty="0" smtClean="0"/>
              <a:t>TEXT HERE</a:t>
            </a:r>
            <a:endParaRPr lang="en-US" dirty="0"/>
          </a:p>
        </p:txBody>
      </p:sp>
      <p:sp>
        <p:nvSpPr>
          <p:cNvPr id="46" name="テキスト プレースホルダー 11"/>
          <p:cNvSpPr>
            <a:spLocks noGrp="1"/>
          </p:cNvSpPr>
          <p:nvPr>
            <p:ph type="body" sz="quarter" idx="24" hasCustomPrompt="1"/>
          </p:nvPr>
        </p:nvSpPr>
        <p:spPr>
          <a:xfrm>
            <a:off x="10953207" y="3405437"/>
            <a:ext cx="1800201" cy="990111"/>
          </a:xfrm>
        </p:spPr>
        <p:txBody>
          <a:bodyPr anchor="ctr">
            <a:noAutofit/>
          </a:bodyPr>
          <a:lstStyle>
            <a:lvl1pPr algn="ctr">
              <a:lnSpc>
                <a:spcPct val="100000"/>
              </a:lnSpc>
              <a:spcBef>
                <a:spcPts val="0"/>
              </a:spcBef>
              <a:defRPr sz="2400" spc="0" baseline="0">
                <a:solidFill>
                  <a:schemeClr val="bg1"/>
                </a:solidFill>
                <a:latin typeface="+mj-lt"/>
              </a:defRPr>
            </a:lvl1pPr>
          </a:lstStyle>
          <a:p>
            <a:pPr lvl="0"/>
            <a:r>
              <a:rPr lang="en-US" altLang="ja-JP" dirty="0" smtClean="0"/>
              <a:t>TEXT HERE</a:t>
            </a:r>
            <a:endParaRPr lang="en-US" dirty="0"/>
          </a:p>
        </p:txBody>
      </p:sp>
      <p:sp>
        <p:nvSpPr>
          <p:cNvPr id="49" name="テキスト プレースホルダー 11"/>
          <p:cNvSpPr>
            <a:spLocks noGrp="1"/>
          </p:cNvSpPr>
          <p:nvPr>
            <p:ph type="body" sz="quarter" idx="25" hasCustomPrompt="1"/>
          </p:nvPr>
        </p:nvSpPr>
        <p:spPr>
          <a:xfrm>
            <a:off x="5468377" y="6548701"/>
            <a:ext cx="1800201" cy="990111"/>
          </a:xfrm>
        </p:spPr>
        <p:txBody>
          <a:bodyPr anchor="ctr">
            <a:noAutofit/>
          </a:bodyPr>
          <a:lstStyle>
            <a:lvl1pPr algn="ctr">
              <a:lnSpc>
                <a:spcPct val="100000"/>
              </a:lnSpc>
              <a:spcBef>
                <a:spcPts val="0"/>
              </a:spcBef>
              <a:defRPr sz="2400" spc="0" baseline="0">
                <a:solidFill>
                  <a:schemeClr val="bg1"/>
                </a:solidFill>
                <a:latin typeface="+mj-lt"/>
              </a:defRPr>
            </a:lvl1pPr>
          </a:lstStyle>
          <a:p>
            <a:pPr lvl="0"/>
            <a:r>
              <a:rPr lang="en-US" altLang="ja-JP" dirty="0" smtClean="0"/>
              <a:t>TEXT HERE</a:t>
            </a:r>
            <a:endParaRPr lang="en-US" dirty="0"/>
          </a:p>
        </p:txBody>
      </p:sp>
      <p:sp>
        <p:nvSpPr>
          <p:cNvPr id="50" name="テキスト プレースホルダー 11"/>
          <p:cNvSpPr>
            <a:spLocks noGrp="1"/>
          </p:cNvSpPr>
          <p:nvPr>
            <p:ph type="body" sz="quarter" idx="26" hasCustomPrompt="1"/>
          </p:nvPr>
        </p:nvSpPr>
        <p:spPr>
          <a:xfrm>
            <a:off x="10936484" y="6548701"/>
            <a:ext cx="1800201" cy="990111"/>
          </a:xfrm>
        </p:spPr>
        <p:txBody>
          <a:bodyPr anchor="ctr">
            <a:noAutofit/>
          </a:bodyPr>
          <a:lstStyle>
            <a:lvl1pPr algn="ctr">
              <a:lnSpc>
                <a:spcPct val="100000"/>
              </a:lnSpc>
              <a:spcBef>
                <a:spcPts val="0"/>
              </a:spcBef>
              <a:defRPr sz="2400" spc="0" baseline="0">
                <a:solidFill>
                  <a:schemeClr val="bg1"/>
                </a:solidFill>
                <a:latin typeface="+mj-lt"/>
              </a:defRPr>
            </a:lvl1pPr>
          </a:lstStyle>
          <a:p>
            <a:pPr lvl="0"/>
            <a:r>
              <a:rPr lang="en-US" altLang="ja-JP" dirty="0" smtClean="0"/>
              <a:t>TEXT HERE</a:t>
            </a:r>
            <a:endParaRPr lang="en-US" dirty="0"/>
          </a:p>
        </p:txBody>
      </p:sp>
      <p:sp>
        <p:nvSpPr>
          <p:cNvPr id="51" name="テキスト プレースホルダー 11"/>
          <p:cNvSpPr>
            <a:spLocks noGrp="1"/>
          </p:cNvSpPr>
          <p:nvPr>
            <p:ph type="body" sz="quarter" idx="27" hasCustomPrompt="1"/>
          </p:nvPr>
        </p:nvSpPr>
        <p:spPr>
          <a:xfrm>
            <a:off x="8216912" y="8078871"/>
            <a:ext cx="1800201" cy="990111"/>
          </a:xfrm>
        </p:spPr>
        <p:txBody>
          <a:bodyPr anchor="ctr">
            <a:noAutofit/>
          </a:bodyPr>
          <a:lstStyle>
            <a:lvl1pPr algn="ctr">
              <a:lnSpc>
                <a:spcPct val="100000"/>
              </a:lnSpc>
              <a:spcBef>
                <a:spcPts val="0"/>
              </a:spcBef>
              <a:defRPr sz="2400" spc="0" baseline="0">
                <a:solidFill>
                  <a:schemeClr val="bg1"/>
                </a:solidFill>
                <a:latin typeface="+mj-lt"/>
              </a:defRPr>
            </a:lvl1pPr>
          </a:lstStyle>
          <a:p>
            <a:pPr lvl="0"/>
            <a:r>
              <a:rPr lang="en-US" altLang="ja-JP" dirty="0" smtClean="0"/>
              <a:t>TEXT HERE</a:t>
            </a:r>
            <a:endParaRPr lang="en-US" dirty="0"/>
          </a:p>
        </p:txBody>
      </p:sp>
      <p:sp>
        <p:nvSpPr>
          <p:cNvPr id="52" name="円弧 51"/>
          <p:cNvSpPr/>
          <p:nvPr userDrawn="1"/>
        </p:nvSpPr>
        <p:spPr>
          <a:xfrm rot="2700000">
            <a:off x="7976000" y="1249736"/>
            <a:ext cx="2320588" cy="2320588"/>
          </a:xfrm>
          <a:prstGeom prst="arc">
            <a:avLst>
              <a:gd name="adj1" fmla="val 16200000"/>
              <a:gd name="adj2" fmla="val 20055362"/>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54" name="直線コネクタ 53"/>
          <p:cNvCxnSpPr>
            <a:stCxn id="52" idx="0"/>
          </p:cNvCxnSpPr>
          <p:nvPr userDrawn="1"/>
        </p:nvCxnSpPr>
        <p:spPr>
          <a:xfrm>
            <a:off x="9956746" y="1589578"/>
            <a:ext cx="5651554" cy="0"/>
          </a:xfrm>
          <a:prstGeom prst="line">
            <a:avLst/>
          </a:prstGeom>
          <a:ln w="12700">
            <a:prstDash val="dash"/>
            <a:tailEnd type="oval" w="lg" len="lg"/>
          </a:ln>
        </p:spPr>
        <p:style>
          <a:lnRef idx="1">
            <a:schemeClr val="accent1"/>
          </a:lnRef>
          <a:fillRef idx="0">
            <a:schemeClr val="accent1"/>
          </a:fillRef>
          <a:effectRef idx="0">
            <a:schemeClr val="accent1"/>
          </a:effectRef>
          <a:fontRef idx="minor">
            <a:schemeClr val="tx1"/>
          </a:fontRef>
        </p:style>
      </p:cxnSp>
      <p:sp>
        <p:nvSpPr>
          <p:cNvPr id="60" name="円弧 59"/>
          <p:cNvSpPr/>
          <p:nvPr userDrawn="1"/>
        </p:nvSpPr>
        <p:spPr>
          <a:xfrm rot="2700000">
            <a:off x="10706500" y="2712080"/>
            <a:ext cx="2320588" cy="2320588"/>
          </a:xfrm>
          <a:prstGeom prst="arc">
            <a:avLst>
              <a:gd name="adj1" fmla="val 16200000"/>
              <a:gd name="adj2" fmla="val 20055362"/>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61" name="直線コネクタ 60"/>
          <p:cNvCxnSpPr>
            <a:stCxn id="60" idx="0"/>
          </p:cNvCxnSpPr>
          <p:nvPr userDrawn="1"/>
        </p:nvCxnSpPr>
        <p:spPr>
          <a:xfrm>
            <a:off x="12687246" y="3051922"/>
            <a:ext cx="5003854" cy="0"/>
          </a:xfrm>
          <a:prstGeom prst="line">
            <a:avLst/>
          </a:prstGeom>
          <a:ln w="12700">
            <a:prstDash val="dash"/>
            <a:tailEnd type="oval" w="lg" len="lg"/>
          </a:ln>
        </p:spPr>
        <p:style>
          <a:lnRef idx="1">
            <a:schemeClr val="accent1"/>
          </a:lnRef>
          <a:fillRef idx="0">
            <a:schemeClr val="accent1"/>
          </a:fillRef>
          <a:effectRef idx="0">
            <a:schemeClr val="accent1"/>
          </a:effectRef>
          <a:fontRef idx="minor">
            <a:schemeClr val="tx1"/>
          </a:fontRef>
        </p:style>
      </p:cxnSp>
      <p:sp>
        <p:nvSpPr>
          <p:cNvPr id="63" name="円弧 62"/>
          <p:cNvSpPr/>
          <p:nvPr userDrawn="1"/>
        </p:nvSpPr>
        <p:spPr>
          <a:xfrm rot="2700000">
            <a:off x="10706500" y="5870763"/>
            <a:ext cx="2320588" cy="2320588"/>
          </a:xfrm>
          <a:prstGeom prst="arc">
            <a:avLst>
              <a:gd name="adj1" fmla="val 16200000"/>
              <a:gd name="adj2" fmla="val 20055362"/>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64" name="直線コネクタ 63"/>
          <p:cNvCxnSpPr/>
          <p:nvPr userDrawn="1"/>
        </p:nvCxnSpPr>
        <p:spPr>
          <a:xfrm>
            <a:off x="12687246" y="6210605"/>
            <a:ext cx="5003854" cy="0"/>
          </a:xfrm>
          <a:prstGeom prst="line">
            <a:avLst/>
          </a:prstGeom>
          <a:ln w="12700">
            <a:prstDash val="dash"/>
            <a:tailEnd type="oval" w="lg" len="lg"/>
          </a:ln>
        </p:spPr>
        <p:style>
          <a:lnRef idx="1">
            <a:schemeClr val="accent1"/>
          </a:lnRef>
          <a:fillRef idx="0">
            <a:schemeClr val="accent1"/>
          </a:fillRef>
          <a:effectRef idx="0">
            <a:schemeClr val="accent1"/>
          </a:effectRef>
          <a:fontRef idx="minor">
            <a:schemeClr val="tx1"/>
          </a:fontRef>
        </p:style>
      </p:cxnSp>
      <p:sp>
        <p:nvSpPr>
          <p:cNvPr id="70" name="円弧 69"/>
          <p:cNvSpPr/>
          <p:nvPr userDrawn="1"/>
        </p:nvSpPr>
        <p:spPr>
          <a:xfrm rot="18900000" flipH="1">
            <a:off x="5212902" y="2712080"/>
            <a:ext cx="2320588" cy="2320588"/>
          </a:xfrm>
          <a:prstGeom prst="arc">
            <a:avLst>
              <a:gd name="adj1" fmla="val 16200000"/>
              <a:gd name="adj2" fmla="val 20055362"/>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71" name="直線コネクタ 70"/>
          <p:cNvCxnSpPr>
            <a:stCxn id="70" idx="0"/>
          </p:cNvCxnSpPr>
          <p:nvPr userDrawn="1"/>
        </p:nvCxnSpPr>
        <p:spPr>
          <a:xfrm flipH="1">
            <a:off x="520700" y="3051922"/>
            <a:ext cx="5032044" cy="0"/>
          </a:xfrm>
          <a:prstGeom prst="line">
            <a:avLst/>
          </a:prstGeom>
          <a:ln w="12700">
            <a:prstDash val="dash"/>
            <a:tailEnd type="oval" w="lg" len="lg"/>
          </a:ln>
        </p:spPr>
        <p:style>
          <a:lnRef idx="1">
            <a:schemeClr val="accent1"/>
          </a:lnRef>
          <a:fillRef idx="0">
            <a:schemeClr val="accent1"/>
          </a:fillRef>
          <a:effectRef idx="0">
            <a:schemeClr val="accent1"/>
          </a:effectRef>
          <a:fontRef idx="minor">
            <a:schemeClr val="tx1"/>
          </a:fontRef>
        </p:style>
      </p:cxnSp>
      <p:sp>
        <p:nvSpPr>
          <p:cNvPr id="77" name="円弧 76"/>
          <p:cNvSpPr/>
          <p:nvPr userDrawn="1"/>
        </p:nvSpPr>
        <p:spPr>
          <a:xfrm rot="18900000" flipH="1">
            <a:off x="5212902" y="5870763"/>
            <a:ext cx="2320588" cy="2320588"/>
          </a:xfrm>
          <a:prstGeom prst="arc">
            <a:avLst>
              <a:gd name="adj1" fmla="val 16200000"/>
              <a:gd name="adj2" fmla="val 20055362"/>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78" name="直線コネクタ 77"/>
          <p:cNvCxnSpPr>
            <a:stCxn id="77" idx="0"/>
          </p:cNvCxnSpPr>
          <p:nvPr userDrawn="1"/>
        </p:nvCxnSpPr>
        <p:spPr>
          <a:xfrm flipH="1">
            <a:off x="520700" y="6210605"/>
            <a:ext cx="5032044" cy="0"/>
          </a:xfrm>
          <a:prstGeom prst="line">
            <a:avLst/>
          </a:prstGeom>
          <a:ln w="12700">
            <a:prstDash val="dash"/>
            <a:tailEnd type="oval" w="lg" len="lg"/>
          </a:ln>
        </p:spPr>
        <p:style>
          <a:lnRef idx="1">
            <a:schemeClr val="accent1"/>
          </a:lnRef>
          <a:fillRef idx="0">
            <a:schemeClr val="accent1"/>
          </a:fillRef>
          <a:effectRef idx="0">
            <a:schemeClr val="accent1"/>
          </a:effectRef>
          <a:fontRef idx="minor">
            <a:schemeClr val="tx1"/>
          </a:fontRef>
        </p:style>
      </p:cxnSp>
      <p:sp>
        <p:nvSpPr>
          <p:cNvPr id="80" name="円弧 79"/>
          <p:cNvSpPr/>
          <p:nvPr userDrawn="1"/>
        </p:nvSpPr>
        <p:spPr>
          <a:xfrm rot="2700000" flipH="1" flipV="1">
            <a:off x="7943402" y="7426333"/>
            <a:ext cx="2320588" cy="2320588"/>
          </a:xfrm>
          <a:prstGeom prst="arc">
            <a:avLst>
              <a:gd name="adj1" fmla="val 16200000"/>
              <a:gd name="adj2" fmla="val 20055362"/>
            </a:avLst>
          </a:prstGeom>
          <a:ln>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81" name="直線コネクタ 80"/>
          <p:cNvCxnSpPr>
            <a:stCxn id="80" idx="0"/>
          </p:cNvCxnSpPr>
          <p:nvPr userDrawn="1"/>
        </p:nvCxnSpPr>
        <p:spPr>
          <a:xfrm flipH="1">
            <a:off x="2476500" y="9407079"/>
            <a:ext cx="5806744" cy="0"/>
          </a:xfrm>
          <a:prstGeom prst="line">
            <a:avLst/>
          </a:prstGeom>
          <a:ln w="12700">
            <a:prstDash val="dash"/>
            <a:tailEnd type="oval" w="lg" len="lg"/>
          </a:ln>
        </p:spPr>
        <p:style>
          <a:lnRef idx="1">
            <a:schemeClr val="accent1"/>
          </a:lnRef>
          <a:fillRef idx="0">
            <a:schemeClr val="accent1"/>
          </a:fillRef>
          <a:effectRef idx="0">
            <a:schemeClr val="accent1"/>
          </a:effectRef>
          <a:fontRef idx="minor">
            <a:schemeClr val="tx1"/>
          </a:fontRef>
        </p:style>
      </p:cxnSp>
      <p:sp>
        <p:nvSpPr>
          <p:cNvPr id="82" name="テキスト プレースホルダー 11"/>
          <p:cNvSpPr>
            <a:spLocks noGrp="1"/>
          </p:cNvSpPr>
          <p:nvPr userDrawn="1">
            <p:ph type="body" sz="quarter" idx="28" hasCustomPrompt="1"/>
          </p:nvPr>
        </p:nvSpPr>
        <p:spPr>
          <a:xfrm>
            <a:off x="10405071" y="1702393"/>
            <a:ext cx="5203230" cy="847338"/>
          </a:xfrm>
        </p:spPr>
        <p:txBody>
          <a:bodyPr anchor="t">
            <a:noAutofit/>
          </a:bodyPr>
          <a:lstStyle>
            <a:lvl1pPr algn="l">
              <a:lnSpc>
                <a:spcPct val="120000"/>
              </a:lnSpc>
              <a:defRPr sz="1600">
                <a:solidFill>
                  <a:schemeClr val="tx1"/>
                </a:solidFill>
                <a:latin typeface="+mn-lt"/>
              </a:defRPr>
            </a:lvl1pPr>
          </a:lstStyle>
          <a:p>
            <a:pPr lvl="0"/>
            <a:r>
              <a:rPr lang="en-US" altLang="ja-JP" dirty="0" smtClean="0"/>
              <a:t>Text Here</a:t>
            </a:r>
            <a:endParaRPr lang="en-US" dirty="0"/>
          </a:p>
        </p:txBody>
      </p:sp>
      <p:sp>
        <p:nvSpPr>
          <p:cNvPr id="90" name="テキスト プレースホルダー 11"/>
          <p:cNvSpPr>
            <a:spLocks noGrp="1"/>
          </p:cNvSpPr>
          <p:nvPr userDrawn="1">
            <p:ph type="body" sz="quarter" idx="29" hasCustomPrompt="1"/>
          </p:nvPr>
        </p:nvSpPr>
        <p:spPr>
          <a:xfrm>
            <a:off x="13095883" y="3203596"/>
            <a:ext cx="4595217" cy="1381104"/>
          </a:xfrm>
        </p:spPr>
        <p:txBody>
          <a:bodyPr anchor="t">
            <a:noAutofit/>
          </a:bodyPr>
          <a:lstStyle>
            <a:lvl1pPr algn="l">
              <a:lnSpc>
                <a:spcPct val="120000"/>
              </a:lnSpc>
              <a:defRPr sz="1600">
                <a:solidFill>
                  <a:schemeClr val="tx1"/>
                </a:solidFill>
                <a:latin typeface="+mn-lt"/>
              </a:defRPr>
            </a:lvl1pPr>
          </a:lstStyle>
          <a:p>
            <a:pPr lvl="0"/>
            <a:r>
              <a:rPr lang="en-US" altLang="ja-JP" dirty="0" smtClean="0"/>
              <a:t>Text Here</a:t>
            </a:r>
            <a:endParaRPr lang="en-US" dirty="0"/>
          </a:p>
        </p:txBody>
      </p:sp>
      <p:sp>
        <p:nvSpPr>
          <p:cNvPr id="91" name="テキスト プレースホルダー 11"/>
          <p:cNvSpPr>
            <a:spLocks noGrp="1"/>
          </p:cNvSpPr>
          <p:nvPr userDrawn="1">
            <p:ph type="body" sz="quarter" idx="30" hasCustomPrompt="1"/>
          </p:nvPr>
        </p:nvSpPr>
        <p:spPr>
          <a:xfrm>
            <a:off x="13108583" y="6340505"/>
            <a:ext cx="4595217" cy="1381104"/>
          </a:xfrm>
        </p:spPr>
        <p:txBody>
          <a:bodyPr anchor="t">
            <a:noAutofit/>
          </a:bodyPr>
          <a:lstStyle>
            <a:lvl1pPr algn="l">
              <a:lnSpc>
                <a:spcPct val="120000"/>
              </a:lnSpc>
              <a:defRPr sz="1600">
                <a:solidFill>
                  <a:schemeClr val="tx1"/>
                </a:solidFill>
                <a:latin typeface="+mn-lt"/>
              </a:defRPr>
            </a:lvl1pPr>
          </a:lstStyle>
          <a:p>
            <a:pPr lvl="0"/>
            <a:r>
              <a:rPr lang="en-US" altLang="ja-JP" dirty="0" smtClean="0"/>
              <a:t>Text Here</a:t>
            </a:r>
            <a:endParaRPr lang="en-US" dirty="0"/>
          </a:p>
        </p:txBody>
      </p:sp>
      <p:sp>
        <p:nvSpPr>
          <p:cNvPr id="92" name="テキスト プレースホルダー 11"/>
          <p:cNvSpPr>
            <a:spLocks noGrp="1"/>
          </p:cNvSpPr>
          <p:nvPr userDrawn="1">
            <p:ph type="body" sz="quarter" idx="31" hasCustomPrompt="1"/>
          </p:nvPr>
        </p:nvSpPr>
        <p:spPr>
          <a:xfrm>
            <a:off x="496391" y="3202855"/>
            <a:ext cx="4595217" cy="1381104"/>
          </a:xfrm>
        </p:spPr>
        <p:txBody>
          <a:bodyPr anchor="t">
            <a:noAutofit/>
          </a:bodyPr>
          <a:lstStyle>
            <a:lvl1pPr algn="l">
              <a:lnSpc>
                <a:spcPct val="120000"/>
              </a:lnSpc>
              <a:defRPr sz="1600">
                <a:solidFill>
                  <a:schemeClr val="tx1"/>
                </a:solidFill>
                <a:latin typeface="+mn-lt"/>
              </a:defRPr>
            </a:lvl1pPr>
          </a:lstStyle>
          <a:p>
            <a:pPr lvl="0"/>
            <a:r>
              <a:rPr lang="en-US" altLang="ja-JP" dirty="0" smtClean="0"/>
              <a:t>Text Here</a:t>
            </a:r>
            <a:endParaRPr lang="en-US" dirty="0"/>
          </a:p>
        </p:txBody>
      </p:sp>
      <p:sp>
        <p:nvSpPr>
          <p:cNvPr id="95" name="テキスト プレースホルダー 11"/>
          <p:cNvSpPr>
            <a:spLocks noGrp="1"/>
          </p:cNvSpPr>
          <p:nvPr userDrawn="1">
            <p:ph type="body" sz="quarter" idx="32" hasCustomPrompt="1"/>
          </p:nvPr>
        </p:nvSpPr>
        <p:spPr>
          <a:xfrm>
            <a:off x="520700" y="6353205"/>
            <a:ext cx="4595217" cy="1381104"/>
          </a:xfrm>
        </p:spPr>
        <p:txBody>
          <a:bodyPr anchor="t">
            <a:noAutofit/>
          </a:bodyPr>
          <a:lstStyle>
            <a:lvl1pPr algn="l">
              <a:lnSpc>
                <a:spcPct val="120000"/>
              </a:lnSpc>
              <a:defRPr sz="1600">
                <a:solidFill>
                  <a:schemeClr val="tx1"/>
                </a:solidFill>
                <a:latin typeface="+mn-lt"/>
              </a:defRPr>
            </a:lvl1pPr>
          </a:lstStyle>
          <a:p>
            <a:pPr lvl="0"/>
            <a:r>
              <a:rPr lang="en-US" altLang="ja-JP" dirty="0" smtClean="0"/>
              <a:t>Text Here</a:t>
            </a:r>
            <a:endParaRPr lang="en-US" dirty="0"/>
          </a:p>
        </p:txBody>
      </p:sp>
      <p:sp>
        <p:nvSpPr>
          <p:cNvPr id="96" name="テキスト プレースホルダー 11"/>
          <p:cNvSpPr>
            <a:spLocks noGrp="1"/>
          </p:cNvSpPr>
          <p:nvPr userDrawn="1">
            <p:ph type="body" sz="quarter" idx="33" hasCustomPrompt="1"/>
          </p:nvPr>
        </p:nvSpPr>
        <p:spPr>
          <a:xfrm>
            <a:off x="2619971" y="8433393"/>
            <a:ext cx="5203230" cy="847338"/>
          </a:xfrm>
        </p:spPr>
        <p:txBody>
          <a:bodyPr anchor="b">
            <a:noAutofit/>
          </a:bodyPr>
          <a:lstStyle>
            <a:lvl1pPr algn="l">
              <a:lnSpc>
                <a:spcPct val="120000"/>
              </a:lnSpc>
              <a:defRPr sz="1600">
                <a:solidFill>
                  <a:schemeClr val="tx1"/>
                </a:solidFill>
                <a:latin typeface="+mn-lt"/>
              </a:defRPr>
            </a:lvl1pPr>
          </a:lstStyle>
          <a:p>
            <a:pPr lvl="0"/>
            <a:r>
              <a:rPr lang="en-US" altLang="ja-JP" dirty="0" smtClean="0"/>
              <a:t>Text Here</a:t>
            </a:r>
            <a:endParaRPr lang="en-US" dirty="0"/>
          </a:p>
        </p:txBody>
      </p:sp>
      <p:sp>
        <p:nvSpPr>
          <p:cNvPr id="98" name="テキスト プレースホルダー 11"/>
          <p:cNvSpPr>
            <a:spLocks noGrp="1"/>
          </p:cNvSpPr>
          <p:nvPr userDrawn="1">
            <p:ph type="body" sz="quarter" idx="15" hasCustomPrompt="1"/>
          </p:nvPr>
        </p:nvSpPr>
        <p:spPr>
          <a:xfrm>
            <a:off x="457200" y="353667"/>
            <a:ext cx="6769100" cy="1983133"/>
          </a:xfrm>
        </p:spPr>
        <p:txBody>
          <a:bodyPr anchor="b">
            <a:noAutofit/>
          </a:bodyPr>
          <a:lstStyle>
            <a:lvl1pPr algn="l">
              <a:lnSpc>
                <a:spcPct val="100000"/>
              </a:lnSpc>
              <a:spcBef>
                <a:spcPts val="0"/>
              </a:spcBef>
              <a:defRPr sz="5400" spc="600" baseline="0">
                <a:solidFill>
                  <a:schemeClr val="accent1"/>
                </a:solidFill>
                <a:latin typeface="+mj-lt"/>
              </a:defRPr>
            </a:lvl1pPr>
          </a:lstStyle>
          <a:p>
            <a:pPr lvl="0"/>
            <a:r>
              <a:rPr lang="en-US" altLang="ja-JP" dirty="0" smtClean="0"/>
              <a:t>TEXT HERE</a:t>
            </a:r>
            <a:endParaRPr lang="en-US" dirty="0"/>
          </a:p>
        </p:txBody>
      </p:sp>
      <p:cxnSp>
        <p:nvCxnSpPr>
          <p:cNvPr id="47" name="直線コネクタ 46"/>
          <p:cNvCxnSpPr/>
          <p:nvPr userDrawn="1"/>
        </p:nvCxnSpPr>
        <p:spPr>
          <a:xfrm flipH="1">
            <a:off x="-793" y="2372533"/>
            <a:ext cx="7463585"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009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wd">
                                    <p:tmPct val="10000"/>
                                  </p:iterate>
                                  <p:childTnLst>
                                    <p:set>
                                      <p:cBhvr>
                                        <p:cTn id="6" dur="1" fill="hold">
                                          <p:stCondLst>
                                            <p:cond delay="0"/>
                                          </p:stCondLst>
                                        </p:cTn>
                                        <p:tgtEl>
                                          <p:spTgt spid="98">
                                            <p:txEl>
                                              <p:pRg st="0" end="0"/>
                                            </p:txEl>
                                          </p:spTgt>
                                        </p:tgtEl>
                                        <p:attrNameLst>
                                          <p:attrName>style.visibility</p:attrName>
                                        </p:attrNameLst>
                                      </p:cBhvr>
                                      <p:to>
                                        <p:strVal val="visible"/>
                                      </p:to>
                                    </p:set>
                                    <p:anim calcmode="lin" valueType="num">
                                      <p:cBhvr additive="base">
                                        <p:cTn id="7" dur="500" fill="hold"/>
                                        <p:tgtEl>
                                          <p:spTgt spid="9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8">
                                            <p:txEl>
                                              <p:pRg st="0" end="0"/>
                                            </p:txEl>
                                          </p:spTgt>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wipe(left)">
                                      <p:cBhvr>
                                        <p:cTn id="11" dur="500"/>
                                        <p:tgtEl>
                                          <p:spTgt spid="47"/>
                                        </p:tgtEl>
                                      </p:cBhvr>
                                    </p:animEffect>
                                  </p:childTnLst>
                                </p:cTn>
                              </p:par>
                            </p:childTnLst>
                          </p:cTn>
                        </p:par>
                        <p:par>
                          <p:cTn id="12" fill="hold">
                            <p:stCondLst>
                              <p:cond delay="550"/>
                            </p:stCondLst>
                            <p:childTnLst>
                              <p:par>
                                <p:cTn id="13" presetID="10" presetClass="entr" presetSubtype="0" fill="hold" grpId="0" nodeType="afterEffect">
                                  <p:stCondLst>
                                    <p:cond delay="50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43">
                                            <p:txEl>
                                              <p:pRg st="0" end="0"/>
                                            </p:txEl>
                                          </p:spTgt>
                                        </p:tgtEl>
                                        <p:attrNameLst>
                                          <p:attrName>style.visibility</p:attrName>
                                        </p:attrNameLst>
                                      </p:cBhvr>
                                      <p:to>
                                        <p:strVal val="visible"/>
                                      </p:to>
                                    </p:set>
                                    <p:animEffect transition="in" filter="fade">
                                      <p:cBhvr>
                                        <p:cTn id="18" dur="500"/>
                                        <p:tgtEl>
                                          <p:spTgt spid="43">
                                            <p:txEl>
                                              <p:pRg st="0" end="0"/>
                                            </p:txEl>
                                          </p:spTgt>
                                        </p:tgtEl>
                                      </p:cBhvr>
                                    </p:animEffect>
                                  </p:childTnLst>
                                </p:cTn>
                              </p:par>
                            </p:childTnLst>
                          </p:cTn>
                        </p:par>
                        <p:par>
                          <p:cTn id="19" fill="hold">
                            <p:stCondLst>
                              <p:cond delay="1550"/>
                            </p:stCondLst>
                            <p:childTnLst>
                              <p:par>
                                <p:cTn id="20" presetID="10" presetClass="entr" presetSubtype="0" fill="hold" grpId="0" nodeType="after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5">
                                            <p:txEl>
                                              <p:pRg st="0" end="0"/>
                                            </p:txEl>
                                          </p:spTgt>
                                        </p:tgtEl>
                                        <p:attrNameLst>
                                          <p:attrName>style.visibility</p:attrName>
                                        </p:attrNameLst>
                                      </p:cBhvr>
                                      <p:to>
                                        <p:strVal val="visible"/>
                                      </p:to>
                                    </p:set>
                                    <p:animEffect transition="in" filter="fade">
                                      <p:cBhvr>
                                        <p:cTn id="25" dur="500"/>
                                        <p:tgtEl>
                                          <p:spTgt spid="45">
                                            <p:txEl>
                                              <p:pRg st="0" end="0"/>
                                            </p:txEl>
                                          </p:spTgt>
                                        </p:tgtEl>
                                      </p:cBhvr>
                                    </p:animEffect>
                                  </p:childTnLst>
                                </p:cTn>
                              </p:par>
                            </p:childTnLst>
                          </p:cTn>
                        </p:par>
                        <p:par>
                          <p:cTn id="26" fill="hold">
                            <p:stCondLst>
                              <p:cond delay="2050"/>
                            </p:stCondLst>
                            <p:childTnLst>
                              <p:par>
                                <p:cTn id="27" presetID="22" presetClass="entr" presetSubtype="4" fill="hold" grpId="0"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down)">
                                      <p:cBhvr>
                                        <p:cTn id="29" dur="500"/>
                                        <p:tgtEl>
                                          <p:spTgt spid="52"/>
                                        </p:tgtEl>
                                      </p:cBhvr>
                                    </p:animEffect>
                                  </p:childTnLst>
                                </p:cTn>
                              </p:par>
                            </p:childTnLst>
                          </p:cTn>
                        </p:par>
                        <p:par>
                          <p:cTn id="30" fill="hold">
                            <p:stCondLst>
                              <p:cond delay="2550"/>
                            </p:stCondLst>
                            <p:childTnLst>
                              <p:par>
                                <p:cTn id="31" presetID="22" presetClass="entr" presetSubtype="8" fill="hold" nodeType="after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wipe(left)">
                                      <p:cBhvr>
                                        <p:cTn id="33" dur="500"/>
                                        <p:tgtEl>
                                          <p:spTgt spid="54"/>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82"/>
                                        </p:tgtEl>
                                        <p:attrNameLst>
                                          <p:attrName>style.visibility</p:attrName>
                                        </p:attrNameLst>
                                      </p:cBhvr>
                                      <p:to>
                                        <p:strVal val="visible"/>
                                      </p:to>
                                    </p:set>
                                    <p:animEffect transition="in" filter="wipe(left)">
                                      <p:cBhvr>
                                        <p:cTn id="36" dur="500"/>
                                        <p:tgtEl>
                                          <p:spTgt spid="82"/>
                                        </p:tgtEl>
                                      </p:cBhvr>
                                    </p:animEffect>
                                  </p:childTnLst>
                                </p:cTn>
                              </p:par>
                            </p:childTnLst>
                          </p:cTn>
                        </p:par>
                        <p:par>
                          <p:cTn id="37" fill="hold">
                            <p:stCondLst>
                              <p:cond delay="3050"/>
                            </p:stCondLst>
                            <p:childTnLst>
                              <p:par>
                                <p:cTn id="38" presetID="10" presetClass="entr" presetSubtype="0" fill="hold" grpId="0" nodeType="after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500"/>
                                        <p:tgtEl>
                                          <p:spTgt spid="3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6">
                                            <p:txEl>
                                              <p:pRg st="0" end="0"/>
                                            </p:txEl>
                                          </p:spTgt>
                                        </p:tgtEl>
                                        <p:attrNameLst>
                                          <p:attrName>style.visibility</p:attrName>
                                        </p:attrNameLst>
                                      </p:cBhvr>
                                      <p:to>
                                        <p:strVal val="visible"/>
                                      </p:to>
                                    </p:set>
                                    <p:animEffect transition="in" filter="fade">
                                      <p:cBhvr>
                                        <p:cTn id="43" dur="500"/>
                                        <p:tgtEl>
                                          <p:spTgt spid="46">
                                            <p:txEl>
                                              <p:pRg st="0" end="0"/>
                                            </p:txEl>
                                          </p:spTgt>
                                        </p:tgtEl>
                                      </p:cBhvr>
                                    </p:animEffect>
                                  </p:childTnLst>
                                </p:cTn>
                              </p:par>
                            </p:childTnLst>
                          </p:cTn>
                        </p:par>
                        <p:par>
                          <p:cTn id="44" fill="hold">
                            <p:stCondLst>
                              <p:cond delay="3550"/>
                            </p:stCondLst>
                            <p:childTnLst>
                              <p:par>
                                <p:cTn id="45" presetID="22" presetClass="entr" presetSubtype="4" fill="hold" grpId="0" nodeType="after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wipe(down)">
                                      <p:cBhvr>
                                        <p:cTn id="47" dur="500"/>
                                        <p:tgtEl>
                                          <p:spTgt spid="60"/>
                                        </p:tgtEl>
                                      </p:cBhvr>
                                    </p:animEffect>
                                  </p:childTnLst>
                                </p:cTn>
                              </p:par>
                            </p:childTnLst>
                          </p:cTn>
                        </p:par>
                        <p:par>
                          <p:cTn id="48" fill="hold">
                            <p:stCondLst>
                              <p:cond delay="4050"/>
                            </p:stCondLst>
                            <p:childTnLst>
                              <p:par>
                                <p:cTn id="49" presetID="22" presetClass="entr" presetSubtype="8" fill="hold" nodeType="after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wipe(left)">
                                      <p:cBhvr>
                                        <p:cTn id="51" dur="500"/>
                                        <p:tgtEl>
                                          <p:spTgt spid="61"/>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90"/>
                                        </p:tgtEl>
                                        <p:attrNameLst>
                                          <p:attrName>style.visibility</p:attrName>
                                        </p:attrNameLst>
                                      </p:cBhvr>
                                      <p:to>
                                        <p:strVal val="visible"/>
                                      </p:to>
                                    </p:set>
                                    <p:animEffect transition="in" filter="wipe(left)">
                                      <p:cBhvr>
                                        <p:cTn id="54" dur="500"/>
                                        <p:tgtEl>
                                          <p:spTgt spid="90"/>
                                        </p:tgtEl>
                                      </p:cBhvr>
                                    </p:animEffect>
                                  </p:childTnLst>
                                </p:cTn>
                              </p:par>
                            </p:childTnLst>
                          </p:cTn>
                        </p:par>
                        <p:par>
                          <p:cTn id="55" fill="hold">
                            <p:stCondLst>
                              <p:cond delay="4550"/>
                            </p:stCondLst>
                            <p:childTnLst>
                              <p:par>
                                <p:cTn id="56" presetID="10" presetClass="entr" presetSubtype="0" fill="hold" grpId="0" nodeType="after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fade">
                                      <p:cBhvr>
                                        <p:cTn id="58" dur="500"/>
                                        <p:tgtEl>
                                          <p:spTgt spid="3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0">
                                            <p:txEl>
                                              <p:pRg st="0" end="0"/>
                                            </p:txEl>
                                          </p:spTgt>
                                        </p:tgtEl>
                                        <p:attrNameLst>
                                          <p:attrName>style.visibility</p:attrName>
                                        </p:attrNameLst>
                                      </p:cBhvr>
                                      <p:to>
                                        <p:strVal val="visible"/>
                                      </p:to>
                                    </p:set>
                                    <p:animEffect transition="in" filter="fade">
                                      <p:cBhvr>
                                        <p:cTn id="61" dur="500"/>
                                        <p:tgtEl>
                                          <p:spTgt spid="50">
                                            <p:txEl>
                                              <p:pRg st="0" end="0"/>
                                            </p:txEl>
                                          </p:spTgt>
                                        </p:tgtEl>
                                      </p:cBhvr>
                                    </p:animEffect>
                                  </p:childTnLst>
                                </p:cTn>
                              </p:par>
                            </p:childTnLst>
                          </p:cTn>
                        </p:par>
                        <p:par>
                          <p:cTn id="62" fill="hold">
                            <p:stCondLst>
                              <p:cond delay="5050"/>
                            </p:stCondLst>
                            <p:childTnLst>
                              <p:par>
                                <p:cTn id="63" presetID="22" presetClass="entr" presetSubtype="4" fill="hold" grpId="0" nodeType="after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wipe(down)">
                                      <p:cBhvr>
                                        <p:cTn id="65" dur="500"/>
                                        <p:tgtEl>
                                          <p:spTgt spid="63"/>
                                        </p:tgtEl>
                                      </p:cBhvr>
                                    </p:animEffect>
                                  </p:childTnLst>
                                </p:cTn>
                              </p:par>
                            </p:childTnLst>
                          </p:cTn>
                        </p:par>
                        <p:par>
                          <p:cTn id="66" fill="hold">
                            <p:stCondLst>
                              <p:cond delay="5550"/>
                            </p:stCondLst>
                            <p:childTnLst>
                              <p:par>
                                <p:cTn id="67" presetID="22" presetClass="entr" presetSubtype="8" fill="hold" nodeType="afterEffect">
                                  <p:stCondLst>
                                    <p:cond delay="0"/>
                                  </p:stCondLst>
                                  <p:childTnLst>
                                    <p:set>
                                      <p:cBhvr>
                                        <p:cTn id="68" dur="1" fill="hold">
                                          <p:stCondLst>
                                            <p:cond delay="0"/>
                                          </p:stCondLst>
                                        </p:cTn>
                                        <p:tgtEl>
                                          <p:spTgt spid="64"/>
                                        </p:tgtEl>
                                        <p:attrNameLst>
                                          <p:attrName>style.visibility</p:attrName>
                                        </p:attrNameLst>
                                      </p:cBhvr>
                                      <p:to>
                                        <p:strVal val="visible"/>
                                      </p:to>
                                    </p:set>
                                    <p:animEffect transition="in" filter="wipe(left)">
                                      <p:cBhvr>
                                        <p:cTn id="69" dur="500"/>
                                        <p:tgtEl>
                                          <p:spTgt spid="64"/>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91"/>
                                        </p:tgtEl>
                                        <p:attrNameLst>
                                          <p:attrName>style.visibility</p:attrName>
                                        </p:attrNameLst>
                                      </p:cBhvr>
                                      <p:to>
                                        <p:strVal val="visible"/>
                                      </p:to>
                                    </p:set>
                                    <p:animEffect transition="in" filter="wipe(left)">
                                      <p:cBhvr>
                                        <p:cTn id="72" dur="500"/>
                                        <p:tgtEl>
                                          <p:spTgt spid="91"/>
                                        </p:tgtEl>
                                      </p:cBhvr>
                                    </p:animEffect>
                                  </p:childTnLst>
                                </p:cTn>
                              </p:par>
                            </p:childTnLst>
                          </p:cTn>
                        </p:par>
                        <p:par>
                          <p:cTn id="73" fill="hold">
                            <p:stCondLst>
                              <p:cond delay="6050"/>
                            </p:stCondLst>
                            <p:childTnLst>
                              <p:par>
                                <p:cTn id="74" presetID="10" presetClass="entr" presetSubtype="0" fill="hold" grpId="0" nodeType="afterEffect">
                                  <p:stCondLst>
                                    <p:cond delay="0"/>
                                  </p:stCondLst>
                                  <p:childTnLst>
                                    <p:set>
                                      <p:cBhvr>
                                        <p:cTn id="75" dur="1" fill="hold">
                                          <p:stCondLst>
                                            <p:cond delay="0"/>
                                          </p:stCondLst>
                                        </p:cTn>
                                        <p:tgtEl>
                                          <p:spTgt spid="51">
                                            <p:txEl>
                                              <p:pRg st="0" end="0"/>
                                            </p:txEl>
                                          </p:spTgt>
                                        </p:tgtEl>
                                        <p:attrNameLst>
                                          <p:attrName>style.visibility</p:attrName>
                                        </p:attrNameLst>
                                      </p:cBhvr>
                                      <p:to>
                                        <p:strVal val="visible"/>
                                      </p:to>
                                    </p:set>
                                    <p:animEffect transition="in" filter="fade">
                                      <p:cBhvr>
                                        <p:cTn id="76" dur="500"/>
                                        <p:tgtEl>
                                          <p:spTgt spid="51">
                                            <p:txEl>
                                              <p:pRg st="0" end="0"/>
                                            </p:tx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fade">
                                      <p:cBhvr>
                                        <p:cTn id="79" dur="500"/>
                                        <p:tgtEl>
                                          <p:spTgt spid="40"/>
                                        </p:tgtEl>
                                      </p:cBhvr>
                                    </p:animEffect>
                                  </p:childTnLst>
                                </p:cTn>
                              </p:par>
                            </p:childTnLst>
                          </p:cTn>
                        </p:par>
                        <p:par>
                          <p:cTn id="80" fill="hold">
                            <p:stCondLst>
                              <p:cond delay="6550"/>
                            </p:stCondLst>
                            <p:childTnLst>
                              <p:par>
                                <p:cTn id="81" presetID="22" presetClass="entr" presetSubtype="1" fill="hold" grpId="0" nodeType="afterEffect">
                                  <p:stCondLst>
                                    <p:cond delay="0"/>
                                  </p:stCondLst>
                                  <p:childTnLst>
                                    <p:set>
                                      <p:cBhvr>
                                        <p:cTn id="82" dur="1" fill="hold">
                                          <p:stCondLst>
                                            <p:cond delay="0"/>
                                          </p:stCondLst>
                                        </p:cTn>
                                        <p:tgtEl>
                                          <p:spTgt spid="80"/>
                                        </p:tgtEl>
                                        <p:attrNameLst>
                                          <p:attrName>style.visibility</p:attrName>
                                        </p:attrNameLst>
                                      </p:cBhvr>
                                      <p:to>
                                        <p:strVal val="visible"/>
                                      </p:to>
                                    </p:set>
                                    <p:animEffect transition="in" filter="wipe(up)">
                                      <p:cBhvr>
                                        <p:cTn id="83" dur="500"/>
                                        <p:tgtEl>
                                          <p:spTgt spid="80"/>
                                        </p:tgtEl>
                                      </p:cBhvr>
                                    </p:animEffect>
                                  </p:childTnLst>
                                </p:cTn>
                              </p:par>
                            </p:childTnLst>
                          </p:cTn>
                        </p:par>
                        <p:par>
                          <p:cTn id="84" fill="hold">
                            <p:stCondLst>
                              <p:cond delay="7050"/>
                            </p:stCondLst>
                            <p:childTnLst>
                              <p:par>
                                <p:cTn id="85" presetID="22" presetClass="entr" presetSubtype="2" fill="hold" nodeType="afterEffect">
                                  <p:stCondLst>
                                    <p:cond delay="0"/>
                                  </p:stCondLst>
                                  <p:childTnLst>
                                    <p:set>
                                      <p:cBhvr>
                                        <p:cTn id="86" dur="1" fill="hold">
                                          <p:stCondLst>
                                            <p:cond delay="0"/>
                                          </p:stCondLst>
                                        </p:cTn>
                                        <p:tgtEl>
                                          <p:spTgt spid="81"/>
                                        </p:tgtEl>
                                        <p:attrNameLst>
                                          <p:attrName>style.visibility</p:attrName>
                                        </p:attrNameLst>
                                      </p:cBhvr>
                                      <p:to>
                                        <p:strVal val="visible"/>
                                      </p:to>
                                    </p:set>
                                    <p:animEffect transition="in" filter="wipe(right)">
                                      <p:cBhvr>
                                        <p:cTn id="87" dur="500"/>
                                        <p:tgtEl>
                                          <p:spTgt spid="81"/>
                                        </p:tgtEl>
                                      </p:cBhvr>
                                    </p:animEffect>
                                  </p:childTnLst>
                                </p:cTn>
                              </p:par>
                              <p:par>
                                <p:cTn id="88" presetID="22" presetClass="entr" presetSubtype="2" fill="hold" grpId="0" nodeType="withEffect">
                                  <p:stCondLst>
                                    <p:cond delay="0"/>
                                  </p:stCondLst>
                                  <p:childTnLst>
                                    <p:set>
                                      <p:cBhvr>
                                        <p:cTn id="89" dur="1" fill="hold">
                                          <p:stCondLst>
                                            <p:cond delay="0"/>
                                          </p:stCondLst>
                                        </p:cTn>
                                        <p:tgtEl>
                                          <p:spTgt spid="96"/>
                                        </p:tgtEl>
                                        <p:attrNameLst>
                                          <p:attrName>style.visibility</p:attrName>
                                        </p:attrNameLst>
                                      </p:cBhvr>
                                      <p:to>
                                        <p:strVal val="visible"/>
                                      </p:to>
                                    </p:set>
                                    <p:animEffect transition="in" filter="wipe(right)">
                                      <p:cBhvr>
                                        <p:cTn id="90" dur="500"/>
                                        <p:tgtEl>
                                          <p:spTgt spid="96"/>
                                        </p:tgtEl>
                                      </p:cBhvr>
                                    </p:animEffect>
                                  </p:childTnLst>
                                </p:cTn>
                              </p:par>
                            </p:childTnLst>
                          </p:cTn>
                        </p:par>
                        <p:par>
                          <p:cTn id="91" fill="hold">
                            <p:stCondLst>
                              <p:cond delay="7550"/>
                            </p:stCondLst>
                            <p:childTnLst>
                              <p:par>
                                <p:cTn id="92" presetID="10" presetClass="entr" presetSubtype="0" fill="hold" grpId="0" nodeType="afterEffect">
                                  <p:stCondLst>
                                    <p:cond delay="0"/>
                                  </p:stCondLst>
                                  <p:childTnLst>
                                    <p:set>
                                      <p:cBhvr>
                                        <p:cTn id="93" dur="1" fill="hold">
                                          <p:stCondLst>
                                            <p:cond delay="0"/>
                                          </p:stCondLst>
                                        </p:cTn>
                                        <p:tgtEl>
                                          <p:spTgt spid="49">
                                            <p:txEl>
                                              <p:pRg st="0" end="0"/>
                                            </p:txEl>
                                          </p:spTgt>
                                        </p:tgtEl>
                                        <p:attrNameLst>
                                          <p:attrName>style.visibility</p:attrName>
                                        </p:attrNameLst>
                                      </p:cBhvr>
                                      <p:to>
                                        <p:strVal val="visible"/>
                                      </p:to>
                                    </p:set>
                                    <p:animEffect transition="in" filter="fade">
                                      <p:cBhvr>
                                        <p:cTn id="94" dur="500"/>
                                        <p:tgtEl>
                                          <p:spTgt spid="49">
                                            <p:txEl>
                                              <p:pRg st="0" end="0"/>
                                            </p:txEl>
                                          </p:spTgt>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500"/>
                                        <p:tgtEl>
                                          <p:spTgt spid="41"/>
                                        </p:tgtEl>
                                      </p:cBhvr>
                                    </p:animEffect>
                                  </p:childTnLst>
                                </p:cTn>
                              </p:par>
                            </p:childTnLst>
                          </p:cTn>
                        </p:par>
                        <p:par>
                          <p:cTn id="98" fill="hold">
                            <p:stCondLst>
                              <p:cond delay="8050"/>
                            </p:stCondLst>
                            <p:childTnLst>
                              <p:par>
                                <p:cTn id="99" presetID="22" presetClass="entr" presetSubtype="4" fill="hold" grpId="0" nodeType="afterEffect">
                                  <p:stCondLst>
                                    <p:cond delay="0"/>
                                  </p:stCondLst>
                                  <p:childTnLst>
                                    <p:set>
                                      <p:cBhvr>
                                        <p:cTn id="100" dur="1" fill="hold">
                                          <p:stCondLst>
                                            <p:cond delay="0"/>
                                          </p:stCondLst>
                                        </p:cTn>
                                        <p:tgtEl>
                                          <p:spTgt spid="77"/>
                                        </p:tgtEl>
                                        <p:attrNameLst>
                                          <p:attrName>style.visibility</p:attrName>
                                        </p:attrNameLst>
                                      </p:cBhvr>
                                      <p:to>
                                        <p:strVal val="visible"/>
                                      </p:to>
                                    </p:set>
                                    <p:animEffect transition="in" filter="wipe(down)">
                                      <p:cBhvr>
                                        <p:cTn id="101" dur="500"/>
                                        <p:tgtEl>
                                          <p:spTgt spid="77"/>
                                        </p:tgtEl>
                                      </p:cBhvr>
                                    </p:animEffect>
                                  </p:childTnLst>
                                </p:cTn>
                              </p:par>
                            </p:childTnLst>
                          </p:cTn>
                        </p:par>
                        <p:par>
                          <p:cTn id="102" fill="hold">
                            <p:stCondLst>
                              <p:cond delay="8550"/>
                            </p:stCondLst>
                            <p:childTnLst>
                              <p:par>
                                <p:cTn id="103" presetID="22" presetClass="entr" presetSubtype="2" fill="hold" nodeType="afterEffect">
                                  <p:stCondLst>
                                    <p:cond delay="0"/>
                                  </p:stCondLst>
                                  <p:childTnLst>
                                    <p:set>
                                      <p:cBhvr>
                                        <p:cTn id="104" dur="1" fill="hold">
                                          <p:stCondLst>
                                            <p:cond delay="0"/>
                                          </p:stCondLst>
                                        </p:cTn>
                                        <p:tgtEl>
                                          <p:spTgt spid="78"/>
                                        </p:tgtEl>
                                        <p:attrNameLst>
                                          <p:attrName>style.visibility</p:attrName>
                                        </p:attrNameLst>
                                      </p:cBhvr>
                                      <p:to>
                                        <p:strVal val="visible"/>
                                      </p:to>
                                    </p:set>
                                    <p:animEffect transition="in" filter="wipe(right)">
                                      <p:cBhvr>
                                        <p:cTn id="105" dur="500"/>
                                        <p:tgtEl>
                                          <p:spTgt spid="78"/>
                                        </p:tgtEl>
                                      </p:cBhvr>
                                    </p:animEffect>
                                  </p:childTnLst>
                                </p:cTn>
                              </p:par>
                              <p:par>
                                <p:cTn id="106" presetID="22" presetClass="entr" presetSubtype="2" fill="hold" grpId="0" nodeType="withEffect">
                                  <p:stCondLst>
                                    <p:cond delay="0"/>
                                  </p:stCondLst>
                                  <p:childTnLst>
                                    <p:set>
                                      <p:cBhvr>
                                        <p:cTn id="107" dur="1" fill="hold">
                                          <p:stCondLst>
                                            <p:cond delay="0"/>
                                          </p:stCondLst>
                                        </p:cTn>
                                        <p:tgtEl>
                                          <p:spTgt spid="95"/>
                                        </p:tgtEl>
                                        <p:attrNameLst>
                                          <p:attrName>style.visibility</p:attrName>
                                        </p:attrNameLst>
                                      </p:cBhvr>
                                      <p:to>
                                        <p:strVal val="visible"/>
                                      </p:to>
                                    </p:set>
                                    <p:animEffect transition="in" filter="wipe(right)">
                                      <p:cBhvr>
                                        <p:cTn id="108" dur="500"/>
                                        <p:tgtEl>
                                          <p:spTgt spid="95"/>
                                        </p:tgtEl>
                                      </p:cBhvr>
                                    </p:animEffect>
                                  </p:childTnLst>
                                </p:cTn>
                              </p:par>
                            </p:childTnLst>
                          </p:cTn>
                        </p:par>
                        <p:par>
                          <p:cTn id="109" fill="hold">
                            <p:stCondLst>
                              <p:cond delay="9050"/>
                            </p:stCondLst>
                            <p:childTnLst>
                              <p:par>
                                <p:cTn id="110" presetID="10" presetClass="entr" presetSubtype="0" fill="hold" grpId="0" nodeType="afterEffect">
                                  <p:stCondLst>
                                    <p:cond delay="0"/>
                                  </p:stCondLst>
                                  <p:childTnLst>
                                    <p:set>
                                      <p:cBhvr>
                                        <p:cTn id="111" dur="1" fill="hold">
                                          <p:stCondLst>
                                            <p:cond delay="0"/>
                                          </p:stCondLst>
                                        </p:cTn>
                                        <p:tgtEl>
                                          <p:spTgt spid="44">
                                            <p:txEl>
                                              <p:pRg st="0" end="0"/>
                                            </p:txEl>
                                          </p:spTgt>
                                        </p:tgtEl>
                                        <p:attrNameLst>
                                          <p:attrName>style.visibility</p:attrName>
                                        </p:attrNameLst>
                                      </p:cBhvr>
                                      <p:to>
                                        <p:strVal val="visible"/>
                                      </p:to>
                                    </p:set>
                                    <p:animEffect transition="in" filter="fade">
                                      <p:cBhvr>
                                        <p:cTn id="112" dur="500"/>
                                        <p:tgtEl>
                                          <p:spTgt spid="44">
                                            <p:txEl>
                                              <p:pRg st="0" end="0"/>
                                            </p:txEl>
                                          </p:spTgt>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2"/>
                                        </p:tgtEl>
                                        <p:attrNameLst>
                                          <p:attrName>style.visibility</p:attrName>
                                        </p:attrNameLst>
                                      </p:cBhvr>
                                      <p:to>
                                        <p:strVal val="visible"/>
                                      </p:to>
                                    </p:set>
                                    <p:animEffect transition="in" filter="fade">
                                      <p:cBhvr>
                                        <p:cTn id="115" dur="500"/>
                                        <p:tgtEl>
                                          <p:spTgt spid="42"/>
                                        </p:tgtEl>
                                      </p:cBhvr>
                                    </p:animEffect>
                                  </p:childTnLst>
                                </p:cTn>
                              </p:par>
                            </p:childTnLst>
                          </p:cTn>
                        </p:par>
                        <p:par>
                          <p:cTn id="116" fill="hold">
                            <p:stCondLst>
                              <p:cond delay="9550"/>
                            </p:stCondLst>
                            <p:childTnLst>
                              <p:par>
                                <p:cTn id="117" presetID="22" presetClass="entr" presetSubtype="4" fill="hold" grpId="0" nodeType="afterEffect">
                                  <p:stCondLst>
                                    <p:cond delay="0"/>
                                  </p:stCondLst>
                                  <p:childTnLst>
                                    <p:set>
                                      <p:cBhvr>
                                        <p:cTn id="118" dur="1" fill="hold">
                                          <p:stCondLst>
                                            <p:cond delay="0"/>
                                          </p:stCondLst>
                                        </p:cTn>
                                        <p:tgtEl>
                                          <p:spTgt spid="70"/>
                                        </p:tgtEl>
                                        <p:attrNameLst>
                                          <p:attrName>style.visibility</p:attrName>
                                        </p:attrNameLst>
                                      </p:cBhvr>
                                      <p:to>
                                        <p:strVal val="visible"/>
                                      </p:to>
                                    </p:set>
                                    <p:animEffect transition="in" filter="wipe(down)">
                                      <p:cBhvr>
                                        <p:cTn id="119" dur="500"/>
                                        <p:tgtEl>
                                          <p:spTgt spid="70"/>
                                        </p:tgtEl>
                                      </p:cBhvr>
                                    </p:animEffect>
                                  </p:childTnLst>
                                </p:cTn>
                              </p:par>
                            </p:childTnLst>
                          </p:cTn>
                        </p:par>
                        <p:par>
                          <p:cTn id="120" fill="hold">
                            <p:stCondLst>
                              <p:cond delay="10050"/>
                            </p:stCondLst>
                            <p:childTnLst>
                              <p:par>
                                <p:cTn id="121" presetID="22" presetClass="entr" presetSubtype="2" fill="hold" nodeType="afterEffect">
                                  <p:stCondLst>
                                    <p:cond delay="0"/>
                                  </p:stCondLst>
                                  <p:childTnLst>
                                    <p:set>
                                      <p:cBhvr>
                                        <p:cTn id="122" dur="1" fill="hold">
                                          <p:stCondLst>
                                            <p:cond delay="0"/>
                                          </p:stCondLst>
                                        </p:cTn>
                                        <p:tgtEl>
                                          <p:spTgt spid="71"/>
                                        </p:tgtEl>
                                        <p:attrNameLst>
                                          <p:attrName>style.visibility</p:attrName>
                                        </p:attrNameLst>
                                      </p:cBhvr>
                                      <p:to>
                                        <p:strVal val="visible"/>
                                      </p:to>
                                    </p:set>
                                    <p:animEffect transition="in" filter="wipe(right)">
                                      <p:cBhvr>
                                        <p:cTn id="123" dur="500"/>
                                        <p:tgtEl>
                                          <p:spTgt spid="71"/>
                                        </p:tgtEl>
                                      </p:cBhvr>
                                    </p:animEffect>
                                  </p:childTnLst>
                                </p:cTn>
                              </p:par>
                              <p:par>
                                <p:cTn id="124" presetID="22" presetClass="entr" presetSubtype="2" fill="hold" grpId="0" nodeType="withEffect">
                                  <p:stCondLst>
                                    <p:cond delay="0"/>
                                  </p:stCondLst>
                                  <p:childTnLst>
                                    <p:set>
                                      <p:cBhvr>
                                        <p:cTn id="125" dur="1" fill="hold">
                                          <p:stCondLst>
                                            <p:cond delay="0"/>
                                          </p:stCondLst>
                                        </p:cTn>
                                        <p:tgtEl>
                                          <p:spTgt spid="92"/>
                                        </p:tgtEl>
                                        <p:attrNameLst>
                                          <p:attrName>style.visibility</p:attrName>
                                        </p:attrNameLst>
                                      </p:cBhvr>
                                      <p:to>
                                        <p:strVal val="visible"/>
                                      </p:to>
                                    </p:set>
                                    <p:animEffect transition="in" filter="wipe(right)">
                                      <p:cBhvr>
                                        <p:cTn id="126"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7" grpId="0" animBg="1"/>
      <p:bldP spid="38" grpId="0" animBg="1"/>
      <p:bldP spid="39" grpId="0" animBg="1"/>
      <p:bldP spid="40" grpId="0" animBg="1"/>
      <p:bldP spid="41" grpId="0" animBg="1"/>
      <p:bldP spid="42" grpId="0" animBg="1"/>
      <p:bldP spid="43" grpId="0" build="p">
        <p:tmplLst>
          <p:tmpl lvl="1">
            <p:tnLst>
              <p:par>
                <p:cTn presetID="10" presetClass="entr" presetSubtype="0" fill="hold" nodeType="withEffect">
                  <p:stCondLst>
                    <p:cond delay="5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build="p">
        <p:tmplLst>
          <p:tmpl lvl="1">
            <p:tnLst>
              <p:par>
                <p:cTn presetID="10" presetClass="entr" presetSubtype="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5" grpId="0" build="p">
        <p:tmplLst>
          <p:tmpl lvl="1">
            <p:tnLst>
              <p:par>
                <p:cTn presetID="10" presetClass="entr" presetSubtype="0" fill="hold" nodeType="with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9" grpId="0" build="p">
        <p:tmplLst>
          <p:tmpl lvl="1">
            <p:tnLst>
              <p:par>
                <p:cTn presetID="10" presetClass="entr" presetSubtype="0"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50" grpId="0" build="p">
        <p:tmplLst>
          <p:tmpl lvl="1">
            <p:tnLst>
              <p:par>
                <p:cTn presetID="10" presetClass="entr" presetSubtype="0" fill="hold" nodeType="with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fade">
                      <p:cBhvr>
                        <p:cTn dur="500"/>
                        <p:tgtEl>
                          <p:spTgt spid="50"/>
                        </p:tgtEl>
                      </p:cBhvr>
                    </p:animEffect>
                  </p:childTnLst>
                </p:cTn>
              </p:par>
            </p:tnLst>
          </p:tmpl>
        </p:tmplLst>
      </p:bldP>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52" grpId="0" animBg="1"/>
      <p:bldP spid="60" grpId="0" animBg="1"/>
      <p:bldP spid="63" grpId="0" animBg="1"/>
      <p:bldP spid="70" grpId="0" animBg="1"/>
      <p:bldP spid="77" grpId="0" animBg="1"/>
      <p:bldP spid="80" grpId="0" animBg="1"/>
      <p:bldP spid="82" grpId="0">
        <p:tmplLst>
          <p:tmpl>
            <p:tnLst>
              <p:par>
                <p:cTn presetID="22" presetClass="entr" presetSubtype="8" fill="hold" nodeType="withEffect">
                  <p:stCondLst>
                    <p:cond delay="0"/>
                  </p:stCondLst>
                  <p:childTnLst>
                    <p:set>
                      <p:cBhvr>
                        <p:cTn dur="1" fill="hold">
                          <p:stCondLst>
                            <p:cond delay="0"/>
                          </p:stCondLst>
                        </p:cTn>
                        <p:tgtEl>
                          <p:spTgt spid="82"/>
                        </p:tgtEl>
                        <p:attrNameLst>
                          <p:attrName>style.visibility</p:attrName>
                        </p:attrNameLst>
                      </p:cBhvr>
                      <p:to>
                        <p:strVal val="visible"/>
                      </p:to>
                    </p:set>
                    <p:animEffect transition="in" filter="wipe(left)">
                      <p:cBhvr>
                        <p:cTn dur="500"/>
                        <p:tgtEl>
                          <p:spTgt spid="82"/>
                        </p:tgtEl>
                      </p:cBhvr>
                    </p:animEffect>
                  </p:childTnLst>
                </p:cTn>
              </p:par>
            </p:tnLst>
          </p:tmpl>
        </p:tmplLst>
      </p:bldP>
      <p:bldP spid="90" grpId="0">
        <p:tmplLst>
          <p:tmpl>
            <p:tnLst>
              <p:par>
                <p:cTn presetID="22" presetClass="entr" presetSubtype="8" fill="hold" nodeType="withEffect">
                  <p:stCondLst>
                    <p:cond delay="0"/>
                  </p:stCondLst>
                  <p:childTnLst>
                    <p:set>
                      <p:cBhvr>
                        <p:cTn dur="1" fill="hold">
                          <p:stCondLst>
                            <p:cond delay="0"/>
                          </p:stCondLst>
                        </p:cTn>
                        <p:tgtEl>
                          <p:spTgt spid="90"/>
                        </p:tgtEl>
                        <p:attrNameLst>
                          <p:attrName>style.visibility</p:attrName>
                        </p:attrNameLst>
                      </p:cBhvr>
                      <p:to>
                        <p:strVal val="visible"/>
                      </p:to>
                    </p:set>
                    <p:animEffect transition="in" filter="wipe(left)">
                      <p:cBhvr>
                        <p:cTn dur="500"/>
                        <p:tgtEl>
                          <p:spTgt spid="90"/>
                        </p:tgtEl>
                      </p:cBhvr>
                    </p:animEffect>
                  </p:childTnLst>
                </p:cTn>
              </p:par>
            </p:tnLst>
          </p:tmpl>
        </p:tmplLst>
      </p:bldP>
      <p:bldP spid="91" grpId="0">
        <p:tmplLst>
          <p:tmpl>
            <p:tnLst>
              <p:par>
                <p:cTn presetID="22" presetClass="entr" presetSubtype="8" fill="hold" nodeType="withEffect">
                  <p:stCondLst>
                    <p:cond delay="0"/>
                  </p:stCondLst>
                  <p:childTnLst>
                    <p:set>
                      <p:cBhvr>
                        <p:cTn dur="1" fill="hold">
                          <p:stCondLst>
                            <p:cond delay="0"/>
                          </p:stCondLst>
                        </p:cTn>
                        <p:tgtEl>
                          <p:spTgt spid="91"/>
                        </p:tgtEl>
                        <p:attrNameLst>
                          <p:attrName>style.visibility</p:attrName>
                        </p:attrNameLst>
                      </p:cBhvr>
                      <p:to>
                        <p:strVal val="visible"/>
                      </p:to>
                    </p:set>
                    <p:animEffect transition="in" filter="wipe(left)">
                      <p:cBhvr>
                        <p:cTn dur="500"/>
                        <p:tgtEl>
                          <p:spTgt spid="91"/>
                        </p:tgtEl>
                      </p:cBhvr>
                    </p:animEffect>
                  </p:childTnLst>
                </p:cTn>
              </p:par>
            </p:tnLst>
          </p:tmpl>
        </p:tmplLst>
      </p:bldP>
      <p:bldP spid="92" grpId="0">
        <p:tmplLst>
          <p:tmpl>
            <p:tnLst>
              <p:par>
                <p:cTn presetID="22" presetClass="entr" presetSubtype="2" fill="hold" nodeType="withEffect">
                  <p:stCondLst>
                    <p:cond delay="0"/>
                  </p:stCondLst>
                  <p:childTnLst>
                    <p:set>
                      <p:cBhvr>
                        <p:cTn dur="1" fill="hold">
                          <p:stCondLst>
                            <p:cond delay="0"/>
                          </p:stCondLst>
                        </p:cTn>
                        <p:tgtEl>
                          <p:spTgt spid="92"/>
                        </p:tgtEl>
                        <p:attrNameLst>
                          <p:attrName>style.visibility</p:attrName>
                        </p:attrNameLst>
                      </p:cBhvr>
                      <p:to>
                        <p:strVal val="visible"/>
                      </p:to>
                    </p:set>
                    <p:animEffect transition="in" filter="wipe(right)">
                      <p:cBhvr>
                        <p:cTn dur="500"/>
                        <p:tgtEl>
                          <p:spTgt spid="92"/>
                        </p:tgtEl>
                      </p:cBhvr>
                    </p:animEffect>
                  </p:childTnLst>
                </p:cTn>
              </p:par>
            </p:tnLst>
          </p:tmpl>
        </p:tmplLst>
      </p:bldP>
      <p:bldP spid="95" grpId="0">
        <p:tmplLst>
          <p:tmpl>
            <p:tnLst>
              <p:par>
                <p:cTn presetID="22" presetClass="entr" presetSubtype="2" fill="hold" nodeType="withEffect">
                  <p:stCondLst>
                    <p:cond delay="0"/>
                  </p:stCondLst>
                  <p:childTnLst>
                    <p:set>
                      <p:cBhvr>
                        <p:cTn dur="1" fill="hold">
                          <p:stCondLst>
                            <p:cond delay="0"/>
                          </p:stCondLst>
                        </p:cTn>
                        <p:tgtEl>
                          <p:spTgt spid="95"/>
                        </p:tgtEl>
                        <p:attrNameLst>
                          <p:attrName>style.visibility</p:attrName>
                        </p:attrNameLst>
                      </p:cBhvr>
                      <p:to>
                        <p:strVal val="visible"/>
                      </p:to>
                    </p:set>
                    <p:animEffect transition="in" filter="wipe(right)">
                      <p:cBhvr>
                        <p:cTn dur="500"/>
                        <p:tgtEl>
                          <p:spTgt spid="95"/>
                        </p:tgtEl>
                      </p:cBhvr>
                    </p:animEffect>
                  </p:childTnLst>
                </p:cTn>
              </p:par>
            </p:tnLst>
          </p:tmpl>
        </p:tmplLst>
      </p:bldP>
      <p:bldP spid="96" grpId="0">
        <p:tmplLst>
          <p:tmpl>
            <p:tnLst>
              <p:par>
                <p:cTn presetID="22" presetClass="entr" presetSubtype="2" fill="hold" nodeType="withEffect">
                  <p:stCondLst>
                    <p:cond delay="0"/>
                  </p:stCondLst>
                  <p:childTnLst>
                    <p:set>
                      <p:cBhvr>
                        <p:cTn dur="1" fill="hold">
                          <p:stCondLst>
                            <p:cond delay="0"/>
                          </p:stCondLst>
                        </p:cTn>
                        <p:tgtEl>
                          <p:spTgt spid="96"/>
                        </p:tgtEl>
                        <p:attrNameLst>
                          <p:attrName>style.visibility</p:attrName>
                        </p:attrNameLst>
                      </p:cBhvr>
                      <p:to>
                        <p:strVal val="visible"/>
                      </p:to>
                    </p:set>
                    <p:animEffect transition="in" filter="wipe(right)">
                      <p:cBhvr>
                        <p:cTn dur="500"/>
                        <p:tgtEl>
                          <p:spTgt spid="96"/>
                        </p:tgtEl>
                      </p:cBhvr>
                    </p:animEffect>
                  </p:childTnLst>
                </p:cTn>
              </p:par>
            </p:tnLst>
          </p:tmpl>
        </p:tmplLst>
      </p:bldP>
      <p:bldP spid="98"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98"/>
                        </p:tgtEl>
                        <p:attrNameLst>
                          <p:attrName>style.visibility</p:attrName>
                        </p:attrNameLst>
                      </p:cBhvr>
                      <p:to>
                        <p:strVal val="visible"/>
                      </p:to>
                    </p:set>
                    <p:anim calcmode="lin" valueType="num">
                      <p:cBhvr additive="base">
                        <p:cTn dur="500" fill="hold"/>
                        <p:tgtEl>
                          <p:spTgt spid="98"/>
                        </p:tgtEl>
                        <p:attrNameLst>
                          <p:attrName>ppt_x</p:attrName>
                        </p:attrNameLst>
                      </p:cBhvr>
                      <p:tavLst>
                        <p:tav tm="0">
                          <p:val>
                            <p:strVal val="0-#ppt_w/2"/>
                          </p:val>
                        </p:tav>
                        <p:tav tm="100000">
                          <p:val>
                            <p:strVal val="#ppt_x"/>
                          </p:val>
                        </p:tav>
                      </p:tavLst>
                    </p:anim>
                    <p:anim calcmode="lin" valueType="num">
                      <p:cBhvr additive="base">
                        <p:cTn dur="500" fill="hold"/>
                        <p:tgtEl>
                          <p:spTgt spid="9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ユーザー設定レイアウト">
    <p:spTree>
      <p:nvGrpSpPr>
        <p:cNvPr id="1" name=""/>
        <p:cNvGrpSpPr/>
        <p:nvPr/>
      </p:nvGrpSpPr>
      <p:grpSpPr>
        <a:xfrm>
          <a:off x="0" y="0"/>
          <a:ext cx="0" cy="0"/>
          <a:chOff x="0" y="0"/>
          <a:chExt cx="0" cy="0"/>
        </a:xfrm>
      </p:grpSpPr>
      <p:sp>
        <p:nvSpPr>
          <p:cNvPr id="5" name="図プレースホルダー 5"/>
          <p:cNvSpPr>
            <a:spLocks noGrp="1"/>
          </p:cNvSpPr>
          <p:nvPr>
            <p:ph type="pic" sz="quarter" idx="12" hasCustomPrompt="1"/>
          </p:nvPr>
        </p:nvSpPr>
        <p:spPr>
          <a:xfrm>
            <a:off x="0" y="0"/>
            <a:ext cx="4572000" cy="3299254"/>
          </a:xfrm>
        </p:spPr>
        <p:txBody>
          <a:bodyPr/>
          <a:lstStyle>
            <a:lvl1pPr>
              <a:defRPr/>
            </a:lvl1pPr>
          </a:lstStyle>
          <a:p>
            <a:r>
              <a:rPr kumimoji="1" lang="en-US" altLang="ja-JP" dirty="0" smtClean="0"/>
              <a:t>Add an image</a:t>
            </a:r>
            <a:endParaRPr kumimoji="1" lang="ja-JP" altLang="en-US" dirty="0"/>
          </a:p>
        </p:txBody>
      </p:sp>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6" name="図プレースホルダー 5"/>
          <p:cNvSpPr>
            <a:spLocks noGrp="1"/>
          </p:cNvSpPr>
          <p:nvPr>
            <p:ph type="pic" sz="quarter" idx="13" hasCustomPrompt="1"/>
          </p:nvPr>
        </p:nvSpPr>
        <p:spPr>
          <a:xfrm>
            <a:off x="4570413" y="0"/>
            <a:ext cx="4572000" cy="3299254"/>
          </a:xfrm>
        </p:spPr>
        <p:txBody>
          <a:bodyPr/>
          <a:lstStyle>
            <a:lvl1pPr>
              <a:defRPr/>
            </a:lvl1pPr>
          </a:lstStyle>
          <a:p>
            <a:r>
              <a:rPr kumimoji="1" lang="en-US" altLang="ja-JP" dirty="0" smtClean="0"/>
              <a:t>Add an image</a:t>
            </a:r>
            <a:endParaRPr kumimoji="1" lang="ja-JP" altLang="en-US" dirty="0"/>
          </a:p>
        </p:txBody>
      </p:sp>
      <p:sp>
        <p:nvSpPr>
          <p:cNvPr id="7" name="図プレースホルダー 5"/>
          <p:cNvSpPr>
            <a:spLocks noGrp="1"/>
          </p:cNvSpPr>
          <p:nvPr>
            <p:ph type="pic" sz="quarter" idx="14" hasCustomPrompt="1"/>
          </p:nvPr>
        </p:nvSpPr>
        <p:spPr>
          <a:xfrm>
            <a:off x="9144000" y="0"/>
            <a:ext cx="4572000" cy="3299254"/>
          </a:xfrm>
        </p:spPr>
        <p:txBody>
          <a:bodyPr/>
          <a:lstStyle>
            <a:lvl1pPr>
              <a:defRPr/>
            </a:lvl1pPr>
          </a:lstStyle>
          <a:p>
            <a:r>
              <a:rPr kumimoji="1" lang="en-US" altLang="ja-JP" dirty="0" smtClean="0"/>
              <a:t>Add an image</a:t>
            </a:r>
            <a:endParaRPr kumimoji="1" lang="ja-JP" altLang="en-US" dirty="0"/>
          </a:p>
        </p:txBody>
      </p:sp>
      <p:sp>
        <p:nvSpPr>
          <p:cNvPr id="8" name="図プレースホルダー 5"/>
          <p:cNvSpPr>
            <a:spLocks noGrp="1"/>
          </p:cNvSpPr>
          <p:nvPr>
            <p:ph type="pic" sz="quarter" idx="15" hasCustomPrompt="1"/>
          </p:nvPr>
        </p:nvSpPr>
        <p:spPr>
          <a:xfrm>
            <a:off x="13714413" y="0"/>
            <a:ext cx="4572000" cy="3299254"/>
          </a:xfrm>
        </p:spPr>
        <p:txBody>
          <a:bodyPr/>
          <a:lstStyle>
            <a:lvl1pPr>
              <a:defRPr/>
            </a:lvl1pPr>
          </a:lstStyle>
          <a:p>
            <a:r>
              <a:rPr kumimoji="1" lang="en-US" altLang="ja-JP" dirty="0" smtClean="0"/>
              <a:t>Add an image</a:t>
            </a:r>
            <a:endParaRPr kumimoji="1" lang="ja-JP" altLang="en-US" dirty="0"/>
          </a:p>
        </p:txBody>
      </p:sp>
      <p:sp>
        <p:nvSpPr>
          <p:cNvPr id="13" name="図プレースホルダー 5"/>
          <p:cNvSpPr>
            <a:spLocks noGrp="1"/>
          </p:cNvSpPr>
          <p:nvPr>
            <p:ph type="pic" sz="quarter" idx="16" hasCustomPrompt="1"/>
          </p:nvPr>
        </p:nvSpPr>
        <p:spPr>
          <a:xfrm>
            <a:off x="0" y="3284406"/>
            <a:ext cx="4572000" cy="3299254"/>
          </a:xfrm>
        </p:spPr>
        <p:txBody>
          <a:bodyPr/>
          <a:lstStyle>
            <a:lvl1pPr>
              <a:defRPr/>
            </a:lvl1pPr>
          </a:lstStyle>
          <a:p>
            <a:r>
              <a:rPr kumimoji="1" lang="en-US" altLang="ja-JP" dirty="0" smtClean="0"/>
              <a:t>Add an image</a:t>
            </a:r>
            <a:endParaRPr kumimoji="1" lang="ja-JP" altLang="en-US" dirty="0"/>
          </a:p>
        </p:txBody>
      </p:sp>
      <p:sp>
        <p:nvSpPr>
          <p:cNvPr id="14" name="図プレースホルダー 5"/>
          <p:cNvSpPr>
            <a:spLocks noGrp="1"/>
          </p:cNvSpPr>
          <p:nvPr>
            <p:ph type="pic" sz="quarter" idx="17" hasCustomPrompt="1"/>
          </p:nvPr>
        </p:nvSpPr>
        <p:spPr>
          <a:xfrm>
            <a:off x="4570413" y="3284406"/>
            <a:ext cx="4572000" cy="3299254"/>
          </a:xfrm>
        </p:spPr>
        <p:txBody>
          <a:bodyPr/>
          <a:lstStyle>
            <a:lvl1pPr>
              <a:defRPr/>
            </a:lvl1pPr>
          </a:lstStyle>
          <a:p>
            <a:r>
              <a:rPr kumimoji="1" lang="en-US" altLang="ja-JP" dirty="0" smtClean="0"/>
              <a:t>Add an image</a:t>
            </a:r>
            <a:endParaRPr kumimoji="1" lang="ja-JP" altLang="en-US" dirty="0"/>
          </a:p>
        </p:txBody>
      </p:sp>
      <p:sp>
        <p:nvSpPr>
          <p:cNvPr id="15" name="図プレースホルダー 5"/>
          <p:cNvSpPr>
            <a:spLocks noGrp="1"/>
          </p:cNvSpPr>
          <p:nvPr>
            <p:ph type="pic" sz="quarter" idx="18" hasCustomPrompt="1"/>
          </p:nvPr>
        </p:nvSpPr>
        <p:spPr>
          <a:xfrm>
            <a:off x="9144000" y="3284406"/>
            <a:ext cx="4572000" cy="3299254"/>
          </a:xfrm>
        </p:spPr>
        <p:txBody>
          <a:bodyPr/>
          <a:lstStyle>
            <a:lvl1pPr>
              <a:defRPr/>
            </a:lvl1pPr>
          </a:lstStyle>
          <a:p>
            <a:r>
              <a:rPr kumimoji="1" lang="en-US" altLang="ja-JP" dirty="0" smtClean="0"/>
              <a:t>Add an image</a:t>
            </a:r>
            <a:endParaRPr kumimoji="1" lang="ja-JP" altLang="en-US" dirty="0"/>
          </a:p>
        </p:txBody>
      </p:sp>
      <p:sp>
        <p:nvSpPr>
          <p:cNvPr id="16" name="図プレースホルダー 5"/>
          <p:cNvSpPr>
            <a:spLocks noGrp="1"/>
          </p:cNvSpPr>
          <p:nvPr>
            <p:ph type="pic" sz="quarter" idx="19" hasCustomPrompt="1"/>
          </p:nvPr>
        </p:nvSpPr>
        <p:spPr>
          <a:xfrm>
            <a:off x="13714413" y="3284406"/>
            <a:ext cx="4572000" cy="3299254"/>
          </a:xfrm>
        </p:spPr>
        <p:txBody>
          <a:bodyPr/>
          <a:lstStyle>
            <a:lvl1pPr>
              <a:defRPr/>
            </a:lvl1pPr>
          </a:lstStyle>
          <a:p>
            <a:r>
              <a:rPr kumimoji="1" lang="en-US" altLang="ja-JP" dirty="0" smtClean="0"/>
              <a:t>Add an image</a:t>
            </a:r>
            <a:endParaRPr kumimoji="1" lang="ja-JP" altLang="en-US" dirty="0"/>
          </a:p>
        </p:txBody>
      </p:sp>
      <p:sp>
        <p:nvSpPr>
          <p:cNvPr id="18" name="テキスト プレースホルダー 17"/>
          <p:cNvSpPr>
            <a:spLocks noGrp="1"/>
          </p:cNvSpPr>
          <p:nvPr>
            <p:ph type="body" sz="quarter" idx="20" hasCustomPrompt="1"/>
          </p:nvPr>
        </p:nvSpPr>
        <p:spPr>
          <a:xfrm>
            <a:off x="0" y="2714366"/>
            <a:ext cx="4572000" cy="581283"/>
          </a:xfrm>
          <a:solidFill>
            <a:schemeClr val="accent1">
              <a:alpha val="70000"/>
            </a:schemeClr>
          </a:solidFill>
        </p:spPr>
        <p:txBody>
          <a:bodyPr anchor="ctr"/>
          <a:lstStyle>
            <a:lvl1pPr algn="ctr">
              <a:defRPr>
                <a:solidFill>
                  <a:schemeClr val="bg1"/>
                </a:solidFill>
              </a:defRPr>
            </a:lvl1pPr>
          </a:lstStyle>
          <a:p>
            <a:pPr lvl="0"/>
            <a:r>
              <a:rPr kumimoji="1" lang="en-US" altLang="ja-JP" dirty="0" smtClean="0"/>
              <a:t>TEXT</a:t>
            </a:r>
            <a:endParaRPr kumimoji="1" lang="ja-JP" altLang="en-US" dirty="0"/>
          </a:p>
        </p:txBody>
      </p:sp>
      <p:sp>
        <p:nvSpPr>
          <p:cNvPr id="19" name="テキスト プレースホルダー 17"/>
          <p:cNvSpPr>
            <a:spLocks noGrp="1"/>
          </p:cNvSpPr>
          <p:nvPr>
            <p:ph type="body" sz="quarter" idx="21" hasCustomPrompt="1"/>
          </p:nvPr>
        </p:nvSpPr>
        <p:spPr>
          <a:xfrm>
            <a:off x="4570413" y="2714366"/>
            <a:ext cx="4572000" cy="581283"/>
          </a:xfrm>
          <a:solidFill>
            <a:schemeClr val="accent1">
              <a:alpha val="70000"/>
            </a:schemeClr>
          </a:solidFill>
        </p:spPr>
        <p:txBody>
          <a:bodyPr anchor="ctr"/>
          <a:lstStyle>
            <a:lvl1pPr algn="ctr">
              <a:defRPr>
                <a:solidFill>
                  <a:schemeClr val="bg1"/>
                </a:solidFill>
              </a:defRPr>
            </a:lvl1pPr>
          </a:lstStyle>
          <a:p>
            <a:pPr lvl="0"/>
            <a:r>
              <a:rPr kumimoji="1" lang="en-US" altLang="ja-JP" dirty="0" smtClean="0"/>
              <a:t>TEXT</a:t>
            </a:r>
            <a:endParaRPr kumimoji="1" lang="ja-JP" altLang="en-US" dirty="0"/>
          </a:p>
        </p:txBody>
      </p:sp>
      <p:sp>
        <p:nvSpPr>
          <p:cNvPr id="20" name="テキスト プレースホルダー 17"/>
          <p:cNvSpPr>
            <a:spLocks noGrp="1"/>
          </p:cNvSpPr>
          <p:nvPr>
            <p:ph type="body" sz="quarter" idx="22" hasCustomPrompt="1"/>
          </p:nvPr>
        </p:nvSpPr>
        <p:spPr>
          <a:xfrm>
            <a:off x="9142413" y="2714366"/>
            <a:ext cx="4572000" cy="581283"/>
          </a:xfrm>
          <a:solidFill>
            <a:schemeClr val="accent1">
              <a:alpha val="70000"/>
            </a:schemeClr>
          </a:solidFill>
        </p:spPr>
        <p:txBody>
          <a:bodyPr anchor="ctr"/>
          <a:lstStyle>
            <a:lvl1pPr algn="ctr">
              <a:defRPr>
                <a:solidFill>
                  <a:schemeClr val="bg1"/>
                </a:solidFill>
              </a:defRPr>
            </a:lvl1pPr>
          </a:lstStyle>
          <a:p>
            <a:pPr lvl="0"/>
            <a:r>
              <a:rPr kumimoji="1" lang="en-US" altLang="ja-JP" dirty="0" smtClean="0"/>
              <a:t>TEXT</a:t>
            </a:r>
            <a:endParaRPr kumimoji="1" lang="ja-JP" altLang="en-US" dirty="0"/>
          </a:p>
        </p:txBody>
      </p:sp>
      <p:sp>
        <p:nvSpPr>
          <p:cNvPr id="21" name="テキスト プレースホルダー 17"/>
          <p:cNvSpPr>
            <a:spLocks noGrp="1"/>
          </p:cNvSpPr>
          <p:nvPr>
            <p:ph type="body" sz="quarter" idx="23" hasCustomPrompt="1"/>
          </p:nvPr>
        </p:nvSpPr>
        <p:spPr>
          <a:xfrm>
            <a:off x="13712826" y="2714366"/>
            <a:ext cx="4572000" cy="581283"/>
          </a:xfrm>
          <a:solidFill>
            <a:schemeClr val="accent1">
              <a:alpha val="70000"/>
            </a:schemeClr>
          </a:solidFill>
        </p:spPr>
        <p:txBody>
          <a:bodyPr anchor="ctr"/>
          <a:lstStyle>
            <a:lvl1pPr algn="ctr">
              <a:defRPr>
                <a:solidFill>
                  <a:schemeClr val="bg1"/>
                </a:solidFill>
              </a:defRPr>
            </a:lvl1pPr>
          </a:lstStyle>
          <a:p>
            <a:pPr lvl="0"/>
            <a:r>
              <a:rPr kumimoji="1" lang="en-US" altLang="ja-JP" dirty="0" smtClean="0"/>
              <a:t>TEXT</a:t>
            </a:r>
            <a:endParaRPr kumimoji="1" lang="ja-JP" altLang="en-US" dirty="0"/>
          </a:p>
        </p:txBody>
      </p:sp>
      <p:sp>
        <p:nvSpPr>
          <p:cNvPr id="22" name="テキスト プレースホルダー 17"/>
          <p:cNvSpPr>
            <a:spLocks noGrp="1"/>
          </p:cNvSpPr>
          <p:nvPr>
            <p:ph type="body" sz="quarter" idx="24" hasCustomPrompt="1"/>
          </p:nvPr>
        </p:nvSpPr>
        <p:spPr>
          <a:xfrm>
            <a:off x="1587" y="5998772"/>
            <a:ext cx="4572000" cy="581283"/>
          </a:xfrm>
          <a:solidFill>
            <a:schemeClr val="accent1">
              <a:alpha val="70000"/>
            </a:schemeClr>
          </a:solidFill>
        </p:spPr>
        <p:txBody>
          <a:bodyPr anchor="ctr"/>
          <a:lstStyle>
            <a:lvl1pPr algn="ctr">
              <a:defRPr>
                <a:solidFill>
                  <a:schemeClr val="bg1"/>
                </a:solidFill>
              </a:defRPr>
            </a:lvl1pPr>
          </a:lstStyle>
          <a:p>
            <a:pPr lvl="0"/>
            <a:r>
              <a:rPr kumimoji="1" lang="en-US" altLang="ja-JP" dirty="0" smtClean="0"/>
              <a:t>TEXT</a:t>
            </a:r>
            <a:endParaRPr kumimoji="1" lang="ja-JP" altLang="en-US" dirty="0"/>
          </a:p>
        </p:txBody>
      </p:sp>
      <p:sp>
        <p:nvSpPr>
          <p:cNvPr id="23" name="テキスト プレースホルダー 17"/>
          <p:cNvSpPr>
            <a:spLocks noGrp="1"/>
          </p:cNvSpPr>
          <p:nvPr>
            <p:ph type="body" sz="quarter" idx="25" hasCustomPrompt="1"/>
          </p:nvPr>
        </p:nvSpPr>
        <p:spPr>
          <a:xfrm>
            <a:off x="4572000" y="5998772"/>
            <a:ext cx="4572000" cy="581283"/>
          </a:xfrm>
          <a:solidFill>
            <a:schemeClr val="accent1">
              <a:alpha val="70000"/>
            </a:schemeClr>
          </a:solidFill>
        </p:spPr>
        <p:txBody>
          <a:bodyPr anchor="ctr"/>
          <a:lstStyle>
            <a:lvl1pPr algn="ctr">
              <a:defRPr>
                <a:solidFill>
                  <a:schemeClr val="bg1"/>
                </a:solidFill>
              </a:defRPr>
            </a:lvl1pPr>
          </a:lstStyle>
          <a:p>
            <a:pPr lvl="0"/>
            <a:r>
              <a:rPr kumimoji="1" lang="en-US" altLang="ja-JP" dirty="0" smtClean="0"/>
              <a:t>TEXT</a:t>
            </a:r>
            <a:endParaRPr kumimoji="1" lang="ja-JP" altLang="en-US" dirty="0"/>
          </a:p>
        </p:txBody>
      </p:sp>
      <p:sp>
        <p:nvSpPr>
          <p:cNvPr id="24" name="テキスト プレースホルダー 17"/>
          <p:cNvSpPr>
            <a:spLocks noGrp="1"/>
          </p:cNvSpPr>
          <p:nvPr>
            <p:ph type="body" sz="quarter" idx="26" hasCustomPrompt="1"/>
          </p:nvPr>
        </p:nvSpPr>
        <p:spPr>
          <a:xfrm>
            <a:off x="9144000" y="5998772"/>
            <a:ext cx="4572000" cy="581283"/>
          </a:xfrm>
          <a:solidFill>
            <a:schemeClr val="accent1">
              <a:alpha val="70000"/>
            </a:schemeClr>
          </a:solidFill>
        </p:spPr>
        <p:txBody>
          <a:bodyPr anchor="ctr"/>
          <a:lstStyle>
            <a:lvl1pPr algn="ctr">
              <a:defRPr>
                <a:solidFill>
                  <a:schemeClr val="bg1"/>
                </a:solidFill>
              </a:defRPr>
            </a:lvl1pPr>
          </a:lstStyle>
          <a:p>
            <a:pPr lvl="0"/>
            <a:r>
              <a:rPr kumimoji="1" lang="en-US" altLang="ja-JP" dirty="0" smtClean="0"/>
              <a:t>TEXT</a:t>
            </a:r>
            <a:endParaRPr kumimoji="1" lang="ja-JP" altLang="en-US" dirty="0"/>
          </a:p>
        </p:txBody>
      </p:sp>
      <p:sp>
        <p:nvSpPr>
          <p:cNvPr id="25" name="テキスト プレースホルダー 17"/>
          <p:cNvSpPr>
            <a:spLocks noGrp="1"/>
          </p:cNvSpPr>
          <p:nvPr>
            <p:ph type="body" sz="quarter" idx="27" hasCustomPrompt="1"/>
          </p:nvPr>
        </p:nvSpPr>
        <p:spPr>
          <a:xfrm>
            <a:off x="13714413" y="5998772"/>
            <a:ext cx="4572000" cy="581283"/>
          </a:xfrm>
          <a:solidFill>
            <a:schemeClr val="accent1">
              <a:alpha val="70000"/>
            </a:schemeClr>
          </a:solidFill>
        </p:spPr>
        <p:txBody>
          <a:bodyPr anchor="ctr"/>
          <a:lstStyle>
            <a:lvl1pPr algn="ctr">
              <a:defRPr>
                <a:solidFill>
                  <a:schemeClr val="bg1"/>
                </a:solidFill>
              </a:defRPr>
            </a:lvl1pPr>
          </a:lstStyle>
          <a:p>
            <a:pPr lvl="0"/>
            <a:r>
              <a:rPr kumimoji="1" lang="en-US" altLang="ja-JP" dirty="0" smtClean="0"/>
              <a:t>TEXT</a:t>
            </a:r>
            <a:endParaRPr kumimoji="1" lang="ja-JP" altLang="en-US" dirty="0"/>
          </a:p>
        </p:txBody>
      </p:sp>
      <p:sp>
        <p:nvSpPr>
          <p:cNvPr id="26" name="テキスト プレースホルダー 11"/>
          <p:cNvSpPr>
            <a:spLocks noGrp="1"/>
          </p:cNvSpPr>
          <p:nvPr>
            <p:ph type="body" sz="quarter" idx="38" hasCustomPrompt="1"/>
          </p:nvPr>
        </p:nvSpPr>
        <p:spPr>
          <a:xfrm>
            <a:off x="2842148" y="6619890"/>
            <a:ext cx="12612643" cy="1224261"/>
          </a:xfrm>
        </p:spPr>
        <p:txBody>
          <a:bodyPr anchor="b">
            <a:noAutofit/>
          </a:bodyPr>
          <a:lstStyle>
            <a:lvl1pPr algn="ctr">
              <a:lnSpc>
                <a:spcPct val="100000"/>
              </a:lnSpc>
              <a:spcBef>
                <a:spcPts val="0"/>
              </a:spcBef>
              <a:defRPr sz="5400" spc="600" baseline="0">
                <a:solidFill>
                  <a:schemeClr val="accent1"/>
                </a:solidFill>
                <a:latin typeface="+mj-lt"/>
              </a:defRPr>
            </a:lvl1pPr>
          </a:lstStyle>
          <a:p>
            <a:pPr lvl="0"/>
            <a:r>
              <a:rPr lang="en-US" altLang="ja-JP" dirty="0" smtClean="0"/>
              <a:t>TEXT HERE</a:t>
            </a:r>
            <a:endParaRPr lang="en-US" dirty="0"/>
          </a:p>
        </p:txBody>
      </p:sp>
      <p:cxnSp>
        <p:nvCxnSpPr>
          <p:cNvPr id="27" name="直線コネクタ 26"/>
          <p:cNvCxnSpPr/>
          <p:nvPr userDrawn="1"/>
        </p:nvCxnSpPr>
        <p:spPr>
          <a:xfrm flipH="1" flipV="1">
            <a:off x="3332956" y="7853145"/>
            <a:ext cx="11620500"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8" name="テキスト プレースホルダー 11"/>
          <p:cNvSpPr>
            <a:spLocks noGrp="1"/>
          </p:cNvSpPr>
          <p:nvPr>
            <p:ph type="body" sz="quarter" idx="39" hasCustomPrompt="1"/>
          </p:nvPr>
        </p:nvSpPr>
        <p:spPr>
          <a:xfrm>
            <a:off x="2097255" y="7975591"/>
            <a:ext cx="14102428" cy="1539112"/>
          </a:xfrm>
        </p:spPr>
        <p:txBody>
          <a:bodyPr anchor="t">
            <a:noAutofit/>
          </a:bodyPr>
          <a:lstStyle>
            <a:lvl1pPr algn="ctr">
              <a:lnSpc>
                <a:spcPct val="120000"/>
              </a:lnSpc>
              <a:spcBef>
                <a:spcPts val="0"/>
              </a:spcBef>
              <a:defRPr sz="24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3062768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par>
                          <p:cTn id="11" fill="hold">
                            <p:stCondLst>
                              <p:cond delay="1250"/>
                            </p:stCondLst>
                            <p:childTnLst>
                              <p:par>
                                <p:cTn id="12" presetID="14" presetClass="entr" presetSubtype="10" fill="hold" grpId="0" nodeType="afterEffect">
                                  <p:stCondLst>
                                    <p:cond delay="250"/>
                                  </p:stCondLst>
                                  <p:childTnLst>
                                    <p:set>
                                      <p:cBhvr>
                                        <p:cTn id="13" dur="1" fill="hold">
                                          <p:stCondLst>
                                            <p:cond delay="0"/>
                                          </p:stCondLst>
                                        </p:cTn>
                                        <p:tgtEl>
                                          <p:spTgt spid="6"/>
                                        </p:tgtEl>
                                        <p:attrNameLst>
                                          <p:attrName>style.visibility</p:attrName>
                                        </p:attrNameLst>
                                      </p:cBhvr>
                                      <p:to>
                                        <p:strVal val="visible"/>
                                      </p:to>
                                    </p:set>
                                    <p:animEffect transition="in" filter="randombar(horizontal)">
                                      <p:cBhvr>
                                        <p:cTn id="14" dur="500"/>
                                        <p:tgtEl>
                                          <p:spTgt spid="6"/>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2500"/>
                            </p:stCondLst>
                            <p:childTnLst>
                              <p:par>
                                <p:cTn id="19" presetID="14" presetClass="entr" presetSubtype="10" fill="hold" grpId="0" nodeType="afterEffect">
                                  <p:stCondLst>
                                    <p:cond delay="250"/>
                                  </p:stCondLst>
                                  <p:childTnLst>
                                    <p:set>
                                      <p:cBhvr>
                                        <p:cTn id="20" dur="1" fill="hold">
                                          <p:stCondLst>
                                            <p:cond delay="0"/>
                                          </p:stCondLst>
                                        </p:cTn>
                                        <p:tgtEl>
                                          <p:spTgt spid="7"/>
                                        </p:tgtEl>
                                        <p:attrNameLst>
                                          <p:attrName>style.visibility</p:attrName>
                                        </p:attrNameLst>
                                      </p:cBhvr>
                                      <p:to>
                                        <p:strVal val="visible"/>
                                      </p:to>
                                    </p:set>
                                    <p:animEffect transition="in" filter="randombar(horizontal)">
                                      <p:cBhvr>
                                        <p:cTn id="21" dur="500"/>
                                        <p:tgtEl>
                                          <p:spTgt spid="7"/>
                                        </p:tgtEl>
                                      </p:cBhvr>
                                    </p:animEffect>
                                  </p:childTnLst>
                                </p:cTn>
                              </p:par>
                              <p:par>
                                <p:cTn id="22" presetID="10" presetClass="entr" presetSubtype="0" fill="hold" grpId="0" nodeType="withEffect">
                                  <p:stCondLst>
                                    <p:cond delay="75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par>
                          <p:cTn id="25" fill="hold">
                            <p:stCondLst>
                              <p:cond delay="3750"/>
                            </p:stCondLst>
                            <p:childTnLst>
                              <p:par>
                                <p:cTn id="26" presetID="14" presetClass="entr" presetSubtype="10" fill="hold" grpId="0" nodeType="afterEffect">
                                  <p:stCondLst>
                                    <p:cond delay="250"/>
                                  </p:stCondLst>
                                  <p:childTnLst>
                                    <p:set>
                                      <p:cBhvr>
                                        <p:cTn id="27" dur="1" fill="hold">
                                          <p:stCondLst>
                                            <p:cond delay="0"/>
                                          </p:stCondLst>
                                        </p:cTn>
                                        <p:tgtEl>
                                          <p:spTgt spid="8"/>
                                        </p:tgtEl>
                                        <p:attrNameLst>
                                          <p:attrName>style.visibility</p:attrName>
                                        </p:attrNameLst>
                                      </p:cBhvr>
                                      <p:to>
                                        <p:strVal val="visible"/>
                                      </p:to>
                                    </p:set>
                                    <p:animEffect transition="in" filter="randombar(horizontal)">
                                      <p:cBhvr>
                                        <p:cTn id="28" dur="500"/>
                                        <p:tgtEl>
                                          <p:spTgt spid="8"/>
                                        </p:tgtEl>
                                      </p:cBhvr>
                                    </p:animEffect>
                                  </p:childTnLst>
                                </p:cTn>
                              </p:par>
                              <p:par>
                                <p:cTn id="29" presetID="10" presetClass="entr" presetSubtype="0" fill="hold" grpId="0" nodeType="withEffect">
                                  <p:stCondLst>
                                    <p:cond delay="75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par>
                          <p:cTn id="32" fill="hold">
                            <p:stCondLst>
                              <p:cond delay="5000"/>
                            </p:stCondLst>
                            <p:childTnLst>
                              <p:par>
                                <p:cTn id="33" presetID="14" presetClass="entr" presetSubtype="10" fill="hold" grpId="0" nodeType="afterEffect">
                                  <p:stCondLst>
                                    <p:cond delay="250"/>
                                  </p:stCondLst>
                                  <p:childTnLst>
                                    <p:set>
                                      <p:cBhvr>
                                        <p:cTn id="34" dur="1" fill="hold">
                                          <p:stCondLst>
                                            <p:cond delay="0"/>
                                          </p:stCondLst>
                                        </p:cTn>
                                        <p:tgtEl>
                                          <p:spTgt spid="13"/>
                                        </p:tgtEl>
                                        <p:attrNameLst>
                                          <p:attrName>style.visibility</p:attrName>
                                        </p:attrNameLst>
                                      </p:cBhvr>
                                      <p:to>
                                        <p:strVal val="visible"/>
                                      </p:to>
                                    </p:set>
                                    <p:animEffect transition="in" filter="randombar(horizontal)">
                                      <p:cBhvr>
                                        <p:cTn id="35" dur="500"/>
                                        <p:tgtEl>
                                          <p:spTgt spid="13"/>
                                        </p:tgtEl>
                                      </p:cBhvr>
                                    </p:animEffect>
                                  </p:childTnLst>
                                </p:cTn>
                              </p:par>
                              <p:par>
                                <p:cTn id="36" presetID="10" presetClass="entr" presetSubtype="0" fill="hold" grpId="0" nodeType="withEffect">
                                  <p:stCondLst>
                                    <p:cond delay="75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par>
                          <p:cTn id="39" fill="hold">
                            <p:stCondLst>
                              <p:cond delay="6250"/>
                            </p:stCondLst>
                            <p:childTnLst>
                              <p:par>
                                <p:cTn id="40" presetID="14" presetClass="entr" presetSubtype="10" fill="hold" grpId="0" nodeType="afterEffect">
                                  <p:stCondLst>
                                    <p:cond delay="250"/>
                                  </p:stCondLst>
                                  <p:childTnLst>
                                    <p:set>
                                      <p:cBhvr>
                                        <p:cTn id="41" dur="1" fill="hold">
                                          <p:stCondLst>
                                            <p:cond delay="0"/>
                                          </p:stCondLst>
                                        </p:cTn>
                                        <p:tgtEl>
                                          <p:spTgt spid="14"/>
                                        </p:tgtEl>
                                        <p:attrNameLst>
                                          <p:attrName>style.visibility</p:attrName>
                                        </p:attrNameLst>
                                      </p:cBhvr>
                                      <p:to>
                                        <p:strVal val="visible"/>
                                      </p:to>
                                    </p:set>
                                    <p:animEffect transition="in" filter="randombar(horizontal)">
                                      <p:cBhvr>
                                        <p:cTn id="42" dur="500"/>
                                        <p:tgtEl>
                                          <p:spTgt spid="14"/>
                                        </p:tgtEl>
                                      </p:cBhvr>
                                    </p:animEffect>
                                  </p:childTnLst>
                                </p:cTn>
                              </p:par>
                              <p:par>
                                <p:cTn id="43" presetID="10" presetClass="entr" presetSubtype="0" fill="hold" grpId="0" nodeType="withEffect">
                                  <p:stCondLst>
                                    <p:cond delay="75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childTnLst>
                          </p:cTn>
                        </p:par>
                        <p:par>
                          <p:cTn id="46" fill="hold">
                            <p:stCondLst>
                              <p:cond delay="7500"/>
                            </p:stCondLst>
                            <p:childTnLst>
                              <p:par>
                                <p:cTn id="47" presetID="14" presetClass="entr" presetSubtype="10" fill="hold" grpId="0" nodeType="afterEffect">
                                  <p:stCondLst>
                                    <p:cond delay="250"/>
                                  </p:stCondLst>
                                  <p:childTnLst>
                                    <p:set>
                                      <p:cBhvr>
                                        <p:cTn id="48" dur="1" fill="hold">
                                          <p:stCondLst>
                                            <p:cond delay="0"/>
                                          </p:stCondLst>
                                        </p:cTn>
                                        <p:tgtEl>
                                          <p:spTgt spid="15"/>
                                        </p:tgtEl>
                                        <p:attrNameLst>
                                          <p:attrName>style.visibility</p:attrName>
                                        </p:attrNameLst>
                                      </p:cBhvr>
                                      <p:to>
                                        <p:strVal val="visible"/>
                                      </p:to>
                                    </p:set>
                                    <p:animEffect transition="in" filter="randombar(horizontal)">
                                      <p:cBhvr>
                                        <p:cTn id="49" dur="500"/>
                                        <p:tgtEl>
                                          <p:spTgt spid="15"/>
                                        </p:tgtEl>
                                      </p:cBhvr>
                                    </p:animEffect>
                                  </p:childTnLst>
                                </p:cTn>
                              </p:par>
                              <p:par>
                                <p:cTn id="50" presetID="10" presetClass="entr" presetSubtype="0" fill="hold" grpId="0" nodeType="withEffect">
                                  <p:stCondLst>
                                    <p:cond delay="75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par>
                          <p:cTn id="53" fill="hold">
                            <p:stCondLst>
                              <p:cond delay="8750"/>
                            </p:stCondLst>
                            <p:childTnLst>
                              <p:par>
                                <p:cTn id="54" presetID="14" presetClass="entr" presetSubtype="10" fill="hold" grpId="0" nodeType="afterEffect">
                                  <p:stCondLst>
                                    <p:cond delay="250"/>
                                  </p:stCondLst>
                                  <p:childTnLst>
                                    <p:set>
                                      <p:cBhvr>
                                        <p:cTn id="55" dur="1" fill="hold">
                                          <p:stCondLst>
                                            <p:cond delay="0"/>
                                          </p:stCondLst>
                                        </p:cTn>
                                        <p:tgtEl>
                                          <p:spTgt spid="16"/>
                                        </p:tgtEl>
                                        <p:attrNameLst>
                                          <p:attrName>style.visibility</p:attrName>
                                        </p:attrNameLst>
                                      </p:cBhvr>
                                      <p:to>
                                        <p:strVal val="visible"/>
                                      </p:to>
                                    </p:set>
                                    <p:animEffect transition="in" filter="randombar(horizontal)">
                                      <p:cBhvr>
                                        <p:cTn id="56" dur="500"/>
                                        <p:tgtEl>
                                          <p:spTgt spid="16"/>
                                        </p:tgtEl>
                                      </p:cBhvr>
                                    </p:animEffect>
                                  </p:childTnLst>
                                </p:cTn>
                              </p:par>
                              <p:par>
                                <p:cTn id="57" presetID="10" presetClass="entr" presetSubtype="0" fill="hold" grpId="0" nodeType="withEffect">
                                  <p:stCondLst>
                                    <p:cond delay="75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500"/>
                                        <p:tgtEl>
                                          <p:spTgt spid="25"/>
                                        </p:tgtEl>
                                      </p:cBhvr>
                                    </p:animEffect>
                                  </p:childTnLst>
                                </p:cTn>
                              </p:par>
                            </p:childTnLst>
                          </p:cTn>
                        </p:par>
                        <p:par>
                          <p:cTn id="60" fill="hold">
                            <p:stCondLst>
                              <p:cond delay="10000"/>
                            </p:stCondLst>
                            <p:childTnLst>
                              <p:par>
                                <p:cTn id="61" presetID="2" presetClass="entr" presetSubtype="2" decel="100000" fill="hold" grpId="0" nodeType="afterEffect">
                                  <p:stCondLst>
                                    <p:cond delay="500"/>
                                  </p:stCondLst>
                                  <p:iterate type="wd">
                                    <p:tmPct val="10000"/>
                                  </p:iterate>
                                  <p:childTnLst>
                                    <p:set>
                                      <p:cBhvr>
                                        <p:cTn id="62" dur="1" fill="hold">
                                          <p:stCondLst>
                                            <p:cond delay="0"/>
                                          </p:stCondLst>
                                        </p:cTn>
                                        <p:tgtEl>
                                          <p:spTgt spid="26"/>
                                        </p:tgtEl>
                                        <p:attrNameLst>
                                          <p:attrName>style.visibility</p:attrName>
                                        </p:attrNameLst>
                                      </p:cBhvr>
                                      <p:to>
                                        <p:strVal val="visible"/>
                                      </p:to>
                                    </p:set>
                                    <p:anim calcmode="lin" valueType="num">
                                      <p:cBhvr additive="base">
                                        <p:cTn id="63" dur="500" fill="hold"/>
                                        <p:tgtEl>
                                          <p:spTgt spid="26"/>
                                        </p:tgtEl>
                                        <p:attrNameLst>
                                          <p:attrName>ppt_x</p:attrName>
                                        </p:attrNameLst>
                                      </p:cBhvr>
                                      <p:tavLst>
                                        <p:tav tm="0">
                                          <p:val>
                                            <p:strVal val="1+#ppt_w/2"/>
                                          </p:val>
                                        </p:tav>
                                        <p:tav tm="100000">
                                          <p:val>
                                            <p:strVal val="#ppt_x"/>
                                          </p:val>
                                        </p:tav>
                                      </p:tavLst>
                                    </p:anim>
                                    <p:anim calcmode="lin" valueType="num">
                                      <p:cBhvr additive="base">
                                        <p:cTn id="64" dur="500" fill="hold"/>
                                        <p:tgtEl>
                                          <p:spTgt spid="26"/>
                                        </p:tgtEl>
                                        <p:attrNameLst>
                                          <p:attrName>ppt_y</p:attrName>
                                        </p:attrNameLst>
                                      </p:cBhvr>
                                      <p:tavLst>
                                        <p:tav tm="0">
                                          <p:val>
                                            <p:strVal val="#ppt_y"/>
                                          </p:val>
                                        </p:tav>
                                        <p:tav tm="100000">
                                          <p:val>
                                            <p:strVal val="#ppt_y"/>
                                          </p:val>
                                        </p:tav>
                                      </p:tavLst>
                                    </p:anim>
                                  </p:childTnLst>
                                </p:cTn>
                              </p:par>
                              <p:par>
                                <p:cTn id="65" presetID="16" presetClass="entr" presetSubtype="37" fill="hold" nodeType="withEffect">
                                  <p:stCondLst>
                                    <p:cond delay="500"/>
                                  </p:stCondLst>
                                  <p:childTnLst>
                                    <p:set>
                                      <p:cBhvr>
                                        <p:cTn id="66" dur="1" fill="hold">
                                          <p:stCondLst>
                                            <p:cond delay="0"/>
                                          </p:stCondLst>
                                        </p:cTn>
                                        <p:tgtEl>
                                          <p:spTgt spid="27"/>
                                        </p:tgtEl>
                                        <p:attrNameLst>
                                          <p:attrName>style.visibility</p:attrName>
                                        </p:attrNameLst>
                                      </p:cBhvr>
                                      <p:to>
                                        <p:strVal val="visible"/>
                                      </p:to>
                                    </p:set>
                                    <p:animEffect transition="in" filter="barn(outVertical)">
                                      <p:cBhvr>
                                        <p:cTn id="67" dur="500"/>
                                        <p:tgtEl>
                                          <p:spTgt spid="27"/>
                                        </p:tgtEl>
                                      </p:cBhvr>
                                    </p:animEffect>
                                  </p:childTnLst>
                                </p:cTn>
                              </p:par>
                            </p:childTnLst>
                          </p:cTn>
                        </p:par>
                        <p:par>
                          <p:cTn id="68" fill="hold">
                            <p:stCondLst>
                              <p:cond delay="11050"/>
                            </p:stCondLst>
                            <p:childTnLst>
                              <p:par>
                                <p:cTn id="69" presetID="2" presetClass="entr" presetSubtype="4" decel="100000" fill="hold" grpId="0" nodeType="afterEffect">
                                  <p:stCondLst>
                                    <p:cond delay="0"/>
                                  </p:stCondLst>
                                  <p:childTnLst>
                                    <p:set>
                                      <p:cBhvr>
                                        <p:cTn id="70" dur="1" fill="hold">
                                          <p:stCondLst>
                                            <p:cond delay="0"/>
                                          </p:stCondLst>
                                        </p:cTn>
                                        <p:tgtEl>
                                          <p:spTgt spid="28"/>
                                        </p:tgtEl>
                                        <p:attrNameLst>
                                          <p:attrName>style.visibility</p:attrName>
                                        </p:attrNameLst>
                                      </p:cBhvr>
                                      <p:to>
                                        <p:strVal val="visible"/>
                                      </p:to>
                                    </p:set>
                                    <p:anim calcmode="lin" valueType="num">
                                      <p:cBhvr additive="base">
                                        <p:cTn id="71" dur="500" fill="hold"/>
                                        <p:tgtEl>
                                          <p:spTgt spid="28"/>
                                        </p:tgtEl>
                                        <p:attrNameLst>
                                          <p:attrName>ppt_x</p:attrName>
                                        </p:attrNameLst>
                                      </p:cBhvr>
                                      <p:tavLst>
                                        <p:tav tm="0">
                                          <p:val>
                                            <p:strVal val="#ppt_x"/>
                                          </p:val>
                                        </p:tav>
                                        <p:tav tm="100000">
                                          <p:val>
                                            <p:strVal val="#ppt_x"/>
                                          </p:val>
                                        </p:tav>
                                      </p:tavLst>
                                    </p:anim>
                                    <p:anim calcmode="lin" valueType="num">
                                      <p:cBhvr additive="base">
                                        <p:cTn id="7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3" grpId="0"/>
      <p:bldP spid="14" grpId="0"/>
      <p:bldP spid="15" grpId="0"/>
      <p:bldP spid="16" grpId="0"/>
      <p:bldP spid="18" grpId="0" animBg="1">
        <p:tmplLst>
          <p:tmpl>
            <p:tnLst>
              <p:par>
                <p:cTn presetID="10" presetClass="entr" presetSubtype="0" fill="hold" nodeType="withEffect">
                  <p:stCondLst>
                    <p:cond delay="75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tmplLst>
          <p:tmpl>
            <p:tnLst>
              <p:par>
                <p:cTn presetID="10" presetClass="entr" presetSubtype="0" fill="hold" nodeType="withEffect">
                  <p:stCondLst>
                    <p:cond delay="7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animBg="1">
        <p:tmplLst>
          <p:tmpl>
            <p:tnLst>
              <p:par>
                <p:cTn presetID="10" presetClass="entr" presetSubtype="0" fill="hold" nodeType="withEffect">
                  <p:stCondLst>
                    <p:cond delay="75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tmplLst>
          <p:tmpl>
            <p:tnLst>
              <p:par>
                <p:cTn presetID="10" presetClass="entr" presetSubtype="0"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animBg="1">
        <p:tmplLst>
          <p:tmpl>
            <p:tnLst>
              <p:par>
                <p:cTn presetID="10" presetClass="entr" presetSubtype="0" fill="hold" nodeType="withEffect">
                  <p:stCondLst>
                    <p:cond delay="75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tmplLst>
          <p:tmpl>
            <p:tnLst>
              <p:par>
                <p:cTn presetID="10" presetClass="entr" presetSubtype="0" fill="hold" nodeType="withEffect">
                  <p:stCondLst>
                    <p:cond delay="7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animBg="1">
        <p:tmplLst>
          <p:tmpl>
            <p:tnLst>
              <p:par>
                <p:cTn presetID="10" presetClass="entr" presetSubtype="0" fill="hold" nodeType="withEffect">
                  <p:stCondLst>
                    <p:cond delay="75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animBg="1">
        <p:tmplLst>
          <p:tmpl>
            <p:tnLst>
              <p:par>
                <p:cTn presetID="10" presetClass="entr" presetSubtype="0" fill="hold" nodeType="withEffect">
                  <p:stCondLst>
                    <p:cond delay="75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p:tmplLst>
          <p:tmpl>
            <p:tnLst>
              <p:par>
                <p:cTn presetID="2" presetClass="entr" presetSubtype="2" decel="100000" fill="hold" nodeType="afterEffect">
                  <p:stCondLst>
                    <p:cond delay="500"/>
                  </p:stCondLst>
                  <p:iterate type="wd">
                    <p:tmPct val="10000"/>
                  </p:iterate>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8" grpId="0">
        <p:tmplLst>
          <p:tmpl>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pact 1">
    <p:spTree>
      <p:nvGrpSpPr>
        <p:cNvPr id="1" name=""/>
        <p:cNvGrpSpPr/>
        <p:nvPr/>
      </p:nvGrpSpPr>
      <p:grpSpPr>
        <a:xfrm>
          <a:off x="0" y="0"/>
          <a:ext cx="0" cy="0"/>
          <a:chOff x="0" y="0"/>
          <a:chExt cx="0" cy="0"/>
        </a:xfrm>
      </p:grpSpPr>
      <p:sp>
        <p:nvSpPr>
          <p:cNvPr id="7" name="フリーフォーム 6"/>
          <p:cNvSpPr/>
          <p:nvPr userDrawn="1"/>
        </p:nvSpPr>
        <p:spPr>
          <a:xfrm rot="5400000">
            <a:off x="-419424" y="419424"/>
            <a:ext cx="10287001" cy="9448151"/>
          </a:xfrm>
          <a:custGeom>
            <a:avLst/>
            <a:gdLst>
              <a:gd name="connsiteX0" fmla="*/ 0 w 10287001"/>
              <a:gd name="connsiteY0" fmla="*/ 9448151 h 9448151"/>
              <a:gd name="connsiteX1" fmla="*/ 0 w 10287001"/>
              <a:gd name="connsiteY1" fmla="*/ 304947 h 9448151"/>
              <a:gd name="connsiteX2" fmla="*/ 4966632 w 10287001"/>
              <a:gd name="connsiteY2" fmla="*/ 304947 h 9448151"/>
              <a:gd name="connsiteX3" fmla="*/ 5143501 w 10287001"/>
              <a:gd name="connsiteY3" fmla="*/ 0 h 9448151"/>
              <a:gd name="connsiteX4" fmla="*/ 5320371 w 10287001"/>
              <a:gd name="connsiteY4" fmla="*/ 304947 h 9448151"/>
              <a:gd name="connsiteX5" fmla="*/ 10287001 w 10287001"/>
              <a:gd name="connsiteY5" fmla="*/ 304947 h 9448151"/>
              <a:gd name="connsiteX6" fmla="*/ 10287001 w 10287001"/>
              <a:gd name="connsiteY6" fmla="*/ 9448151 h 944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7001" h="9448151">
                <a:moveTo>
                  <a:pt x="0" y="9448151"/>
                </a:moveTo>
                <a:lnTo>
                  <a:pt x="0" y="304947"/>
                </a:lnTo>
                <a:lnTo>
                  <a:pt x="4966632" y="304947"/>
                </a:lnTo>
                <a:lnTo>
                  <a:pt x="5143501" y="0"/>
                </a:lnTo>
                <a:lnTo>
                  <a:pt x="5320371" y="304947"/>
                </a:lnTo>
                <a:lnTo>
                  <a:pt x="10287001" y="304947"/>
                </a:lnTo>
                <a:lnTo>
                  <a:pt x="10287001" y="944815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dirty="0">
              <a:solidFill>
                <a:schemeClr val="tx1"/>
              </a:solidFill>
            </a:endParaRPr>
          </a:p>
        </p:txBody>
      </p:sp>
      <p:sp>
        <p:nvSpPr>
          <p:cNvPr id="6" name="テキスト プレースホルダー 11"/>
          <p:cNvSpPr>
            <a:spLocks noGrp="1"/>
          </p:cNvSpPr>
          <p:nvPr>
            <p:ph type="body" sz="quarter" idx="15" hasCustomPrompt="1"/>
          </p:nvPr>
        </p:nvSpPr>
        <p:spPr>
          <a:xfrm>
            <a:off x="457241" y="2038155"/>
            <a:ext cx="8325925" cy="6390710"/>
          </a:xfrm>
        </p:spPr>
        <p:txBody>
          <a:bodyPr anchor="ctr">
            <a:noAutofit/>
          </a:bodyPr>
          <a:lstStyle>
            <a:lvl1pPr algn="ctr">
              <a:lnSpc>
                <a:spcPct val="90000"/>
              </a:lnSpc>
              <a:spcBef>
                <a:spcPts val="0"/>
              </a:spcBef>
              <a:defRPr sz="8800" spc="600" baseline="0">
                <a:solidFill>
                  <a:schemeClr val="bg1"/>
                </a:solidFill>
                <a:latin typeface="+mj-lt"/>
              </a:defRPr>
            </a:lvl1pPr>
          </a:lstStyle>
          <a:p>
            <a:pPr lvl="0"/>
            <a:r>
              <a:rPr lang="en-US" altLang="ja-JP" dirty="0" smtClean="0"/>
              <a:t>TEXT HERE</a:t>
            </a:r>
            <a:endParaRPr lang="en-US" dirty="0"/>
          </a:p>
        </p:txBody>
      </p:sp>
      <p:sp>
        <p:nvSpPr>
          <p:cNvPr id="8" name="テキスト プレースホルダー 11"/>
          <p:cNvSpPr>
            <a:spLocks noGrp="1"/>
          </p:cNvSpPr>
          <p:nvPr>
            <p:ph type="body" sz="quarter" idx="23" hasCustomPrompt="1"/>
          </p:nvPr>
        </p:nvSpPr>
        <p:spPr>
          <a:xfrm>
            <a:off x="9863285" y="1160558"/>
            <a:ext cx="7650851" cy="7965885"/>
          </a:xfrm>
        </p:spPr>
        <p:txBody>
          <a:bodyPr anchor="ctr">
            <a:noAutofit/>
          </a:bodyPr>
          <a:lstStyle>
            <a:lvl1pPr algn="l">
              <a:lnSpc>
                <a:spcPct val="120000"/>
              </a:lnSpc>
              <a:spcBef>
                <a:spcPts val="1200"/>
              </a:spcBef>
              <a:defRPr sz="2000">
                <a:solidFill>
                  <a:schemeClr val="tx1"/>
                </a:solidFill>
                <a:latin typeface="+mn-lt"/>
              </a:defRPr>
            </a:lvl1pPr>
          </a:lstStyle>
          <a:p>
            <a:pPr lvl="0"/>
            <a:r>
              <a:rPr lang="en-US" altLang="ja-JP" dirty="0" smtClean="0"/>
              <a:t>Text Here</a:t>
            </a:r>
          </a:p>
        </p:txBody>
      </p:sp>
    </p:spTree>
    <p:extLst>
      <p:ext uri="{BB962C8B-B14F-4D97-AF65-F5344CB8AC3E}">
        <p14:creationId xmlns:p14="http://schemas.microsoft.com/office/powerpoint/2010/main" val="2279402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 presetClass="entr" presetSubtype="9" decel="100000" fill="hold" grpId="0" nodeType="afterEffect">
                                  <p:stCondLst>
                                    <p:cond delay="0"/>
                                  </p:stCondLst>
                                  <p:iterate type="wd">
                                    <p:tmPct val="10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1050"/>
                            </p:stCondLst>
                            <p:childTnLst>
                              <p:par>
                                <p:cTn id="14" presetID="10" presetClass="entr" presetSubtype="0" fill="hold" grpId="0" nodeType="after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animEffect transition="in" filter="fade">
                                      <p:cBhvr>
                                        <p:cTn id="16"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0-#ppt_h/2"/>
                          </p:val>
                        </p:tav>
                        <p:tav tm="100000">
                          <p:val>
                            <p:strVal val="#ppt_y"/>
                          </p:val>
                        </p:tav>
                      </p:tavLst>
                    </p:anim>
                  </p:childTnLst>
                </p:cTn>
              </p:par>
            </p:tnLst>
          </p:tmpl>
        </p:tmplLst>
      </p:bldP>
      <p:bldP spid="8" grpId="0" build="p">
        <p:tmplLst>
          <p:tmpl lvl="1">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Flow 1">
    <p:spTree>
      <p:nvGrpSpPr>
        <p:cNvPr id="1" name=""/>
        <p:cNvGrpSpPr/>
        <p:nvPr/>
      </p:nvGrpSpPr>
      <p:grpSpPr>
        <a:xfrm>
          <a:off x="0" y="0"/>
          <a:ext cx="0" cy="0"/>
          <a:chOff x="0" y="0"/>
          <a:chExt cx="0" cy="0"/>
        </a:xfrm>
      </p:grpSpPr>
      <p:sp>
        <p:nvSpPr>
          <p:cNvPr id="76" name="フリーフォーム 75"/>
          <p:cNvSpPr/>
          <p:nvPr userDrawn="1"/>
        </p:nvSpPr>
        <p:spPr>
          <a:xfrm>
            <a:off x="0" y="2628900"/>
            <a:ext cx="18351500" cy="2959100"/>
          </a:xfrm>
          <a:custGeom>
            <a:avLst/>
            <a:gdLst>
              <a:gd name="connsiteX0" fmla="*/ 0 w 18351500"/>
              <a:gd name="connsiteY0" fmla="*/ 2959100 h 2959100"/>
              <a:gd name="connsiteX1" fmla="*/ 3606800 w 18351500"/>
              <a:gd name="connsiteY1" fmla="*/ 2959100 h 2959100"/>
              <a:gd name="connsiteX2" fmla="*/ 3606800 w 18351500"/>
              <a:gd name="connsiteY2" fmla="*/ 0 h 2959100"/>
              <a:gd name="connsiteX3" fmla="*/ 7289800 w 18351500"/>
              <a:gd name="connsiteY3" fmla="*/ 0 h 2959100"/>
              <a:gd name="connsiteX4" fmla="*/ 7289800 w 18351500"/>
              <a:gd name="connsiteY4" fmla="*/ 2159000 h 2959100"/>
              <a:gd name="connsiteX5" fmla="*/ 10998200 w 18351500"/>
              <a:gd name="connsiteY5" fmla="*/ 2159000 h 2959100"/>
              <a:gd name="connsiteX6" fmla="*/ 10998200 w 18351500"/>
              <a:gd name="connsiteY6" fmla="*/ 850900 h 2959100"/>
              <a:gd name="connsiteX7" fmla="*/ 14668500 w 18351500"/>
              <a:gd name="connsiteY7" fmla="*/ 850900 h 2959100"/>
              <a:gd name="connsiteX8" fmla="*/ 14668500 w 18351500"/>
              <a:gd name="connsiteY8" fmla="*/ 2806700 h 2959100"/>
              <a:gd name="connsiteX9" fmla="*/ 18351500 w 18351500"/>
              <a:gd name="connsiteY9" fmla="*/ 2806700 h 295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51500" h="2959100">
                <a:moveTo>
                  <a:pt x="0" y="2959100"/>
                </a:moveTo>
                <a:lnTo>
                  <a:pt x="3606800" y="2959100"/>
                </a:lnTo>
                <a:lnTo>
                  <a:pt x="3606800" y="0"/>
                </a:lnTo>
                <a:lnTo>
                  <a:pt x="7289800" y="0"/>
                </a:lnTo>
                <a:lnTo>
                  <a:pt x="7289800" y="2159000"/>
                </a:lnTo>
                <a:lnTo>
                  <a:pt x="10998200" y="2159000"/>
                </a:lnTo>
                <a:lnTo>
                  <a:pt x="10998200" y="850900"/>
                </a:lnTo>
                <a:lnTo>
                  <a:pt x="14668500" y="850900"/>
                </a:lnTo>
                <a:lnTo>
                  <a:pt x="14668500" y="2806700"/>
                </a:lnTo>
                <a:lnTo>
                  <a:pt x="18351500" y="2806700"/>
                </a:lnTo>
              </a:path>
            </a:pathLst>
          </a:custGeom>
          <a:noFill/>
          <a:ln w="76200" cmpd="sng">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2" name="グループ化 31"/>
          <p:cNvGrpSpPr/>
          <p:nvPr userDrawn="1"/>
        </p:nvGrpSpPr>
        <p:grpSpPr>
          <a:xfrm>
            <a:off x="874986" y="5956564"/>
            <a:ext cx="3420380" cy="1717950"/>
            <a:chOff x="187211" y="5765810"/>
            <a:chExt cx="3420380" cy="1717950"/>
          </a:xfrm>
        </p:grpSpPr>
        <p:sp>
          <p:nvSpPr>
            <p:cNvPr id="30" name="正方形/長方形 29"/>
            <p:cNvSpPr/>
            <p:nvPr userDrawn="1"/>
          </p:nvSpPr>
          <p:spPr>
            <a:xfrm>
              <a:off x="187211" y="5998595"/>
              <a:ext cx="3420380" cy="1485165"/>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1" name="二等辺三角形 30"/>
            <p:cNvSpPr/>
            <p:nvPr userDrawn="1"/>
          </p:nvSpPr>
          <p:spPr>
            <a:xfrm>
              <a:off x="1627371" y="5765810"/>
              <a:ext cx="540060" cy="465569"/>
            </a:xfrm>
            <a:prstGeom prst="triangle">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67" name="円/楕円 66"/>
          <p:cNvSpPr/>
          <p:nvPr userDrawn="1"/>
        </p:nvSpPr>
        <p:spPr>
          <a:xfrm>
            <a:off x="295888" y="5742032"/>
            <a:ext cx="927891" cy="927891"/>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図プレースホルダー 33"/>
          <p:cNvSpPr>
            <a:spLocks noGrp="1"/>
          </p:cNvSpPr>
          <p:nvPr>
            <p:ph type="pic" sz="quarter" idx="25" hasCustomPrompt="1"/>
          </p:nvPr>
        </p:nvSpPr>
        <p:spPr>
          <a:xfrm>
            <a:off x="519121" y="5981964"/>
            <a:ext cx="446291" cy="446291"/>
          </a:xfrm>
        </p:spPr>
        <p:txBody>
          <a:bodyPr>
            <a:normAutofit/>
          </a:bodyPr>
          <a:lstStyle>
            <a:lvl1pPr>
              <a:defRPr sz="1000"/>
            </a:lvl1pPr>
          </a:lstStyle>
          <a:p>
            <a:r>
              <a:rPr kumimoji="1" lang="en-US" altLang="ja-JP" dirty="0" smtClean="0"/>
              <a:t>ICON</a:t>
            </a:r>
            <a:endParaRPr kumimoji="1" lang="ja-JP" altLang="en-US" dirty="0"/>
          </a:p>
        </p:txBody>
      </p:sp>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22" name="テキスト プレースホルダー 11"/>
          <p:cNvSpPr>
            <a:spLocks noGrp="1"/>
          </p:cNvSpPr>
          <p:nvPr>
            <p:ph type="body" sz="quarter" idx="15" hasCustomPrompt="1"/>
          </p:nvPr>
        </p:nvSpPr>
        <p:spPr>
          <a:xfrm>
            <a:off x="43410" y="4537974"/>
            <a:ext cx="3538537" cy="990111"/>
          </a:xfrm>
        </p:spPr>
        <p:txBody>
          <a:bodyPr anchor="b">
            <a:noAutofit/>
          </a:bodyPr>
          <a:lstStyle>
            <a:lvl1pPr algn="r">
              <a:lnSpc>
                <a:spcPct val="100000"/>
              </a:lnSpc>
              <a:spcBef>
                <a:spcPts val="0"/>
              </a:spcBef>
              <a:defRPr sz="4800" spc="300" baseline="0">
                <a:solidFill>
                  <a:schemeClr val="tx1"/>
                </a:solidFill>
                <a:latin typeface="+mj-lt"/>
              </a:defRPr>
            </a:lvl1pPr>
          </a:lstStyle>
          <a:p>
            <a:pPr lvl="0"/>
            <a:r>
              <a:rPr lang="en-US" altLang="ja-JP" dirty="0" smtClean="0"/>
              <a:t>TEXT HERE</a:t>
            </a:r>
            <a:endParaRPr lang="en-US" dirty="0"/>
          </a:p>
        </p:txBody>
      </p:sp>
      <p:sp>
        <p:nvSpPr>
          <p:cNvPr id="23" name="テキスト プレースホルダー 11"/>
          <p:cNvSpPr>
            <a:spLocks noGrp="1"/>
          </p:cNvSpPr>
          <p:nvPr>
            <p:ph type="body" sz="quarter" idx="20" hasCustomPrompt="1"/>
          </p:nvPr>
        </p:nvSpPr>
        <p:spPr>
          <a:xfrm>
            <a:off x="1223779" y="6279182"/>
            <a:ext cx="2846562" cy="1380411"/>
          </a:xfrm>
        </p:spPr>
        <p:txBody>
          <a:bodyPr anchor="ctr">
            <a:noAutofit/>
          </a:bodyPr>
          <a:lstStyle>
            <a:lvl1pPr algn="l">
              <a:lnSpc>
                <a:spcPct val="120000"/>
              </a:lnSpc>
              <a:defRPr sz="1600">
                <a:solidFill>
                  <a:schemeClr val="tx1"/>
                </a:solidFill>
                <a:latin typeface="+mn-lt"/>
              </a:defRPr>
            </a:lvl1pPr>
          </a:lstStyle>
          <a:p>
            <a:pPr lvl="0"/>
            <a:r>
              <a:rPr lang="en-US" altLang="ja-JP" dirty="0" smtClean="0"/>
              <a:t>Text Here</a:t>
            </a:r>
            <a:endParaRPr lang="en-US" dirty="0"/>
          </a:p>
        </p:txBody>
      </p:sp>
      <p:sp>
        <p:nvSpPr>
          <p:cNvPr id="24" name="テキスト プレースホルダー 11"/>
          <p:cNvSpPr>
            <a:spLocks noGrp="1"/>
          </p:cNvSpPr>
          <p:nvPr>
            <p:ph type="body" sz="quarter" idx="21" hasCustomPrompt="1"/>
          </p:nvPr>
        </p:nvSpPr>
        <p:spPr>
          <a:xfrm>
            <a:off x="3750679" y="2692769"/>
            <a:ext cx="3538537" cy="990111"/>
          </a:xfrm>
        </p:spPr>
        <p:txBody>
          <a:bodyPr anchor="t">
            <a:noAutofit/>
          </a:bodyPr>
          <a:lstStyle>
            <a:lvl1pPr algn="r">
              <a:lnSpc>
                <a:spcPct val="100000"/>
              </a:lnSpc>
              <a:spcBef>
                <a:spcPts val="0"/>
              </a:spcBef>
              <a:defRPr sz="4800" spc="300" baseline="0">
                <a:solidFill>
                  <a:schemeClr val="tx1"/>
                </a:solidFill>
                <a:latin typeface="+mj-lt"/>
              </a:defRPr>
            </a:lvl1pPr>
          </a:lstStyle>
          <a:p>
            <a:pPr lvl="0"/>
            <a:r>
              <a:rPr lang="en-US" altLang="ja-JP" dirty="0" smtClean="0"/>
              <a:t>TEXT HERE</a:t>
            </a:r>
            <a:endParaRPr lang="en-US" dirty="0"/>
          </a:p>
        </p:txBody>
      </p:sp>
      <p:sp>
        <p:nvSpPr>
          <p:cNvPr id="27" name="テキスト プレースホルダー 11"/>
          <p:cNvSpPr>
            <a:spLocks noGrp="1"/>
          </p:cNvSpPr>
          <p:nvPr>
            <p:ph type="body" sz="quarter" idx="22" hasCustomPrompt="1"/>
          </p:nvPr>
        </p:nvSpPr>
        <p:spPr>
          <a:xfrm>
            <a:off x="11069636" y="3543982"/>
            <a:ext cx="3538537" cy="990111"/>
          </a:xfrm>
        </p:spPr>
        <p:txBody>
          <a:bodyPr anchor="t">
            <a:noAutofit/>
          </a:bodyPr>
          <a:lstStyle>
            <a:lvl1pPr algn="r">
              <a:lnSpc>
                <a:spcPct val="100000"/>
              </a:lnSpc>
              <a:spcBef>
                <a:spcPts val="0"/>
              </a:spcBef>
              <a:defRPr sz="4800" spc="300" baseline="0">
                <a:solidFill>
                  <a:schemeClr val="tx1"/>
                </a:solidFill>
                <a:latin typeface="+mj-lt"/>
              </a:defRPr>
            </a:lvl1pPr>
          </a:lstStyle>
          <a:p>
            <a:pPr lvl="0"/>
            <a:r>
              <a:rPr lang="en-US" altLang="ja-JP" dirty="0" smtClean="0"/>
              <a:t>TEXT HERE</a:t>
            </a:r>
            <a:endParaRPr lang="en-US" dirty="0"/>
          </a:p>
        </p:txBody>
      </p:sp>
      <p:sp>
        <p:nvSpPr>
          <p:cNvPr id="28" name="テキスト プレースホルダー 11"/>
          <p:cNvSpPr>
            <a:spLocks noGrp="1"/>
          </p:cNvSpPr>
          <p:nvPr>
            <p:ph type="body" sz="quarter" idx="23" hasCustomPrompt="1"/>
          </p:nvPr>
        </p:nvSpPr>
        <p:spPr>
          <a:xfrm>
            <a:off x="7408026" y="3731562"/>
            <a:ext cx="3538537" cy="990111"/>
          </a:xfrm>
        </p:spPr>
        <p:txBody>
          <a:bodyPr anchor="b">
            <a:noAutofit/>
          </a:bodyPr>
          <a:lstStyle>
            <a:lvl1pPr algn="r">
              <a:lnSpc>
                <a:spcPct val="100000"/>
              </a:lnSpc>
              <a:spcBef>
                <a:spcPts val="0"/>
              </a:spcBef>
              <a:defRPr sz="4800" spc="300" baseline="0">
                <a:solidFill>
                  <a:schemeClr val="tx1"/>
                </a:solidFill>
                <a:latin typeface="+mj-lt"/>
              </a:defRPr>
            </a:lvl1pPr>
          </a:lstStyle>
          <a:p>
            <a:pPr lvl="0"/>
            <a:r>
              <a:rPr lang="en-US" altLang="ja-JP" dirty="0" smtClean="0"/>
              <a:t>TEXT HERE</a:t>
            </a:r>
            <a:endParaRPr lang="en-US" dirty="0"/>
          </a:p>
        </p:txBody>
      </p:sp>
      <p:sp>
        <p:nvSpPr>
          <p:cNvPr id="29" name="テキスト プレースホルダー 11"/>
          <p:cNvSpPr>
            <a:spLocks noGrp="1"/>
          </p:cNvSpPr>
          <p:nvPr>
            <p:ph type="body" sz="quarter" idx="24" hasCustomPrompt="1"/>
          </p:nvPr>
        </p:nvSpPr>
        <p:spPr>
          <a:xfrm>
            <a:off x="14715041" y="4402958"/>
            <a:ext cx="3538537" cy="990111"/>
          </a:xfrm>
        </p:spPr>
        <p:txBody>
          <a:bodyPr anchor="b">
            <a:noAutofit/>
          </a:bodyPr>
          <a:lstStyle>
            <a:lvl1pPr algn="r">
              <a:lnSpc>
                <a:spcPct val="100000"/>
              </a:lnSpc>
              <a:spcBef>
                <a:spcPts val="0"/>
              </a:spcBef>
              <a:defRPr sz="4800" spc="300" baseline="0">
                <a:solidFill>
                  <a:schemeClr val="tx1"/>
                </a:solidFill>
                <a:latin typeface="+mj-lt"/>
              </a:defRPr>
            </a:lvl1pPr>
          </a:lstStyle>
          <a:p>
            <a:pPr lvl="0"/>
            <a:r>
              <a:rPr lang="en-US" altLang="ja-JP" dirty="0" smtClean="0"/>
              <a:t>TEXT HERE</a:t>
            </a:r>
            <a:endParaRPr lang="en-US" dirty="0"/>
          </a:p>
        </p:txBody>
      </p:sp>
      <p:grpSp>
        <p:nvGrpSpPr>
          <p:cNvPr id="35" name="グループ化 34"/>
          <p:cNvGrpSpPr/>
          <p:nvPr userDrawn="1"/>
        </p:nvGrpSpPr>
        <p:grpSpPr>
          <a:xfrm rot="10800000">
            <a:off x="3759991" y="757555"/>
            <a:ext cx="3420380" cy="1717950"/>
            <a:chOff x="187211" y="5765810"/>
            <a:chExt cx="3420380" cy="1717950"/>
          </a:xfrm>
        </p:grpSpPr>
        <p:sp>
          <p:nvSpPr>
            <p:cNvPr id="36" name="正方形/長方形 35"/>
            <p:cNvSpPr/>
            <p:nvPr userDrawn="1"/>
          </p:nvSpPr>
          <p:spPr>
            <a:xfrm>
              <a:off x="187211" y="5998595"/>
              <a:ext cx="3420380" cy="1485165"/>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二等辺三角形 36"/>
            <p:cNvSpPr/>
            <p:nvPr userDrawn="1"/>
          </p:nvSpPr>
          <p:spPr>
            <a:xfrm>
              <a:off x="1627371" y="5765810"/>
              <a:ext cx="540060" cy="465569"/>
            </a:xfrm>
            <a:prstGeom prst="triangle">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38" name="テキスト プレースホルダー 11"/>
          <p:cNvSpPr>
            <a:spLocks noGrp="1"/>
          </p:cNvSpPr>
          <p:nvPr>
            <p:ph type="body" sz="quarter" idx="26" hasCustomPrompt="1"/>
          </p:nvPr>
        </p:nvSpPr>
        <p:spPr>
          <a:xfrm>
            <a:off x="4197180" y="810142"/>
            <a:ext cx="2758166" cy="1380411"/>
          </a:xfrm>
        </p:spPr>
        <p:txBody>
          <a:bodyPr anchor="ctr">
            <a:noAutofit/>
          </a:bodyPr>
          <a:lstStyle>
            <a:lvl1pPr algn="l">
              <a:lnSpc>
                <a:spcPct val="120000"/>
              </a:lnSpc>
              <a:defRPr sz="1600">
                <a:solidFill>
                  <a:schemeClr val="tx1"/>
                </a:solidFill>
                <a:latin typeface="+mn-lt"/>
              </a:defRPr>
            </a:lvl1pPr>
          </a:lstStyle>
          <a:p>
            <a:pPr lvl="0"/>
            <a:r>
              <a:rPr lang="en-US" altLang="ja-JP" dirty="0" smtClean="0"/>
              <a:t>Text Here</a:t>
            </a:r>
            <a:endParaRPr lang="en-US" dirty="0"/>
          </a:p>
        </p:txBody>
      </p:sp>
      <p:grpSp>
        <p:nvGrpSpPr>
          <p:cNvPr id="40" name="グループ化 39"/>
          <p:cNvGrpSpPr/>
          <p:nvPr userDrawn="1"/>
        </p:nvGrpSpPr>
        <p:grpSpPr>
          <a:xfrm rot="10800000">
            <a:off x="11078421" y="1612650"/>
            <a:ext cx="3420380" cy="1717950"/>
            <a:chOff x="187211" y="5765810"/>
            <a:chExt cx="3420380" cy="1717950"/>
          </a:xfrm>
        </p:grpSpPr>
        <p:sp>
          <p:nvSpPr>
            <p:cNvPr id="41" name="正方形/長方形 40"/>
            <p:cNvSpPr/>
            <p:nvPr userDrawn="1"/>
          </p:nvSpPr>
          <p:spPr>
            <a:xfrm>
              <a:off x="187211" y="5998595"/>
              <a:ext cx="3420380" cy="1485165"/>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2" name="二等辺三角形 41"/>
            <p:cNvSpPr/>
            <p:nvPr userDrawn="1"/>
          </p:nvSpPr>
          <p:spPr>
            <a:xfrm>
              <a:off x="1627371" y="5765810"/>
              <a:ext cx="540060" cy="465569"/>
            </a:xfrm>
            <a:prstGeom prst="triangle">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43" name="テキスト プレースホルダー 11"/>
          <p:cNvSpPr>
            <a:spLocks noGrp="1"/>
          </p:cNvSpPr>
          <p:nvPr>
            <p:ph type="body" sz="quarter" idx="28" hasCustomPrompt="1"/>
          </p:nvPr>
        </p:nvSpPr>
        <p:spPr>
          <a:xfrm>
            <a:off x="11542367" y="1665237"/>
            <a:ext cx="2731410" cy="1380411"/>
          </a:xfrm>
        </p:spPr>
        <p:txBody>
          <a:bodyPr anchor="ctr">
            <a:noAutofit/>
          </a:bodyPr>
          <a:lstStyle>
            <a:lvl1pPr algn="l">
              <a:lnSpc>
                <a:spcPct val="120000"/>
              </a:lnSpc>
              <a:defRPr sz="1600">
                <a:solidFill>
                  <a:schemeClr val="tx1"/>
                </a:solidFill>
                <a:latin typeface="+mn-lt"/>
              </a:defRPr>
            </a:lvl1pPr>
          </a:lstStyle>
          <a:p>
            <a:pPr lvl="0"/>
            <a:r>
              <a:rPr lang="en-US" altLang="ja-JP" dirty="0" smtClean="0"/>
              <a:t>Text Here</a:t>
            </a:r>
            <a:endParaRPr lang="en-US" dirty="0"/>
          </a:p>
        </p:txBody>
      </p:sp>
      <p:grpSp>
        <p:nvGrpSpPr>
          <p:cNvPr id="45" name="グループ化 44"/>
          <p:cNvGrpSpPr/>
          <p:nvPr userDrawn="1"/>
        </p:nvGrpSpPr>
        <p:grpSpPr>
          <a:xfrm>
            <a:off x="7432223" y="5200545"/>
            <a:ext cx="3420380" cy="1717950"/>
            <a:chOff x="187211" y="5765810"/>
            <a:chExt cx="3420380" cy="1717950"/>
          </a:xfrm>
        </p:grpSpPr>
        <p:sp>
          <p:nvSpPr>
            <p:cNvPr id="46" name="正方形/長方形 45"/>
            <p:cNvSpPr/>
            <p:nvPr userDrawn="1"/>
          </p:nvSpPr>
          <p:spPr>
            <a:xfrm>
              <a:off x="187211" y="5998595"/>
              <a:ext cx="3420380" cy="1485165"/>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7" name="二等辺三角形 46"/>
            <p:cNvSpPr/>
            <p:nvPr userDrawn="1"/>
          </p:nvSpPr>
          <p:spPr>
            <a:xfrm>
              <a:off x="1627371" y="5765810"/>
              <a:ext cx="540060" cy="465569"/>
            </a:xfrm>
            <a:prstGeom prst="triangle">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48" name="テキスト プレースホルダー 11"/>
          <p:cNvSpPr>
            <a:spLocks noGrp="1"/>
          </p:cNvSpPr>
          <p:nvPr>
            <p:ph type="body" sz="quarter" idx="30" hasCustomPrompt="1"/>
          </p:nvPr>
        </p:nvSpPr>
        <p:spPr>
          <a:xfrm>
            <a:off x="7904047" y="5523163"/>
            <a:ext cx="2723532" cy="1380411"/>
          </a:xfrm>
        </p:spPr>
        <p:txBody>
          <a:bodyPr anchor="ctr">
            <a:noAutofit/>
          </a:bodyPr>
          <a:lstStyle>
            <a:lvl1pPr algn="l">
              <a:lnSpc>
                <a:spcPct val="120000"/>
              </a:lnSpc>
              <a:defRPr sz="1600">
                <a:solidFill>
                  <a:schemeClr val="tx1"/>
                </a:solidFill>
                <a:latin typeface="+mn-lt"/>
              </a:defRPr>
            </a:lvl1pPr>
          </a:lstStyle>
          <a:p>
            <a:pPr lvl="0"/>
            <a:r>
              <a:rPr lang="en-US" altLang="ja-JP" dirty="0" smtClean="0"/>
              <a:t>Text Here</a:t>
            </a:r>
            <a:endParaRPr lang="en-US" dirty="0"/>
          </a:p>
        </p:txBody>
      </p:sp>
      <p:grpSp>
        <p:nvGrpSpPr>
          <p:cNvPr id="59" name="グループ化 58"/>
          <p:cNvGrpSpPr/>
          <p:nvPr userDrawn="1"/>
        </p:nvGrpSpPr>
        <p:grpSpPr>
          <a:xfrm>
            <a:off x="14678821" y="5830920"/>
            <a:ext cx="3420380" cy="1717950"/>
            <a:chOff x="187211" y="5765810"/>
            <a:chExt cx="3420380" cy="1717950"/>
          </a:xfrm>
        </p:grpSpPr>
        <p:sp>
          <p:nvSpPr>
            <p:cNvPr id="60" name="正方形/長方形 59"/>
            <p:cNvSpPr/>
            <p:nvPr userDrawn="1"/>
          </p:nvSpPr>
          <p:spPr>
            <a:xfrm>
              <a:off x="187211" y="5998595"/>
              <a:ext cx="3420380" cy="1485165"/>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1" name="二等辺三角形 60"/>
            <p:cNvSpPr/>
            <p:nvPr userDrawn="1"/>
          </p:nvSpPr>
          <p:spPr>
            <a:xfrm>
              <a:off x="1627371" y="5765810"/>
              <a:ext cx="540060" cy="465569"/>
            </a:xfrm>
            <a:prstGeom prst="triangle">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62" name="テキスト プレースホルダー 11"/>
          <p:cNvSpPr>
            <a:spLocks noGrp="1"/>
          </p:cNvSpPr>
          <p:nvPr>
            <p:ph type="body" sz="quarter" idx="32" hasCustomPrompt="1"/>
          </p:nvPr>
        </p:nvSpPr>
        <p:spPr>
          <a:xfrm>
            <a:off x="15142767" y="6102738"/>
            <a:ext cx="2731410" cy="1380411"/>
          </a:xfrm>
        </p:spPr>
        <p:txBody>
          <a:bodyPr anchor="ctr">
            <a:noAutofit/>
          </a:bodyPr>
          <a:lstStyle>
            <a:lvl1pPr algn="l">
              <a:lnSpc>
                <a:spcPct val="120000"/>
              </a:lnSpc>
              <a:defRPr sz="1600">
                <a:solidFill>
                  <a:schemeClr val="tx1"/>
                </a:solidFill>
                <a:latin typeface="+mn-lt"/>
              </a:defRPr>
            </a:lvl1pPr>
          </a:lstStyle>
          <a:p>
            <a:pPr lvl="0"/>
            <a:r>
              <a:rPr lang="en-US" altLang="ja-JP" dirty="0" smtClean="0"/>
              <a:t>Text Here</a:t>
            </a:r>
            <a:endParaRPr lang="en-US" dirty="0"/>
          </a:p>
        </p:txBody>
      </p:sp>
      <p:sp>
        <p:nvSpPr>
          <p:cNvPr id="64" name="直角三角形 63"/>
          <p:cNvSpPr/>
          <p:nvPr userDrawn="1"/>
        </p:nvSpPr>
        <p:spPr>
          <a:xfrm rot="8100000">
            <a:off x="3408293" y="4036796"/>
            <a:ext cx="405045" cy="405045"/>
          </a:xfrm>
          <a:prstGeom prst="rtTriangl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5" name="直角三角形 64"/>
          <p:cNvSpPr/>
          <p:nvPr userDrawn="1"/>
        </p:nvSpPr>
        <p:spPr>
          <a:xfrm rot="18900000">
            <a:off x="14476298" y="4100467"/>
            <a:ext cx="405045" cy="405045"/>
          </a:xfrm>
          <a:prstGeom prst="rtTriangl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8" name="円/楕円 67"/>
          <p:cNvSpPr/>
          <p:nvPr userDrawn="1"/>
        </p:nvSpPr>
        <p:spPr>
          <a:xfrm>
            <a:off x="3295854" y="293608"/>
            <a:ext cx="927891" cy="927891"/>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9" name="図プレースホルダー 33"/>
          <p:cNvSpPr>
            <a:spLocks noGrp="1"/>
          </p:cNvSpPr>
          <p:nvPr>
            <p:ph type="pic" sz="quarter" idx="34" hasCustomPrompt="1"/>
          </p:nvPr>
        </p:nvSpPr>
        <p:spPr>
          <a:xfrm>
            <a:off x="3519087" y="533540"/>
            <a:ext cx="446291" cy="446291"/>
          </a:xfrm>
        </p:spPr>
        <p:txBody>
          <a:bodyPr>
            <a:normAutofit/>
          </a:bodyPr>
          <a:lstStyle>
            <a:lvl1pPr>
              <a:defRPr sz="1000"/>
            </a:lvl1pPr>
          </a:lstStyle>
          <a:p>
            <a:r>
              <a:rPr kumimoji="1" lang="en-US" altLang="ja-JP" dirty="0" smtClean="0"/>
              <a:t>ICON</a:t>
            </a:r>
            <a:endParaRPr kumimoji="1" lang="ja-JP" altLang="en-US" dirty="0"/>
          </a:p>
        </p:txBody>
      </p:sp>
      <p:sp>
        <p:nvSpPr>
          <p:cNvPr id="70" name="円/楕円 69"/>
          <p:cNvSpPr/>
          <p:nvPr userDrawn="1"/>
        </p:nvSpPr>
        <p:spPr>
          <a:xfrm>
            <a:off x="6968277" y="4939206"/>
            <a:ext cx="927891" cy="927891"/>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1" name="図プレースホルダー 33"/>
          <p:cNvSpPr>
            <a:spLocks noGrp="1"/>
          </p:cNvSpPr>
          <p:nvPr>
            <p:ph type="pic" sz="quarter" idx="35" hasCustomPrompt="1"/>
          </p:nvPr>
        </p:nvSpPr>
        <p:spPr>
          <a:xfrm>
            <a:off x="7191510" y="5179138"/>
            <a:ext cx="446291" cy="446291"/>
          </a:xfrm>
        </p:spPr>
        <p:txBody>
          <a:bodyPr>
            <a:normAutofit/>
          </a:bodyPr>
          <a:lstStyle>
            <a:lvl1pPr>
              <a:defRPr sz="1000"/>
            </a:lvl1pPr>
          </a:lstStyle>
          <a:p>
            <a:r>
              <a:rPr kumimoji="1" lang="en-US" altLang="ja-JP" dirty="0" smtClean="0"/>
              <a:t>ICON</a:t>
            </a:r>
            <a:endParaRPr kumimoji="1" lang="ja-JP" altLang="en-US" dirty="0"/>
          </a:p>
        </p:txBody>
      </p:sp>
      <p:sp>
        <p:nvSpPr>
          <p:cNvPr id="72" name="円/楕円 71"/>
          <p:cNvSpPr/>
          <p:nvPr userDrawn="1"/>
        </p:nvSpPr>
        <p:spPr>
          <a:xfrm>
            <a:off x="10614476" y="1144705"/>
            <a:ext cx="927891" cy="927891"/>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3" name="図プレースホルダー 33"/>
          <p:cNvSpPr>
            <a:spLocks noGrp="1"/>
          </p:cNvSpPr>
          <p:nvPr>
            <p:ph type="pic" sz="quarter" idx="36" hasCustomPrompt="1"/>
          </p:nvPr>
        </p:nvSpPr>
        <p:spPr>
          <a:xfrm>
            <a:off x="10837709" y="1384637"/>
            <a:ext cx="446291" cy="446291"/>
          </a:xfrm>
        </p:spPr>
        <p:txBody>
          <a:bodyPr>
            <a:normAutofit/>
          </a:bodyPr>
          <a:lstStyle>
            <a:lvl1pPr>
              <a:defRPr sz="1000"/>
            </a:lvl1pPr>
          </a:lstStyle>
          <a:p>
            <a:r>
              <a:rPr kumimoji="1" lang="en-US" altLang="ja-JP" dirty="0" smtClean="0"/>
              <a:t>ICON</a:t>
            </a:r>
            <a:endParaRPr kumimoji="1" lang="ja-JP" altLang="en-US" dirty="0"/>
          </a:p>
        </p:txBody>
      </p:sp>
      <p:sp>
        <p:nvSpPr>
          <p:cNvPr id="74" name="円/楕円 73"/>
          <p:cNvSpPr/>
          <p:nvPr userDrawn="1"/>
        </p:nvSpPr>
        <p:spPr>
          <a:xfrm>
            <a:off x="14214876" y="5595760"/>
            <a:ext cx="927891" cy="927891"/>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5" name="図プレースホルダー 33"/>
          <p:cNvSpPr>
            <a:spLocks noGrp="1"/>
          </p:cNvSpPr>
          <p:nvPr>
            <p:ph type="pic" sz="quarter" idx="37" hasCustomPrompt="1"/>
          </p:nvPr>
        </p:nvSpPr>
        <p:spPr>
          <a:xfrm>
            <a:off x="14438109" y="5835692"/>
            <a:ext cx="446291" cy="446291"/>
          </a:xfrm>
        </p:spPr>
        <p:txBody>
          <a:bodyPr>
            <a:normAutofit/>
          </a:bodyPr>
          <a:lstStyle>
            <a:lvl1pPr>
              <a:defRPr sz="1000"/>
            </a:lvl1pPr>
          </a:lstStyle>
          <a:p>
            <a:r>
              <a:rPr kumimoji="1" lang="en-US" altLang="ja-JP" dirty="0" smtClean="0"/>
              <a:t>ICON</a:t>
            </a:r>
            <a:endParaRPr kumimoji="1" lang="ja-JP" altLang="en-US" dirty="0"/>
          </a:p>
        </p:txBody>
      </p:sp>
      <p:sp>
        <p:nvSpPr>
          <p:cNvPr id="77" name="テキスト プレースホルダー 11"/>
          <p:cNvSpPr>
            <a:spLocks noGrp="1"/>
          </p:cNvSpPr>
          <p:nvPr>
            <p:ph type="body" sz="quarter" idx="38" hasCustomPrompt="1"/>
          </p:nvPr>
        </p:nvSpPr>
        <p:spPr>
          <a:xfrm>
            <a:off x="4921595" y="7077099"/>
            <a:ext cx="8399077" cy="1224261"/>
          </a:xfrm>
        </p:spPr>
        <p:txBody>
          <a:bodyPr anchor="b">
            <a:noAutofit/>
          </a:bodyPr>
          <a:lstStyle>
            <a:lvl1pPr algn="ctr">
              <a:lnSpc>
                <a:spcPct val="100000"/>
              </a:lnSpc>
              <a:spcBef>
                <a:spcPts val="0"/>
              </a:spcBef>
              <a:defRPr sz="5400" spc="600" baseline="0">
                <a:solidFill>
                  <a:schemeClr val="accent1"/>
                </a:solidFill>
                <a:latin typeface="+mj-lt"/>
              </a:defRPr>
            </a:lvl1pPr>
          </a:lstStyle>
          <a:p>
            <a:pPr lvl="0"/>
            <a:r>
              <a:rPr lang="en-US" altLang="ja-JP" dirty="0" smtClean="0"/>
              <a:t>TEXT HERE</a:t>
            </a:r>
            <a:endParaRPr lang="en-US" dirty="0"/>
          </a:p>
        </p:txBody>
      </p:sp>
      <p:cxnSp>
        <p:nvCxnSpPr>
          <p:cNvPr id="78" name="直線コネクタ 77"/>
          <p:cNvCxnSpPr/>
          <p:nvPr userDrawn="1"/>
        </p:nvCxnSpPr>
        <p:spPr>
          <a:xfrm flipH="1" flipV="1">
            <a:off x="3332956" y="8335059"/>
            <a:ext cx="11620500"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2" name="テキスト プレースホルダー 11"/>
          <p:cNvSpPr>
            <a:spLocks noGrp="1"/>
          </p:cNvSpPr>
          <p:nvPr>
            <p:ph type="body" sz="quarter" idx="39" hasCustomPrompt="1"/>
          </p:nvPr>
        </p:nvSpPr>
        <p:spPr>
          <a:xfrm>
            <a:off x="3332956" y="8432800"/>
            <a:ext cx="11632275" cy="1092200"/>
          </a:xfrm>
        </p:spPr>
        <p:txBody>
          <a:bodyPr anchor="t">
            <a:noAutofit/>
          </a:bodyPr>
          <a:lstStyle>
            <a:lvl1pPr algn="ctr">
              <a:lnSpc>
                <a:spcPct val="120000"/>
              </a:lnSpc>
              <a:spcBef>
                <a:spcPts val="0"/>
              </a:spcBef>
              <a:defRPr sz="24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175215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left)">
                                      <p:cBhvr>
                                        <p:cTn id="7" dur="750"/>
                                        <p:tgtEl>
                                          <p:spTgt spid="76"/>
                                        </p:tgtEl>
                                      </p:cBhvr>
                                    </p:animEffect>
                                  </p:childTnLst>
                                </p:cTn>
                              </p:par>
                            </p:childTnLst>
                          </p:cTn>
                        </p:par>
                        <p:par>
                          <p:cTn id="8" fill="hold">
                            <p:stCondLst>
                              <p:cond delay="750"/>
                            </p:stCondLst>
                            <p:childTnLst>
                              <p:par>
                                <p:cTn id="9" presetID="2" presetClass="entr" presetSubtype="1" decel="10000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0-#ppt_h/2"/>
                                          </p:val>
                                        </p:tav>
                                        <p:tav tm="100000">
                                          <p:val>
                                            <p:strVal val="#ppt_y"/>
                                          </p:val>
                                        </p:tav>
                                      </p:tavLst>
                                    </p:anim>
                                  </p:childTnLst>
                                </p:cTn>
                              </p:par>
                            </p:childTnLst>
                          </p:cTn>
                        </p:par>
                        <p:par>
                          <p:cTn id="13" fill="hold">
                            <p:stCondLst>
                              <p:cond delay="1250"/>
                            </p:stCondLst>
                            <p:childTnLst>
                              <p:par>
                                <p:cTn id="14" presetID="2" presetClass="entr" presetSubtype="4" decel="100000"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 calcmode="lin" valueType="num">
                                      <p:cBhvr additive="base">
                                        <p:cTn id="16" dur="500" fill="hold"/>
                                        <p:tgtEl>
                                          <p:spTgt spid="32"/>
                                        </p:tgtEl>
                                        <p:attrNameLst>
                                          <p:attrName>ppt_x</p:attrName>
                                        </p:attrNameLst>
                                      </p:cBhvr>
                                      <p:tavLst>
                                        <p:tav tm="0">
                                          <p:val>
                                            <p:strVal val="#ppt_x"/>
                                          </p:val>
                                        </p:tav>
                                        <p:tav tm="100000">
                                          <p:val>
                                            <p:strVal val="#ppt_x"/>
                                          </p:val>
                                        </p:tav>
                                      </p:tavLst>
                                    </p:anim>
                                    <p:anim calcmode="lin" valueType="num">
                                      <p:cBhvr additive="base">
                                        <p:cTn id="17" dur="500" fill="hold"/>
                                        <p:tgtEl>
                                          <p:spTgt spid="32"/>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childTnLst>
                          </p:cTn>
                        </p:par>
                        <p:par>
                          <p:cTn id="22" fill="hold">
                            <p:stCondLst>
                              <p:cond delay="1750"/>
                            </p:stCondLst>
                            <p:childTnLst>
                              <p:par>
                                <p:cTn id="23" presetID="10" presetClass="entr" presetSubtype="0" fill="hold" grpId="0" nodeType="after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childTnLst>
                          </p:cTn>
                        </p:par>
                        <p:par>
                          <p:cTn id="29" fill="hold">
                            <p:stCondLst>
                              <p:cond delay="2250"/>
                            </p:stCondLst>
                            <p:childTnLst>
                              <p:par>
                                <p:cTn id="30" presetID="10" presetClass="entr" presetSubtype="0" fill="hold" grpId="0" nodeType="afterEffect">
                                  <p:stCondLst>
                                    <p:cond delay="0"/>
                                  </p:stCondLst>
                                  <p:childTnLst>
                                    <p:set>
                                      <p:cBhvr>
                                        <p:cTn id="31" dur="1" fill="hold">
                                          <p:stCondLst>
                                            <p:cond delay="0"/>
                                          </p:stCondLst>
                                        </p:cTn>
                                        <p:tgtEl>
                                          <p:spTgt spid="64"/>
                                        </p:tgtEl>
                                        <p:attrNameLst>
                                          <p:attrName>style.visibility</p:attrName>
                                        </p:attrNameLst>
                                      </p:cBhvr>
                                      <p:to>
                                        <p:strVal val="visible"/>
                                      </p:to>
                                    </p:set>
                                    <p:animEffect transition="in" filter="fade">
                                      <p:cBhvr>
                                        <p:cTn id="32" dur="500"/>
                                        <p:tgtEl>
                                          <p:spTgt spid="64"/>
                                        </p:tgtEl>
                                      </p:cBhvr>
                                    </p:animEffect>
                                  </p:childTnLst>
                                </p:cTn>
                              </p:par>
                            </p:childTnLst>
                          </p:cTn>
                        </p:par>
                        <p:par>
                          <p:cTn id="33" fill="hold">
                            <p:stCondLst>
                              <p:cond delay="2750"/>
                            </p:stCondLst>
                            <p:childTnLst>
                              <p:par>
                                <p:cTn id="34" presetID="2" presetClass="entr" presetSubtype="4" decel="100000" fill="hold" grpId="0" nodeType="after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ppt_x"/>
                                          </p:val>
                                        </p:tav>
                                        <p:tav tm="100000">
                                          <p:val>
                                            <p:strVal val="#ppt_x"/>
                                          </p:val>
                                        </p:tav>
                                      </p:tavLst>
                                    </p:anim>
                                    <p:anim calcmode="lin" valueType="num">
                                      <p:cBhvr additive="base">
                                        <p:cTn id="37" dur="500" fill="hold"/>
                                        <p:tgtEl>
                                          <p:spTgt spid="24"/>
                                        </p:tgtEl>
                                        <p:attrNameLst>
                                          <p:attrName>ppt_y</p:attrName>
                                        </p:attrNameLst>
                                      </p:cBhvr>
                                      <p:tavLst>
                                        <p:tav tm="0">
                                          <p:val>
                                            <p:strVal val="1+#ppt_h/2"/>
                                          </p:val>
                                        </p:tav>
                                        <p:tav tm="100000">
                                          <p:val>
                                            <p:strVal val="#ppt_y"/>
                                          </p:val>
                                        </p:tav>
                                      </p:tavLst>
                                    </p:anim>
                                  </p:childTnLst>
                                </p:cTn>
                              </p:par>
                            </p:childTnLst>
                          </p:cTn>
                        </p:par>
                        <p:par>
                          <p:cTn id="38" fill="hold">
                            <p:stCondLst>
                              <p:cond delay="3250"/>
                            </p:stCondLst>
                            <p:childTnLst>
                              <p:par>
                                <p:cTn id="39" presetID="2" presetClass="entr" presetSubtype="1" decel="100000" fill="hold" nodeType="after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additive="base">
                                        <p:cTn id="41" dur="500" fill="hold"/>
                                        <p:tgtEl>
                                          <p:spTgt spid="35"/>
                                        </p:tgtEl>
                                        <p:attrNameLst>
                                          <p:attrName>ppt_x</p:attrName>
                                        </p:attrNameLst>
                                      </p:cBhvr>
                                      <p:tavLst>
                                        <p:tav tm="0">
                                          <p:val>
                                            <p:strVal val="#ppt_x"/>
                                          </p:val>
                                        </p:tav>
                                        <p:tav tm="100000">
                                          <p:val>
                                            <p:strVal val="#ppt_x"/>
                                          </p:val>
                                        </p:tav>
                                      </p:tavLst>
                                    </p:anim>
                                    <p:anim calcmode="lin" valueType="num">
                                      <p:cBhvr additive="base">
                                        <p:cTn id="42" dur="500" fill="hold"/>
                                        <p:tgtEl>
                                          <p:spTgt spid="35"/>
                                        </p:tgtEl>
                                        <p:attrNameLst>
                                          <p:attrName>ppt_y</p:attrName>
                                        </p:attrNameLst>
                                      </p:cBhvr>
                                      <p:tavLst>
                                        <p:tav tm="0">
                                          <p:val>
                                            <p:strVal val="0-#ppt_h/2"/>
                                          </p:val>
                                        </p:tav>
                                        <p:tav tm="100000">
                                          <p:val>
                                            <p:strVal val="#ppt_y"/>
                                          </p:val>
                                        </p:tav>
                                      </p:tavLst>
                                    </p:anim>
                                  </p:childTnLst>
                                </p:cTn>
                              </p:par>
                              <p:par>
                                <p:cTn id="43" presetID="2" presetClass="entr" presetSubtype="1" decel="10000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 calcmode="lin" valueType="num">
                                      <p:cBhvr additive="base">
                                        <p:cTn id="45" dur="500" fill="hold"/>
                                        <p:tgtEl>
                                          <p:spTgt spid="38"/>
                                        </p:tgtEl>
                                        <p:attrNameLst>
                                          <p:attrName>ppt_x</p:attrName>
                                        </p:attrNameLst>
                                      </p:cBhvr>
                                      <p:tavLst>
                                        <p:tav tm="0">
                                          <p:val>
                                            <p:strVal val="#ppt_x"/>
                                          </p:val>
                                        </p:tav>
                                        <p:tav tm="100000">
                                          <p:val>
                                            <p:strVal val="#ppt_x"/>
                                          </p:val>
                                        </p:tav>
                                      </p:tavLst>
                                    </p:anim>
                                    <p:anim calcmode="lin" valueType="num">
                                      <p:cBhvr additive="base">
                                        <p:cTn id="46" dur="500" fill="hold"/>
                                        <p:tgtEl>
                                          <p:spTgt spid="38"/>
                                        </p:tgtEl>
                                        <p:attrNameLst>
                                          <p:attrName>ppt_y</p:attrName>
                                        </p:attrNameLst>
                                      </p:cBhvr>
                                      <p:tavLst>
                                        <p:tav tm="0">
                                          <p:val>
                                            <p:strVal val="0-#ppt_h/2"/>
                                          </p:val>
                                        </p:tav>
                                        <p:tav tm="100000">
                                          <p:val>
                                            <p:strVal val="#ppt_y"/>
                                          </p:val>
                                        </p:tav>
                                      </p:tavLst>
                                    </p:anim>
                                  </p:childTnLst>
                                </p:cTn>
                              </p:par>
                            </p:childTnLst>
                          </p:cTn>
                        </p:par>
                        <p:par>
                          <p:cTn id="47" fill="hold">
                            <p:stCondLst>
                              <p:cond delay="3750"/>
                            </p:stCondLst>
                            <p:childTnLst>
                              <p:par>
                                <p:cTn id="48" presetID="10" presetClass="entr" presetSubtype="0" fill="hold" grpId="0" nodeType="afterEffect">
                                  <p:stCondLst>
                                    <p:cond delay="0"/>
                                  </p:stCondLst>
                                  <p:childTnLst>
                                    <p:set>
                                      <p:cBhvr>
                                        <p:cTn id="49" dur="1" fill="hold">
                                          <p:stCondLst>
                                            <p:cond delay="0"/>
                                          </p:stCondLst>
                                        </p:cTn>
                                        <p:tgtEl>
                                          <p:spTgt spid="68"/>
                                        </p:tgtEl>
                                        <p:attrNameLst>
                                          <p:attrName>style.visibility</p:attrName>
                                        </p:attrNameLst>
                                      </p:cBhvr>
                                      <p:to>
                                        <p:strVal val="visible"/>
                                      </p:to>
                                    </p:set>
                                    <p:animEffect transition="in" filter="fade">
                                      <p:cBhvr>
                                        <p:cTn id="50" dur="500"/>
                                        <p:tgtEl>
                                          <p:spTgt spid="6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fade">
                                      <p:cBhvr>
                                        <p:cTn id="53" dur="500"/>
                                        <p:tgtEl>
                                          <p:spTgt spid="69"/>
                                        </p:tgtEl>
                                      </p:cBhvr>
                                    </p:animEffect>
                                  </p:childTnLst>
                                </p:cTn>
                              </p:par>
                            </p:childTnLst>
                          </p:cTn>
                        </p:par>
                        <p:par>
                          <p:cTn id="54" fill="hold">
                            <p:stCondLst>
                              <p:cond delay="4250"/>
                            </p:stCondLst>
                            <p:childTnLst>
                              <p:par>
                                <p:cTn id="55" presetID="2" presetClass="entr" presetSubtype="1" decel="100000" fill="hold" grpId="0" nodeType="afterEffect">
                                  <p:stCondLst>
                                    <p:cond delay="0"/>
                                  </p:stCondLst>
                                  <p:childTnLst>
                                    <p:set>
                                      <p:cBhvr>
                                        <p:cTn id="56" dur="1" fill="hold">
                                          <p:stCondLst>
                                            <p:cond delay="0"/>
                                          </p:stCondLst>
                                        </p:cTn>
                                        <p:tgtEl>
                                          <p:spTgt spid="28"/>
                                        </p:tgtEl>
                                        <p:attrNameLst>
                                          <p:attrName>style.visibility</p:attrName>
                                        </p:attrNameLst>
                                      </p:cBhvr>
                                      <p:to>
                                        <p:strVal val="visible"/>
                                      </p:to>
                                    </p:set>
                                    <p:anim calcmode="lin" valueType="num">
                                      <p:cBhvr additive="base">
                                        <p:cTn id="57" dur="500" fill="hold"/>
                                        <p:tgtEl>
                                          <p:spTgt spid="28"/>
                                        </p:tgtEl>
                                        <p:attrNameLst>
                                          <p:attrName>ppt_x</p:attrName>
                                        </p:attrNameLst>
                                      </p:cBhvr>
                                      <p:tavLst>
                                        <p:tav tm="0">
                                          <p:val>
                                            <p:strVal val="#ppt_x"/>
                                          </p:val>
                                        </p:tav>
                                        <p:tav tm="100000">
                                          <p:val>
                                            <p:strVal val="#ppt_x"/>
                                          </p:val>
                                        </p:tav>
                                      </p:tavLst>
                                    </p:anim>
                                    <p:anim calcmode="lin" valueType="num">
                                      <p:cBhvr additive="base">
                                        <p:cTn id="58" dur="500" fill="hold"/>
                                        <p:tgtEl>
                                          <p:spTgt spid="28"/>
                                        </p:tgtEl>
                                        <p:attrNameLst>
                                          <p:attrName>ppt_y</p:attrName>
                                        </p:attrNameLst>
                                      </p:cBhvr>
                                      <p:tavLst>
                                        <p:tav tm="0">
                                          <p:val>
                                            <p:strVal val="0-#ppt_h/2"/>
                                          </p:val>
                                        </p:tav>
                                        <p:tav tm="100000">
                                          <p:val>
                                            <p:strVal val="#ppt_y"/>
                                          </p:val>
                                        </p:tav>
                                      </p:tavLst>
                                    </p:anim>
                                  </p:childTnLst>
                                </p:cTn>
                              </p:par>
                            </p:childTnLst>
                          </p:cTn>
                        </p:par>
                        <p:par>
                          <p:cTn id="59" fill="hold">
                            <p:stCondLst>
                              <p:cond delay="4750"/>
                            </p:stCondLst>
                            <p:childTnLst>
                              <p:par>
                                <p:cTn id="60" presetID="2" presetClass="entr" presetSubtype="4" decel="100000" fill="hold" nodeType="afterEffect">
                                  <p:stCondLst>
                                    <p:cond delay="0"/>
                                  </p:stCondLst>
                                  <p:childTnLst>
                                    <p:set>
                                      <p:cBhvr>
                                        <p:cTn id="61" dur="1" fill="hold">
                                          <p:stCondLst>
                                            <p:cond delay="0"/>
                                          </p:stCondLst>
                                        </p:cTn>
                                        <p:tgtEl>
                                          <p:spTgt spid="45"/>
                                        </p:tgtEl>
                                        <p:attrNameLst>
                                          <p:attrName>style.visibility</p:attrName>
                                        </p:attrNameLst>
                                      </p:cBhvr>
                                      <p:to>
                                        <p:strVal val="visible"/>
                                      </p:to>
                                    </p:set>
                                    <p:anim calcmode="lin" valueType="num">
                                      <p:cBhvr additive="base">
                                        <p:cTn id="62" dur="500" fill="hold"/>
                                        <p:tgtEl>
                                          <p:spTgt spid="45"/>
                                        </p:tgtEl>
                                        <p:attrNameLst>
                                          <p:attrName>ppt_x</p:attrName>
                                        </p:attrNameLst>
                                      </p:cBhvr>
                                      <p:tavLst>
                                        <p:tav tm="0">
                                          <p:val>
                                            <p:strVal val="#ppt_x"/>
                                          </p:val>
                                        </p:tav>
                                        <p:tav tm="100000">
                                          <p:val>
                                            <p:strVal val="#ppt_x"/>
                                          </p:val>
                                        </p:tav>
                                      </p:tavLst>
                                    </p:anim>
                                    <p:anim calcmode="lin" valueType="num">
                                      <p:cBhvr additive="base">
                                        <p:cTn id="63" dur="500" fill="hold"/>
                                        <p:tgtEl>
                                          <p:spTgt spid="45"/>
                                        </p:tgtEl>
                                        <p:attrNameLst>
                                          <p:attrName>ppt_y</p:attrName>
                                        </p:attrNameLst>
                                      </p:cBhvr>
                                      <p:tavLst>
                                        <p:tav tm="0">
                                          <p:val>
                                            <p:strVal val="1+#ppt_h/2"/>
                                          </p:val>
                                        </p:tav>
                                        <p:tav tm="100000">
                                          <p:val>
                                            <p:strVal val="#ppt_y"/>
                                          </p:val>
                                        </p:tav>
                                      </p:tavLst>
                                    </p:anim>
                                  </p:childTnLst>
                                </p:cTn>
                              </p:par>
                              <p:par>
                                <p:cTn id="64" presetID="2" presetClass="entr" presetSubtype="4" decel="100000" fill="hold" grpId="0" nodeType="withEffect">
                                  <p:stCondLst>
                                    <p:cond delay="0"/>
                                  </p:stCondLst>
                                  <p:childTnLst>
                                    <p:set>
                                      <p:cBhvr>
                                        <p:cTn id="65" dur="1" fill="hold">
                                          <p:stCondLst>
                                            <p:cond delay="0"/>
                                          </p:stCondLst>
                                        </p:cTn>
                                        <p:tgtEl>
                                          <p:spTgt spid="48"/>
                                        </p:tgtEl>
                                        <p:attrNameLst>
                                          <p:attrName>style.visibility</p:attrName>
                                        </p:attrNameLst>
                                      </p:cBhvr>
                                      <p:to>
                                        <p:strVal val="visible"/>
                                      </p:to>
                                    </p:set>
                                    <p:anim calcmode="lin" valueType="num">
                                      <p:cBhvr additive="base">
                                        <p:cTn id="66" dur="500" fill="hold"/>
                                        <p:tgtEl>
                                          <p:spTgt spid="48"/>
                                        </p:tgtEl>
                                        <p:attrNameLst>
                                          <p:attrName>ppt_x</p:attrName>
                                        </p:attrNameLst>
                                      </p:cBhvr>
                                      <p:tavLst>
                                        <p:tav tm="0">
                                          <p:val>
                                            <p:strVal val="#ppt_x"/>
                                          </p:val>
                                        </p:tav>
                                        <p:tav tm="100000">
                                          <p:val>
                                            <p:strVal val="#ppt_x"/>
                                          </p:val>
                                        </p:tav>
                                      </p:tavLst>
                                    </p:anim>
                                    <p:anim calcmode="lin" valueType="num">
                                      <p:cBhvr additive="base">
                                        <p:cTn id="67" dur="500" fill="hold"/>
                                        <p:tgtEl>
                                          <p:spTgt spid="48"/>
                                        </p:tgtEl>
                                        <p:attrNameLst>
                                          <p:attrName>ppt_y</p:attrName>
                                        </p:attrNameLst>
                                      </p:cBhvr>
                                      <p:tavLst>
                                        <p:tav tm="0">
                                          <p:val>
                                            <p:strVal val="1+#ppt_h/2"/>
                                          </p:val>
                                        </p:tav>
                                        <p:tav tm="100000">
                                          <p:val>
                                            <p:strVal val="#ppt_y"/>
                                          </p:val>
                                        </p:tav>
                                      </p:tavLst>
                                    </p:anim>
                                  </p:childTnLst>
                                </p:cTn>
                              </p:par>
                            </p:childTnLst>
                          </p:cTn>
                        </p:par>
                        <p:par>
                          <p:cTn id="68" fill="hold">
                            <p:stCondLst>
                              <p:cond delay="5250"/>
                            </p:stCondLst>
                            <p:childTnLst>
                              <p:par>
                                <p:cTn id="69" presetID="10" presetClass="entr" presetSubtype="0" fill="hold" grpId="0" nodeType="afterEffect">
                                  <p:stCondLst>
                                    <p:cond delay="0"/>
                                  </p:stCondLst>
                                  <p:childTnLst>
                                    <p:set>
                                      <p:cBhvr>
                                        <p:cTn id="70" dur="1" fill="hold">
                                          <p:stCondLst>
                                            <p:cond delay="0"/>
                                          </p:stCondLst>
                                        </p:cTn>
                                        <p:tgtEl>
                                          <p:spTgt spid="70"/>
                                        </p:tgtEl>
                                        <p:attrNameLst>
                                          <p:attrName>style.visibility</p:attrName>
                                        </p:attrNameLst>
                                      </p:cBhvr>
                                      <p:to>
                                        <p:strVal val="visible"/>
                                      </p:to>
                                    </p:set>
                                    <p:animEffect transition="in" filter="fade">
                                      <p:cBhvr>
                                        <p:cTn id="71" dur="500"/>
                                        <p:tgtEl>
                                          <p:spTgt spid="7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1"/>
                                        </p:tgtEl>
                                        <p:attrNameLst>
                                          <p:attrName>style.visibility</p:attrName>
                                        </p:attrNameLst>
                                      </p:cBhvr>
                                      <p:to>
                                        <p:strVal val="visible"/>
                                      </p:to>
                                    </p:set>
                                    <p:animEffect transition="in" filter="fade">
                                      <p:cBhvr>
                                        <p:cTn id="74" dur="500"/>
                                        <p:tgtEl>
                                          <p:spTgt spid="71"/>
                                        </p:tgtEl>
                                      </p:cBhvr>
                                    </p:animEffect>
                                  </p:childTnLst>
                                </p:cTn>
                              </p:par>
                            </p:childTnLst>
                          </p:cTn>
                        </p:par>
                        <p:par>
                          <p:cTn id="75" fill="hold">
                            <p:stCondLst>
                              <p:cond delay="5750"/>
                            </p:stCondLst>
                            <p:childTnLst>
                              <p:par>
                                <p:cTn id="76" presetID="2" presetClass="entr" presetSubtype="4" decel="100000" fill="hold" grpId="0" nodeType="afterEffect">
                                  <p:stCondLst>
                                    <p:cond delay="0"/>
                                  </p:stCondLst>
                                  <p:childTnLst>
                                    <p:set>
                                      <p:cBhvr>
                                        <p:cTn id="77" dur="1" fill="hold">
                                          <p:stCondLst>
                                            <p:cond delay="0"/>
                                          </p:stCondLst>
                                        </p:cTn>
                                        <p:tgtEl>
                                          <p:spTgt spid="27"/>
                                        </p:tgtEl>
                                        <p:attrNameLst>
                                          <p:attrName>style.visibility</p:attrName>
                                        </p:attrNameLst>
                                      </p:cBhvr>
                                      <p:to>
                                        <p:strVal val="visible"/>
                                      </p:to>
                                    </p:set>
                                    <p:anim calcmode="lin" valueType="num">
                                      <p:cBhvr additive="base">
                                        <p:cTn id="78" dur="500" fill="hold"/>
                                        <p:tgtEl>
                                          <p:spTgt spid="27"/>
                                        </p:tgtEl>
                                        <p:attrNameLst>
                                          <p:attrName>ppt_x</p:attrName>
                                        </p:attrNameLst>
                                      </p:cBhvr>
                                      <p:tavLst>
                                        <p:tav tm="0">
                                          <p:val>
                                            <p:strVal val="#ppt_x"/>
                                          </p:val>
                                        </p:tav>
                                        <p:tav tm="100000">
                                          <p:val>
                                            <p:strVal val="#ppt_x"/>
                                          </p:val>
                                        </p:tav>
                                      </p:tavLst>
                                    </p:anim>
                                    <p:anim calcmode="lin" valueType="num">
                                      <p:cBhvr additive="base">
                                        <p:cTn id="79" dur="500" fill="hold"/>
                                        <p:tgtEl>
                                          <p:spTgt spid="27"/>
                                        </p:tgtEl>
                                        <p:attrNameLst>
                                          <p:attrName>ppt_y</p:attrName>
                                        </p:attrNameLst>
                                      </p:cBhvr>
                                      <p:tavLst>
                                        <p:tav tm="0">
                                          <p:val>
                                            <p:strVal val="1+#ppt_h/2"/>
                                          </p:val>
                                        </p:tav>
                                        <p:tav tm="100000">
                                          <p:val>
                                            <p:strVal val="#ppt_y"/>
                                          </p:val>
                                        </p:tav>
                                      </p:tavLst>
                                    </p:anim>
                                  </p:childTnLst>
                                </p:cTn>
                              </p:par>
                            </p:childTnLst>
                          </p:cTn>
                        </p:par>
                        <p:par>
                          <p:cTn id="80" fill="hold">
                            <p:stCondLst>
                              <p:cond delay="6250"/>
                            </p:stCondLst>
                            <p:childTnLst>
                              <p:par>
                                <p:cTn id="81" presetID="2" presetClass="entr" presetSubtype="1" decel="10000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 calcmode="lin" valueType="num">
                                      <p:cBhvr additive="base">
                                        <p:cTn id="83" dur="500" fill="hold"/>
                                        <p:tgtEl>
                                          <p:spTgt spid="43"/>
                                        </p:tgtEl>
                                        <p:attrNameLst>
                                          <p:attrName>ppt_x</p:attrName>
                                        </p:attrNameLst>
                                      </p:cBhvr>
                                      <p:tavLst>
                                        <p:tav tm="0">
                                          <p:val>
                                            <p:strVal val="#ppt_x"/>
                                          </p:val>
                                        </p:tav>
                                        <p:tav tm="100000">
                                          <p:val>
                                            <p:strVal val="#ppt_x"/>
                                          </p:val>
                                        </p:tav>
                                      </p:tavLst>
                                    </p:anim>
                                    <p:anim calcmode="lin" valueType="num">
                                      <p:cBhvr additive="base">
                                        <p:cTn id="84" dur="500" fill="hold"/>
                                        <p:tgtEl>
                                          <p:spTgt spid="43"/>
                                        </p:tgtEl>
                                        <p:attrNameLst>
                                          <p:attrName>ppt_y</p:attrName>
                                        </p:attrNameLst>
                                      </p:cBhvr>
                                      <p:tavLst>
                                        <p:tav tm="0">
                                          <p:val>
                                            <p:strVal val="0-#ppt_h/2"/>
                                          </p:val>
                                        </p:tav>
                                        <p:tav tm="100000">
                                          <p:val>
                                            <p:strVal val="#ppt_y"/>
                                          </p:val>
                                        </p:tav>
                                      </p:tavLst>
                                    </p:anim>
                                  </p:childTnLst>
                                </p:cTn>
                              </p:par>
                              <p:par>
                                <p:cTn id="85" presetID="2" presetClass="entr" presetSubtype="1" decel="100000" fill="hold" nodeType="withEffect">
                                  <p:stCondLst>
                                    <p:cond delay="0"/>
                                  </p:stCondLst>
                                  <p:childTnLst>
                                    <p:set>
                                      <p:cBhvr>
                                        <p:cTn id="86" dur="1" fill="hold">
                                          <p:stCondLst>
                                            <p:cond delay="0"/>
                                          </p:stCondLst>
                                        </p:cTn>
                                        <p:tgtEl>
                                          <p:spTgt spid="40"/>
                                        </p:tgtEl>
                                        <p:attrNameLst>
                                          <p:attrName>style.visibility</p:attrName>
                                        </p:attrNameLst>
                                      </p:cBhvr>
                                      <p:to>
                                        <p:strVal val="visible"/>
                                      </p:to>
                                    </p:set>
                                    <p:anim calcmode="lin" valueType="num">
                                      <p:cBhvr additive="base">
                                        <p:cTn id="87" dur="500" fill="hold"/>
                                        <p:tgtEl>
                                          <p:spTgt spid="40"/>
                                        </p:tgtEl>
                                        <p:attrNameLst>
                                          <p:attrName>ppt_x</p:attrName>
                                        </p:attrNameLst>
                                      </p:cBhvr>
                                      <p:tavLst>
                                        <p:tav tm="0">
                                          <p:val>
                                            <p:strVal val="#ppt_x"/>
                                          </p:val>
                                        </p:tav>
                                        <p:tav tm="100000">
                                          <p:val>
                                            <p:strVal val="#ppt_x"/>
                                          </p:val>
                                        </p:tav>
                                      </p:tavLst>
                                    </p:anim>
                                    <p:anim calcmode="lin" valueType="num">
                                      <p:cBhvr additive="base">
                                        <p:cTn id="88" dur="500" fill="hold"/>
                                        <p:tgtEl>
                                          <p:spTgt spid="40"/>
                                        </p:tgtEl>
                                        <p:attrNameLst>
                                          <p:attrName>ppt_y</p:attrName>
                                        </p:attrNameLst>
                                      </p:cBhvr>
                                      <p:tavLst>
                                        <p:tav tm="0">
                                          <p:val>
                                            <p:strVal val="0-#ppt_h/2"/>
                                          </p:val>
                                        </p:tav>
                                        <p:tav tm="100000">
                                          <p:val>
                                            <p:strVal val="#ppt_y"/>
                                          </p:val>
                                        </p:tav>
                                      </p:tavLst>
                                    </p:anim>
                                  </p:childTnLst>
                                </p:cTn>
                              </p:par>
                            </p:childTnLst>
                          </p:cTn>
                        </p:par>
                        <p:par>
                          <p:cTn id="89" fill="hold">
                            <p:stCondLst>
                              <p:cond delay="6750"/>
                            </p:stCondLst>
                            <p:childTnLst>
                              <p:par>
                                <p:cTn id="90" presetID="10" presetClass="entr" presetSubtype="0" fill="hold" grpId="0" nodeType="afterEffect">
                                  <p:stCondLst>
                                    <p:cond delay="0"/>
                                  </p:stCondLst>
                                  <p:childTnLst>
                                    <p:set>
                                      <p:cBhvr>
                                        <p:cTn id="91" dur="1" fill="hold">
                                          <p:stCondLst>
                                            <p:cond delay="0"/>
                                          </p:stCondLst>
                                        </p:cTn>
                                        <p:tgtEl>
                                          <p:spTgt spid="72"/>
                                        </p:tgtEl>
                                        <p:attrNameLst>
                                          <p:attrName>style.visibility</p:attrName>
                                        </p:attrNameLst>
                                      </p:cBhvr>
                                      <p:to>
                                        <p:strVal val="visible"/>
                                      </p:to>
                                    </p:set>
                                    <p:animEffect transition="in" filter="fade">
                                      <p:cBhvr>
                                        <p:cTn id="92" dur="500"/>
                                        <p:tgtEl>
                                          <p:spTgt spid="72"/>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73"/>
                                        </p:tgtEl>
                                        <p:attrNameLst>
                                          <p:attrName>style.visibility</p:attrName>
                                        </p:attrNameLst>
                                      </p:cBhvr>
                                      <p:to>
                                        <p:strVal val="visible"/>
                                      </p:to>
                                    </p:set>
                                    <p:animEffect transition="in" filter="fade">
                                      <p:cBhvr>
                                        <p:cTn id="95" dur="500"/>
                                        <p:tgtEl>
                                          <p:spTgt spid="73"/>
                                        </p:tgtEl>
                                      </p:cBhvr>
                                    </p:animEffect>
                                  </p:childTnLst>
                                </p:cTn>
                              </p:par>
                            </p:childTnLst>
                          </p:cTn>
                        </p:par>
                        <p:par>
                          <p:cTn id="96" fill="hold">
                            <p:stCondLst>
                              <p:cond delay="7250"/>
                            </p:stCondLst>
                            <p:childTnLst>
                              <p:par>
                                <p:cTn id="97" presetID="10" presetClass="entr" presetSubtype="0" fill="hold" grpId="0" nodeType="afterEffect">
                                  <p:stCondLst>
                                    <p:cond delay="0"/>
                                  </p:stCondLst>
                                  <p:childTnLst>
                                    <p:set>
                                      <p:cBhvr>
                                        <p:cTn id="98" dur="1" fill="hold">
                                          <p:stCondLst>
                                            <p:cond delay="0"/>
                                          </p:stCondLst>
                                        </p:cTn>
                                        <p:tgtEl>
                                          <p:spTgt spid="65"/>
                                        </p:tgtEl>
                                        <p:attrNameLst>
                                          <p:attrName>style.visibility</p:attrName>
                                        </p:attrNameLst>
                                      </p:cBhvr>
                                      <p:to>
                                        <p:strVal val="visible"/>
                                      </p:to>
                                    </p:set>
                                    <p:animEffect transition="in" filter="fade">
                                      <p:cBhvr>
                                        <p:cTn id="99" dur="500"/>
                                        <p:tgtEl>
                                          <p:spTgt spid="65"/>
                                        </p:tgtEl>
                                      </p:cBhvr>
                                    </p:animEffect>
                                  </p:childTnLst>
                                </p:cTn>
                              </p:par>
                            </p:childTnLst>
                          </p:cTn>
                        </p:par>
                        <p:par>
                          <p:cTn id="100" fill="hold">
                            <p:stCondLst>
                              <p:cond delay="7750"/>
                            </p:stCondLst>
                            <p:childTnLst>
                              <p:par>
                                <p:cTn id="101" presetID="2" presetClass="entr" presetSubtype="1" decel="100000" fill="hold" grpId="0" nodeType="afterEffect">
                                  <p:stCondLst>
                                    <p:cond delay="0"/>
                                  </p:stCondLst>
                                  <p:childTnLst>
                                    <p:set>
                                      <p:cBhvr>
                                        <p:cTn id="102" dur="1" fill="hold">
                                          <p:stCondLst>
                                            <p:cond delay="0"/>
                                          </p:stCondLst>
                                        </p:cTn>
                                        <p:tgtEl>
                                          <p:spTgt spid="29"/>
                                        </p:tgtEl>
                                        <p:attrNameLst>
                                          <p:attrName>style.visibility</p:attrName>
                                        </p:attrNameLst>
                                      </p:cBhvr>
                                      <p:to>
                                        <p:strVal val="visible"/>
                                      </p:to>
                                    </p:set>
                                    <p:anim calcmode="lin" valueType="num">
                                      <p:cBhvr additive="base">
                                        <p:cTn id="103" dur="500" fill="hold"/>
                                        <p:tgtEl>
                                          <p:spTgt spid="29"/>
                                        </p:tgtEl>
                                        <p:attrNameLst>
                                          <p:attrName>ppt_x</p:attrName>
                                        </p:attrNameLst>
                                      </p:cBhvr>
                                      <p:tavLst>
                                        <p:tav tm="0">
                                          <p:val>
                                            <p:strVal val="#ppt_x"/>
                                          </p:val>
                                        </p:tav>
                                        <p:tav tm="100000">
                                          <p:val>
                                            <p:strVal val="#ppt_x"/>
                                          </p:val>
                                        </p:tav>
                                      </p:tavLst>
                                    </p:anim>
                                    <p:anim calcmode="lin" valueType="num">
                                      <p:cBhvr additive="base">
                                        <p:cTn id="104" dur="500" fill="hold"/>
                                        <p:tgtEl>
                                          <p:spTgt spid="29"/>
                                        </p:tgtEl>
                                        <p:attrNameLst>
                                          <p:attrName>ppt_y</p:attrName>
                                        </p:attrNameLst>
                                      </p:cBhvr>
                                      <p:tavLst>
                                        <p:tav tm="0">
                                          <p:val>
                                            <p:strVal val="0-#ppt_h/2"/>
                                          </p:val>
                                        </p:tav>
                                        <p:tav tm="100000">
                                          <p:val>
                                            <p:strVal val="#ppt_y"/>
                                          </p:val>
                                        </p:tav>
                                      </p:tavLst>
                                    </p:anim>
                                  </p:childTnLst>
                                </p:cTn>
                              </p:par>
                            </p:childTnLst>
                          </p:cTn>
                        </p:par>
                        <p:par>
                          <p:cTn id="105" fill="hold">
                            <p:stCondLst>
                              <p:cond delay="8250"/>
                            </p:stCondLst>
                            <p:childTnLst>
                              <p:par>
                                <p:cTn id="106" presetID="2" presetClass="entr" presetSubtype="4" decel="100000" fill="hold" nodeType="afterEffect">
                                  <p:stCondLst>
                                    <p:cond delay="0"/>
                                  </p:stCondLst>
                                  <p:childTnLst>
                                    <p:set>
                                      <p:cBhvr>
                                        <p:cTn id="107" dur="1" fill="hold">
                                          <p:stCondLst>
                                            <p:cond delay="0"/>
                                          </p:stCondLst>
                                        </p:cTn>
                                        <p:tgtEl>
                                          <p:spTgt spid="59"/>
                                        </p:tgtEl>
                                        <p:attrNameLst>
                                          <p:attrName>style.visibility</p:attrName>
                                        </p:attrNameLst>
                                      </p:cBhvr>
                                      <p:to>
                                        <p:strVal val="visible"/>
                                      </p:to>
                                    </p:set>
                                    <p:anim calcmode="lin" valueType="num">
                                      <p:cBhvr additive="base">
                                        <p:cTn id="108" dur="500" fill="hold"/>
                                        <p:tgtEl>
                                          <p:spTgt spid="59"/>
                                        </p:tgtEl>
                                        <p:attrNameLst>
                                          <p:attrName>ppt_x</p:attrName>
                                        </p:attrNameLst>
                                      </p:cBhvr>
                                      <p:tavLst>
                                        <p:tav tm="0">
                                          <p:val>
                                            <p:strVal val="#ppt_x"/>
                                          </p:val>
                                        </p:tav>
                                        <p:tav tm="100000">
                                          <p:val>
                                            <p:strVal val="#ppt_x"/>
                                          </p:val>
                                        </p:tav>
                                      </p:tavLst>
                                    </p:anim>
                                    <p:anim calcmode="lin" valueType="num">
                                      <p:cBhvr additive="base">
                                        <p:cTn id="109" dur="500" fill="hold"/>
                                        <p:tgtEl>
                                          <p:spTgt spid="59"/>
                                        </p:tgtEl>
                                        <p:attrNameLst>
                                          <p:attrName>ppt_y</p:attrName>
                                        </p:attrNameLst>
                                      </p:cBhvr>
                                      <p:tavLst>
                                        <p:tav tm="0">
                                          <p:val>
                                            <p:strVal val="1+#ppt_h/2"/>
                                          </p:val>
                                        </p:tav>
                                        <p:tav tm="100000">
                                          <p:val>
                                            <p:strVal val="#ppt_y"/>
                                          </p:val>
                                        </p:tav>
                                      </p:tavLst>
                                    </p:anim>
                                  </p:childTnLst>
                                </p:cTn>
                              </p:par>
                              <p:par>
                                <p:cTn id="110" presetID="2" presetClass="entr" presetSubtype="4" decel="100000" fill="hold" grpId="0" nodeType="withEffect">
                                  <p:stCondLst>
                                    <p:cond delay="0"/>
                                  </p:stCondLst>
                                  <p:childTnLst>
                                    <p:set>
                                      <p:cBhvr>
                                        <p:cTn id="111" dur="1" fill="hold">
                                          <p:stCondLst>
                                            <p:cond delay="0"/>
                                          </p:stCondLst>
                                        </p:cTn>
                                        <p:tgtEl>
                                          <p:spTgt spid="62"/>
                                        </p:tgtEl>
                                        <p:attrNameLst>
                                          <p:attrName>style.visibility</p:attrName>
                                        </p:attrNameLst>
                                      </p:cBhvr>
                                      <p:to>
                                        <p:strVal val="visible"/>
                                      </p:to>
                                    </p:set>
                                    <p:anim calcmode="lin" valueType="num">
                                      <p:cBhvr additive="base">
                                        <p:cTn id="112" dur="500" fill="hold"/>
                                        <p:tgtEl>
                                          <p:spTgt spid="62"/>
                                        </p:tgtEl>
                                        <p:attrNameLst>
                                          <p:attrName>ppt_x</p:attrName>
                                        </p:attrNameLst>
                                      </p:cBhvr>
                                      <p:tavLst>
                                        <p:tav tm="0">
                                          <p:val>
                                            <p:strVal val="#ppt_x"/>
                                          </p:val>
                                        </p:tav>
                                        <p:tav tm="100000">
                                          <p:val>
                                            <p:strVal val="#ppt_x"/>
                                          </p:val>
                                        </p:tav>
                                      </p:tavLst>
                                    </p:anim>
                                    <p:anim calcmode="lin" valueType="num">
                                      <p:cBhvr additive="base">
                                        <p:cTn id="113" dur="500" fill="hold"/>
                                        <p:tgtEl>
                                          <p:spTgt spid="62"/>
                                        </p:tgtEl>
                                        <p:attrNameLst>
                                          <p:attrName>ppt_y</p:attrName>
                                        </p:attrNameLst>
                                      </p:cBhvr>
                                      <p:tavLst>
                                        <p:tav tm="0">
                                          <p:val>
                                            <p:strVal val="1+#ppt_h/2"/>
                                          </p:val>
                                        </p:tav>
                                        <p:tav tm="100000">
                                          <p:val>
                                            <p:strVal val="#ppt_y"/>
                                          </p:val>
                                        </p:tav>
                                      </p:tavLst>
                                    </p:anim>
                                  </p:childTnLst>
                                </p:cTn>
                              </p:par>
                            </p:childTnLst>
                          </p:cTn>
                        </p:par>
                        <p:par>
                          <p:cTn id="114" fill="hold">
                            <p:stCondLst>
                              <p:cond delay="8750"/>
                            </p:stCondLst>
                            <p:childTnLst>
                              <p:par>
                                <p:cTn id="115" presetID="10" presetClass="entr" presetSubtype="0" fill="hold" grpId="0" nodeType="afterEffect">
                                  <p:stCondLst>
                                    <p:cond delay="0"/>
                                  </p:stCondLst>
                                  <p:childTnLst>
                                    <p:set>
                                      <p:cBhvr>
                                        <p:cTn id="116" dur="1" fill="hold">
                                          <p:stCondLst>
                                            <p:cond delay="0"/>
                                          </p:stCondLst>
                                        </p:cTn>
                                        <p:tgtEl>
                                          <p:spTgt spid="74"/>
                                        </p:tgtEl>
                                        <p:attrNameLst>
                                          <p:attrName>style.visibility</p:attrName>
                                        </p:attrNameLst>
                                      </p:cBhvr>
                                      <p:to>
                                        <p:strVal val="visible"/>
                                      </p:to>
                                    </p:set>
                                    <p:animEffect transition="in" filter="fade">
                                      <p:cBhvr>
                                        <p:cTn id="117" dur="500"/>
                                        <p:tgtEl>
                                          <p:spTgt spid="74"/>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75"/>
                                        </p:tgtEl>
                                        <p:attrNameLst>
                                          <p:attrName>style.visibility</p:attrName>
                                        </p:attrNameLst>
                                      </p:cBhvr>
                                      <p:to>
                                        <p:strVal val="visible"/>
                                      </p:to>
                                    </p:set>
                                    <p:animEffect transition="in" filter="fade">
                                      <p:cBhvr>
                                        <p:cTn id="120" dur="500"/>
                                        <p:tgtEl>
                                          <p:spTgt spid="75"/>
                                        </p:tgtEl>
                                      </p:cBhvr>
                                    </p:animEffect>
                                  </p:childTnLst>
                                </p:cTn>
                              </p:par>
                            </p:childTnLst>
                          </p:cTn>
                        </p:par>
                        <p:par>
                          <p:cTn id="121" fill="hold">
                            <p:stCondLst>
                              <p:cond delay="9250"/>
                            </p:stCondLst>
                            <p:childTnLst>
                              <p:par>
                                <p:cTn id="122" presetID="2" presetClass="entr" presetSubtype="4" decel="100000" fill="hold" grpId="0" nodeType="afterEffect">
                                  <p:stCondLst>
                                    <p:cond delay="0"/>
                                  </p:stCondLst>
                                  <p:iterate type="wd">
                                    <p:tmPct val="10000"/>
                                  </p:iterate>
                                  <p:childTnLst>
                                    <p:set>
                                      <p:cBhvr>
                                        <p:cTn id="123" dur="1" fill="hold">
                                          <p:stCondLst>
                                            <p:cond delay="0"/>
                                          </p:stCondLst>
                                        </p:cTn>
                                        <p:tgtEl>
                                          <p:spTgt spid="77"/>
                                        </p:tgtEl>
                                        <p:attrNameLst>
                                          <p:attrName>style.visibility</p:attrName>
                                        </p:attrNameLst>
                                      </p:cBhvr>
                                      <p:to>
                                        <p:strVal val="visible"/>
                                      </p:to>
                                    </p:set>
                                    <p:anim calcmode="lin" valueType="num">
                                      <p:cBhvr additive="base">
                                        <p:cTn id="124" dur="500" fill="hold"/>
                                        <p:tgtEl>
                                          <p:spTgt spid="77"/>
                                        </p:tgtEl>
                                        <p:attrNameLst>
                                          <p:attrName>ppt_x</p:attrName>
                                        </p:attrNameLst>
                                      </p:cBhvr>
                                      <p:tavLst>
                                        <p:tav tm="0">
                                          <p:val>
                                            <p:strVal val="#ppt_x"/>
                                          </p:val>
                                        </p:tav>
                                        <p:tav tm="100000">
                                          <p:val>
                                            <p:strVal val="#ppt_x"/>
                                          </p:val>
                                        </p:tav>
                                      </p:tavLst>
                                    </p:anim>
                                    <p:anim calcmode="lin" valueType="num">
                                      <p:cBhvr additive="base">
                                        <p:cTn id="125" dur="500" fill="hold"/>
                                        <p:tgtEl>
                                          <p:spTgt spid="77"/>
                                        </p:tgtEl>
                                        <p:attrNameLst>
                                          <p:attrName>ppt_y</p:attrName>
                                        </p:attrNameLst>
                                      </p:cBhvr>
                                      <p:tavLst>
                                        <p:tav tm="0">
                                          <p:val>
                                            <p:strVal val="1+#ppt_h/2"/>
                                          </p:val>
                                        </p:tav>
                                        <p:tav tm="100000">
                                          <p:val>
                                            <p:strVal val="#ppt_y"/>
                                          </p:val>
                                        </p:tav>
                                      </p:tavLst>
                                    </p:anim>
                                  </p:childTnLst>
                                </p:cTn>
                              </p:par>
                            </p:childTnLst>
                          </p:cTn>
                        </p:par>
                        <p:par>
                          <p:cTn id="126" fill="hold">
                            <p:stCondLst>
                              <p:cond delay="9800"/>
                            </p:stCondLst>
                            <p:childTnLst>
                              <p:par>
                                <p:cTn id="127" presetID="16" presetClass="entr" presetSubtype="37" fill="hold" nodeType="afterEffect">
                                  <p:stCondLst>
                                    <p:cond delay="0"/>
                                  </p:stCondLst>
                                  <p:childTnLst>
                                    <p:set>
                                      <p:cBhvr>
                                        <p:cTn id="128" dur="1" fill="hold">
                                          <p:stCondLst>
                                            <p:cond delay="0"/>
                                          </p:stCondLst>
                                        </p:cTn>
                                        <p:tgtEl>
                                          <p:spTgt spid="78"/>
                                        </p:tgtEl>
                                        <p:attrNameLst>
                                          <p:attrName>style.visibility</p:attrName>
                                        </p:attrNameLst>
                                      </p:cBhvr>
                                      <p:to>
                                        <p:strVal val="visible"/>
                                      </p:to>
                                    </p:set>
                                    <p:animEffect transition="in" filter="barn(outVertical)">
                                      <p:cBhvr>
                                        <p:cTn id="129" dur="500"/>
                                        <p:tgtEl>
                                          <p:spTgt spid="78"/>
                                        </p:tgtEl>
                                      </p:cBhvr>
                                    </p:animEffect>
                                  </p:childTnLst>
                                </p:cTn>
                              </p:par>
                            </p:childTnLst>
                          </p:cTn>
                        </p:par>
                        <p:par>
                          <p:cTn id="130" fill="hold">
                            <p:stCondLst>
                              <p:cond delay="10300"/>
                            </p:stCondLst>
                            <p:childTnLst>
                              <p:par>
                                <p:cTn id="131" presetID="2" presetClass="entr" presetSubtype="4" decel="100000" fill="hold" grpId="0" nodeType="afterEffect">
                                  <p:stCondLst>
                                    <p:cond delay="0"/>
                                  </p:stCondLst>
                                  <p:childTnLst>
                                    <p:set>
                                      <p:cBhvr>
                                        <p:cTn id="132" dur="1" fill="hold">
                                          <p:stCondLst>
                                            <p:cond delay="0"/>
                                          </p:stCondLst>
                                        </p:cTn>
                                        <p:tgtEl>
                                          <p:spTgt spid="82"/>
                                        </p:tgtEl>
                                        <p:attrNameLst>
                                          <p:attrName>style.visibility</p:attrName>
                                        </p:attrNameLst>
                                      </p:cBhvr>
                                      <p:to>
                                        <p:strVal val="visible"/>
                                      </p:to>
                                    </p:set>
                                    <p:anim calcmode="lin" valueType="num">
                                      <p:cBhvr additive="base">
                                        <p:cTn id="133" dur="500" fill="hold"/>
                                        <p:tgtEl>
                                          <p:spTgt spid="82"/>
                                        </p:tgtEl>
                                        <p:attrNameLst>
                                          <p:attrName>ppt_x</p:attrName>
                                        </p:attrNameLst>
                                      </p:cBhvr>
                                      <p:tavLst>
                                        <p:tav tm="0">
                                          <p:val>
                                            <p:strVal val="#ppt_x"/>
                                          </p:val>
                                        </p:tav>
                                        <p:tav tm="100000">
                                          <p:val>
                                            <p:strVal val="#ppt_x"/>
                                          </p:val>
                                        </p:tav>
                                      </p:tavLst>
                                    </p:anim>
                                    <p:anim calcmode="lin" valueType="num">
                                      <p:cBhvr additive="base">
                                        <p:cTn id="134"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67" grpId="0" animBg="1"/>
      <p:bldP spid="34" grpId="0"/>
      <p:bldP spid="22" grpId="0">
        <p:tmplLst>
          <p:tmpl>
            <p:tnLst>
              <p:par>
                <p:cTn presetID="2" presetClass="entr" presetSubtype="1"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p:tmplLst>
          <p:tmpl>
            <p:tnLst>
              <p:par>
                <p:cTn presetID="2" presetClass="entr" presetSubtype="4"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p:tmplLst>
          <p:tmpl>
            <p:tnLst>
              <p:par>
                <p:cTn presetID="2" presetClass="entr" presetSubtype="4" decel="10000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7" grpId="0">
        <p:tmplLst>
          <p:tmpl>
            <p:tnLst>
              <p:par>
                <p:cTn presetID="2" presetClass="entr" presetSubtype="4" decel="10000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p:tmplLst>
          <p:tmpl>
            <p:tnLst>
              <p:par>
                <p:cTn presetID="2" presetClass="entr" presetSubtype="1"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0-#ppt_h/2"/>
                          </p:val>
                        </p:tav>
                        <p:tav tm="100000">
                          <p:val>
                            <p:strVal val="#ppt_y"/>
                          </p:val>
                        </p:tav>
                      </p:tavLst>
                    </p:anim>
                  </p:childTnLst>
                </p:cTn>
              </p:par>
            </p:tnLst>
          </p:tmpl>
        </p:tmplLst>
      </p:bldP>
      <p:bldP spid="29" grpId="0">
        <p:tmplLst>
          <p:tmpl>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8" grpId="0">
        <p:tmplLst>
          <p:tmpl>
            <p:tnLst>
              <p:par>
                <p:cTn presetID="2" presetClass="entr" presetSubtype="1" decel="10000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0-#ppt_h/2"/>
                          </p:val>
                        </p:tav>
                        <p:tav tm="100000">
                          <p:val>
                            <p:strVal val="#ppt_y"/>
                          </p:val>
                        </p:tav>
                      </p:tavLst>
                    </p:anim>
                  </p:childTnLst>
                </p:cTn>
              </p:par>
            </p:tnLst>
          </p:tmpl>
        </p:tmplLst>
      </p:bldP>
      <p:bldP spid="43" grpId="0">
        <p:tmplLst>
          <p:tmpl>
            <p:tnLst>
              <p:par>
                <p:cTn presetID="2" presetClass="entr" presetSubtype="1" decel="10000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0-#ppt_h/2"/>
                          </p:val>
                        </p:tav>
                        <p:tav tm="100000">
                          <p:val>
                            <p:strVal val="#ppt_y"/>
                          </p:val>
                        </p:tav>
                      </p:tavLst>
                    </p:anim>
                  </p:childTnLst>
                </p:cTn>
              </p:par>
            </p:tnLst>
          </p:tmpl>
        </p:tmplLst>
      </p:bldP>
      <p:bldP spid="48" grpId="0">
        <p:tmplLst>
          <p:tmpl>
            <p:tnLst>
              <p:par>
                <p:cTn presetID="2" presetClass="entr" presetSubtype="4"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62" grpId="0">
        <p:tmplLst>
          <p:tmpl>
            <p:tnLst>
              <p:par>
                <p:cTn presetID="2" presetClass="entr" presetSubtype="4" decel="10000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ppt_x"/>
                          </p:val>
                        </p:tav>
                        <p:tav tm="100000">
                          <p:val>
                            <p:strVal val="#ppt_x"/>
                          </p:val>
                        </p:tav>
                      </p:tavLst>
                    </p:anim>
                    <p:anim calcmode="lin" valueType="num">
                      <p:cBhvr additive="base">
                        <p:cTn dur="500" fill="hold"/>
                        <p:tgtEl>
                          <p:spTgt spid="62"/>
                        </p:tgtEl>
                        <p:attrNameLst>
                          <p:attrName>ppt_y</p:attrName>
                        </p:attrNameLst>
                      </p:cBhvr>
                      <p:tavLst>
                        <p:tav tm="0">
                          <p:val>
                            <p:strVal val="1+#ppt_h/2"/>
                          </p:val>
                        </p:tav>
                        <p:tav tm="100000">
                          <p:val>
                            <p:strVal val="#ppt_y"/>
                          </p:val>
                        </p:tav>
                      </p:tavLst>
                    </p:anim>
                  </p:childTnLst>
                </p:cTn>
              </p:par>
            </p:tnLst>
          </p:tmpl>
        </p:tmplLst>
      </p:bldP>
      <p:bldP spid="64" grpId="0" animBg="1"/>
      <p:bldP spid="65" grpId="0" animBg="1"/>
      <p:bldP spid="68" grpId="0" animBg="1"/>
      <p:bldP spid="69" grpId="0"/>
      <p:bldP spid="70" grpId="0" animBg="1"/>
      <p:bldP spid="71" grpId="0"/>
      <p:bldP spid="72" grpId="0" animBg="1"/>
      <p:bldP spid="73" grpId="0"/>
      <p:bldP spid="74" grpId="0" animBg="1"/>
      <p:bldP spid="75" grpId="0"/>
      <p:bldP spid="77" grpId="0">
        <p:tmplLst>
          <p:tmpl>
            <p:tnLst>
              <p:par>
                <p:cTn presetID="2" presetClass="entr" presetSubtype="4" decel="100000" fill="hold" nodeType="afterEffect">
                  <p:stCondLst>
                    <p:cond delay="0"/>
                  </p:stCondLst>
                  <p:iterate type="wd">
                    <p:tmPct val="10000"/>
                  </p:iterate>
                  <p:childTnLst>
                    <p:set>
                      <p:cBhvr>
                        <p:cTn dur="1" fill="hold">
                          <p:stCondLst>
                            <p:cond delay="0"/>
                          </p:stCondLst>
                        </p:cTn>
                        <p:tgtEl>
                          <p:spTgt spid="77"/>
                        </p:tgtEl>
                        <p:attrNameLst>
                          <p:attrName>style.visibility</p:attrName>
                        </p:attrNameLst>
                      </p:cBhvr>
                      <p:to>
                        <p:strVal val="visible"/>
                      </p:to>
                    </p:set>
                    <p:anim calcmode="lin" valueType="num">
                      <p:cBhvr additive="base">
                        <p:cTn dur="500" fill="hold"/>
                        <p:tgtEl>
                          <p:spTgt spid="77"/>
                        </p:tgtEl>
                        <p:attrNameLst>
                          <p:attrName>ppt_x</p:attrName>
                        </p:attrNameLst>
                      </p:cBhvr>
                      <p:tavLst>
                        <p:tav tm="0">
                          <p:val>
                            <p:strVal val="#ppt_x"/>
                          </p:val>
                        </p:tav>
                        <p:tav tm="100000">
                          <p:val>
                            <p:strVal val="#ppt_x"/>
                          </p:val>
                        </p:tav>
                      </p:tavLst>
                    </p:anim>
                    <p:anim calcmode="lin" valueType="num">
                      <p:cBhvr additive="base">
                        <p:cTn dur="500" fill="hold"/>
                        <p:tgtEl>
                          <p:spTgt spid="77"/>
                        </p:tgtEl>
                        <p:attrNameLst>
                          <p:attrName>ppt_y</p:attrName>
                        </p:attrNameLst>
                      </p:cBhvr>
                      <p:tavLst>
                        <p:tav tm="0">
                          <p:val>
                            <p:strVal val="1+#ppt_h/2"/>
                          </p:val>
                        </p:tav>
                        <p:tav tm="100000">
                          <p:val>
                            <p:strVal val="#ppt_y"/>
                          </p:val>
                        </p:tav>
                      </p:tavLst>
                    </p:anim>
                  </p:childTnLst>
                </p:cTn>
              </p:par>
            </p:tnLst>
          </p:tmpl>
        </p:tmplLst>
      </p:bldP>
      <p:bldP spid="82" grpId="0">
        <p:tmplLst>
          <p:tmpl>
            <p:tnLst>
              <p:par>
                <p:cTn presetID="2" presetClass="entr" presetSubtype="4" decel="100000" fill="hold" nodeType="afterEffect">
                  <p:stCondLst>
                    <p:cond delay="0"/>
                  </p:stCondLst>
                  <p:childTnLst>
                    <p:set>
                      <p:cBhvr>
                        <p:cTn dur="1" fill="hold">
                          <p:stCondLst>
                            <p:cond delay="0"/>
                          </p:stCondLst>
                        </p:cTn>
                        <p:tgtEl>
                          <p:spTgt spid="82"/>
                        </p:tgtEl>
                        <p:attrNameLst>
                          <p:attrName>style.visibility</p:attrName>
                        </p:attrNameLst>
                      </p:cBhvr>
                      <p:to>
                        <p:strVal val="visible"/>
                      </p:to>
                    </p:set>
                    <p:anim calcmode="lin" valueType="num">
                      <p:cBhvr additive="base">
                        <p:cTn dur="500" fill="hold"/>
                        <p:tgtEl>
                          <p:spTgt spid="82"/>
                        </p:tgtEl>
                        <p:attrNameLst>
                          <p:attrName>ppt_x</p:attrName>
                        </p:attrNameLst>
                      </p:cBhvr>
                      <p:tavLst>
                        <p:tav tm="0">
                          <p:val>
                            <p:strVal val="#ppt_x"/>
                          </p:val>
                        </p:tav>
                        <p:tav tm="100000">
                          <p:val>
                            <p:strVal val="#ppt_x"/>
                          </p:val>
                        </p:tav>
                      </p:tavLst>
                    </p:anim>
                    <p:anim calcmode="lin" valueType="num">
                      <p:cBhvr additive="base">
                        <p:cTn dur="500" fill="hold"/>
                        <p:tgtEl>
                          <p:spTgt spid="82"/>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6 Points and Texts">
    <p:spTree>
      <p:nvGrpSpPr>
        <p:cNvPr id="1" name=""/>
        <p:cNvGrpSpPr/>
        <p:nvPr/>
      </p:nvGrpSpPr>
      <p:grpSpPr>
        <a:xfrm>
          <a:off x="0" y="0"/>
          <a:ext cx="0" cy="0"/>
          <a:chOff x="0" y="0"/>
          <a:chExt cx="0" cy="0"/>
        </a:xfrm>
      </p:grpSpPr>
      <p:cxnSp>
        <p:nvCxnSpPr>
          <p:cNvPr id="36" name="直線コネクタ 35"/>
          <p:cNvCxnSpPr/>
          <p:nvPr userDrawn="1"/>
        </p:nvCxnSpPr>
        <p:spPr>
          <a:xfrm flipH="1">
            <a:off x="-794" y="4079091"/>
            <a:ext cx="1828641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4" name="六角形 13"/>
          <p:cNvSpPr/>
          <p:nvPr userDrawn="1"/>
        </p:nvSpPr>
        <p:spPr>
          <a:xfrm rot="5400000">
            <a:off x="2000980" y="2470016"/>
            <a:ext cx="6406062" cy="5522467"/>
          </a:xfrm>
          <a:prstGeom prst="hexagon">
            <a:avLst>
              <a:gd name="adj" fmla="val 28637"/>
              <a:gd name="vf" fmla="val 115470"/>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涙形 4"/>
          <p:cNvSpPr/>
          <p:nvPr userDrawn="1"/>
        </p:nvSpPr>
        <p:spPr>
          <a:xfrm rot="8100000">
            <a:off x="3826253" y="803286"/>
            <a:ext cx="2713765" cy="2713765"/>
          </a:xfrm>
          <a:prstGeom prst="teardrop">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涙形 5"/>
          <p:cNvSpPr/>
          <p:nvPr userDrawn="1"/>
        </p:nvSpPr>
        <p:spPr>
          <a:xfrm rot="4500000">
            <a:off x="1288949" y="2233592"/>
            <a:ext cx="2713765" cy="2713765"/>
          </a:xfrm>
          <a:prstGeom prst="teardrop">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涙形 6"/>
          <p:cNvSpPr/>
          <p:nvPr userDrawn="1"/>
        </p:nvSpPr>
        <p:spPr>
          <a:xfrm rot="900000">
            <a:off x="1288949" y="5115944"/>
            <a:ext cx="2713765" cy="2713765"/>
          </a:xfrm>
          <a:prstGeom prst="teardrop">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涙形 7"/>
          <p:cNvSpPr/>
          <p:nvPr userDrawn="1"/>
        </p:nvSpPr>
        <p:spPr>
          <a:xfrm rot="18900000">
            <a:off x="3847130" y="6525190"/>
            <a:ext cx="2713765" cy="2713765"/>
          </a:xfrm>
          <a:prstGeom prst="teardrop">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涙形 8"/>
          <p:cNvSpPr/>
          <p:nvPr userDrawn="1"/>
        </p:nvSpPr>
        <p:spPr>
          <a:xfrm rot="15300000">
            <a:off x="6384434" y="5094884"/>
            <a:ext cx="2713765" cy="2713765"/>
          </a:xfrm>
          <a:prstGeom prst="teardrop">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涙形 9"/>
          <p:cNvSpPr/>
          <p:nvPr userDrawn="1"/>
        </p:nvSpPr>
        <p:spPr>
          <a:xfrm rot="11700000">
            <a:off x="6384434" y="2212531"/>
            <a:ext cx="2713765" cy="2713765"/>
          </a:xfrm>
          <a:prstGeom prst="teardrop">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テキスト プレースホルダー 11"/>
          <p:cNvSpPr>
            <a:spLocks noGrp="1"/>
          </p:cNvSpPr>
          <p:nvPr userDrawn="1">
            <p:ph type="body" sz="quarter" idx="23" hasCustomPrompt="1"/>
          </p:nvPr>
        </p:nvSpPr>
        <p:spPr>
          <a:xfrm>
            <a:off x="3922624" y="1633110"/>
            <a:ext cx="2475275" cy="585065"/>
          </a:xfrm>
        </p:spPr>
        <p:txBody>
          <a:bodyPr anchor="ctr">
            <a:noAutofit/>
          </a:bodyPr>
          <a:lstStyle>
            <a:lvl1pPr algn="ctr">
              <a:lnSpc>
                <a:spcPct val="100000"/>
              </a:lnSpc>
              <a:spcBef>
                <a:spcPts val="0"/>
              </a:spcBef>
              <a:defRPr sz="2400" spc="0" baseline="0">
                <a:solidFill>
                  <a:schemeClr val="bg1"/>
                </a:solidFill>
                <a:latin typeface="+mj-lt"/>
              </a:defRPr>
            </a:lvl1pPr>
          </a:lstStyle>
          <a:p>
            <a:pPr lvl="0"/>
            <a:r>
              <a:rPr lang="en-US" altLang="ja-JP" dirty="0" smtClean="0"/>
              <a:t>TEXT HERE</a:t>
            </a:r>
            <a:endParaRPr lang="en-US" dirty="0"/>
          </a:p>
        </p:txBody>
      </p:sp>
      <p:sp>
        <p:nvSpPr>
          <p:cNvPr id="16" name="図プレースホルダー 7"/>
          <p:cNvSpPr>
            <a:spLocks noGrp="1"/>
          </p:cNvSpPr>
          <p:nvPr userDrawn="1">
            <p:ph type="pic" sz="quarter" idx="18" hasCustomPrompt="1"/>
          </p:nvPr>
        </p:nvSpPr>
        <p:spPr>
          <a:xfrm>
            <a:off x="4801900" y="937211"/>
            <a:ext cx="785909" cy="785909"/>
          </a:xfrm>
        </p:spPr>
        <p:txBody>
          <a:bodyPr>
            <a:normAutofit/>
          </a:bodyPr>
          <a:lstStyle>
            <a:lvl1pPr>
              <a:defRPr sz="1600"/>
            </a:lvl1pPr>
          </a:lstStyle>
          <a:p>
            <a:r>
              <a:rPr kumimoji="1" lang="en-US" altLang="ja-JP" dirty="0" smtClean="0"/>
              <a:t>ICON</a:t>
            </a:r>
            <a:endParaRPr kumimoji="1" lang="ja-JP" altLang="en-US" dirty="0"/>
          </a:p>
        </p:txBody>
      </p:sp>
      <p:sp>
        <p:nvSpPr>
          <p:cNvPr id="17" name="テキスト プレースホルダー 11"/>
          <p:cNvSpPr>
            <a:spLocks noGrp="1"/>
          </p:cNvSpPr>
          <p:nvPr userDrawn="1">
            <p:ph type="body" sz="quarter" idx="29" hasCustomPrompt="1"/>
          </p:nvPr>
        </p:nvSpPr>
        <p:spPr>
          <a:xfrm>
            <a:off x="4048571" y="2083160"/>
            <a:ext cx="2241182" cy="1035115"/>
          </a:xfrm>
        </p:spPr>
        <p:txBody>
          <a:bodyPr anchor="t">
            <a:noAutofit/>
          </a:bodyPr>
          <a:lstStyle>
            <a:lvl1pPr algn="ctr">
              <a:lnSpc>
                <a:spcPct val="120000"/>
              </a:lnSpc>
              <a:defRPr sz="1400">
                <a:solidFill>
                  <a:schemeClr val="bg1"/>
                </a:solidFill>
                <a:latin typeface="+mn-lt"/>
              </a:defRPr>
            </a:lvl1pPr>
          </a:lstStyle>
          <a:p>
            <a:pPr lvl="0"/>
            <a:r>
              <a:rPr lang="en-US" altLang="ja-JP" dirty="0" smtClean="0"/>
              <a:t>Text Here</a:t>
            </a:r>
            <a:endParaRPr lang="en-US" dirty="0"/>
          </a:p>
        </p:txBody>
      </p:sp>
      <p:sp>
        <p:nvSpPr>
          <p:cNvPr id="18" name="テキスト プレースホルダー 11"/>
          <p:cNvSpPr>
            <a:spLocks noGrp="1"/>
          </p:cNvSpPr>
          <p:nvPr userDrawn="1">
            <p:ph type="body" sz="quarter" idx="30" hasCustomPrompt="1"/>
          </p:nvPr>
        </p:nvSpPr>
        <p:spPr>
          <a:xfrm>
            <a:off x="6469085" y="3094094"/>
            <a:ext cx="2475275" cy="585065"/>
          </a:xfrm>
        </p:spPr>
        <p:txBody>
          <a:bodyPr anchor="ctr">
            <a:noAutofit/>
          </a:bodyPr>
          <a:lstStyle>
            <a:lvl1pPr algn="ctr">
              <a:lnSpc>
                <a:spcPct val="100000"/>
              </a:lnSpc>
              <a:spcBef>
                <a:spcPts val="0"/>
              </a:spcBef>
              <a:defRPr sz="2400" spc="0" baseline="0">
                <a:solidFill>
                  <a:schemeClr val="bg1"/>
                </a:solidFill>
                <a:latin typeface="+mj-lt"/>
              </a:defRPr>
            </a:lvl1pPr>
          </a:lstStyle>
          <a:p>
            <a:pPr lvl="0"/>
            <a:r>
              <a:rPr lang="en-US" altLang="ja-JP" dirty="0" smtClean="0"/>
              <a:t>TEXT HERE</a:t>
            </a:r>
            <a:endParaRPr lang="en-US" dirty="0"/>
          </a:p>
        </p:txBody>
      </p:sp>
      <p:sp>
        <p:nvSpPr>
          <p:cNvPr id="19" name="図プレースホルダー 7"/>
          <p:cNvSpPr>
            <a:spLocks noGrp="1"/>
          </p:cNvSpPr>
          <p:nvPr userDrawn="1">
            <p:ph type="pic" sz="quarter" idx="31" hasCustomPrompt="1"/>
          </p:nvPr>
        </p:nvSpPr>
        <p:spPr>
          <a:xfrm>
            <a:off x="7348361" y="2398195"/>
            <a:ext cx="785909" cy="785909"/>
          </a:xfrm>
        </p:spPr>
        <p:txBody>
          <a:bodyPr>
            <a:normAutofit/>
          </a:bodyPr>
          <a:lstStyle>
            <a:lvl1pPr>
              <a:defRPr sz="1600"/>
            </a:lvl1pPr>
          </a:lstStyle>
          <a:p>
            <a:r>
              <a:rPr kumimoji="1" lang="en-US" altLang="ja-JP" dirty="0" smtClean="0"/>
              <a:t>ICON</a:t>
            </a:r>
            <a:endParaRPr kumimoji="1" lang="ja-JP" altLang="en-US" dirty="0"/>
          </a:p>
        </p:txBody>
      </p:sp>
      <p:sp>
        <p:nvSpPr>
          <p:cNvPr id="20" name="テキスト プレースホルダー 11"/>
          <p:cNvSpPr>
            <a:spLocks noGrp="1"/>
          </p:cNvSpPr>
          <p:nvPr userDrawn="1">
            <p:ph type="body" sz="quarter" idx="32" hasCustomPrompt="1"/>
          </p:nvPr>
        </p:nvSpPr>
        <p:spPr>
          <a:xfrm>
            <a:off x="6595032" y="3544144"/>
            <a:ext cx="2241182" cy="1035115"/>
          </a:xfrm>
        </p:spPr>
        <p:txBody>
          <a:bodyPr anchor="t">
            <a:noAutofit/>
          </a:bodyPr>
          <a:lstStyle>
            <a:lvl1pPr algn="ctr">
              <a:lnSpc>
                <a:spcPct val="120000"/>
              </a:lnSpc>
              <a:defRPr sz="1400">
                <a:solidFill>
                  <a:schemeClr val="bg1"/>
                </a:solidFill>
                <a:latin typeface="+mn-lt"/>
              </a:defRPr>
            </a:lvl1pPr>
          </a:lstStyle>
          <a:p>
            <a:pPr lvl="0"/>
            <a:r>
              <a:rPr lang="en-US" altLang="ja-JP" dirty="0" smtClean="0"/>
              <a:t>Text Here</a:t>
            </a:r>
            <a:endParaRPr lang="en-US" dirty="0"/>
          </a:p>
        </p:txBody>
      </p:sp>
      <p:sp>
        <p:nvSpPr>
          <p:cNvPr id="24" name="テキスト プレースホルダー 11"/>
          <p:cNvSpPr>
            <a:spLocks noGrp="1"/>
          </p:cNvSpPr>
          <p:nvPr userDrawn="1">
            <p:ph type="body" sz="quarter" idx="33" hasCustomPrompt="1"/>
          </p:nvPr>
        </p:nvSpPr>
        <p:spPr>
          <a:xfrm>
            <a:off x="1373600" y="3049089"/>
            <a:ext cx="2475275" cy="585065"/>
          </a:xfrm>
        </p:spPr>
        <p:txBody>
          <a:bodyPr anchor="ctr">
            <a:noAutofit/>
          </a:bodyPr>
          <a:lstStyle>
            <a:lvl1pPr algn="ctr">
              <a:lnSpc>
                <a:spcPct val="100000"/>
              </a:lnSpc>
              <a:spcBef>
                <a:spcPts val="0"/>
              </a:spcBef>
              <a:defRPr sz="2400" spc="0" baseline="0">
                <a:solidFill>
                  <a:schemeClr val="bg1"/>
                </a:solidFill>
                <a:latin typeface="+mj-lt"/>
              </a:defRPr>
            </a:lvl1pPr>
          </a:lstStyle>
          <a:p>
            <a:pPr lvl="0"/>
            <a:r>
              <a:rPr lang="en-US" altLang="ja-JP" dirty="0" smtClean="0"/>
              <a:t>TEXT HERE</a:t>
            </a:r>
            <a:endParaRPr lang="en-US" dirty="0"/>
          </a:p>
        </p:txBody>
      </p:sp>
      <p:sp>
        <p:nvSpPr>
          <p:cNvPr id="25" name="図プレースホルダー 7"/>
          <p:cNvSpPr>
            <a:spLocks noGrp="1"/>
          </p:cNvSpPr>
          <p:nvPr userDrawn="1">
            <p:ph type="pic" sz="quarter" idx="34" hasCustomPrompt="1"/>
          </p:nvPr>
        </p:nvSpPr>
        <p:spPr>
          <a:xfrm>
            <a:off x="2252876" y="2353190"/>
            <a:ext cx="785909" cy="785909"/>
          </a:xfrm>
        </p:spPr>
        <p:txBody>
          <a:bodyPr>
            <a:normAutofit/>
          </a:bodyPr>
          <a:lstStyle>
            <a:lvl1pPr>
              <a:defRPr sz="1600"/>
            </a:lvl1pPr>
          </a:lstStyle>
          <a:p>
            <a:r>
              <a:rPr kumimoji="1" lang="en-US" altLang="ja-JP" dirty="0" smtClean="0"/>
              <a:t>ICON</a:t>
            </a:r>
            <a:endParaRPr kumimoji="1" lang="ja-JP" altLang="en-US" dirty="0"/>
          </a:p>
        </p:txBody>
      </p:sp>
      <p:sp>
        <p:nvSpPr>
          <p:cNvPr id="26" name="テキスト プレースホルダー 11"/>
          <p:cNvSpPr>
            <a:spLocks noGrp="1"/>
          </p:cNvSpPr>
          <p:nvPr userDrawn="1">
            <p:ph type="body" sz="quarter" idx="35" hasCustomPrompt="1"/>
          </p:nvPr>
        </p:nvSpPr>
        <p:spPr>
          <a:xfrm>
            <a:off x="1499547" y="3499139"/>
            <a:ext cx="2241182" cy="1035115"/>
          </a:xfrm>
        </p:spPr>
        <p:txBody>
          <a:bodyPr anchor="t">
            <a:noAutofit/>
          </a:bodyPr>
          <a:lstStyle>
            <a:lvl1pPr algn="ctr">
              <a:lnSpc>
                <a:spcPct val="120000"/>
              </a:lnSpc>
              <a:defRPr sz="1400">
                <a:solidFill>
                  <a:schemeClr val="bg1"/>
                </a:solidFill>
                <a:latin typeface="+mn-lt"/>
              </a:defRPr>
            </a:lvl1pPr>
          </a:lstStyle>
          <a:p>
            <a:pPr lvl="0"/>
            <a:r>
              <a:rPr lang="en-US" altLang="ja-JP" dirty="0" smtClean="0"/>
              <a:t>Text Here</a:t>
            </a:r>
            <a:endParaRPr lang="en-US" dirty="0"/>
          </a:p>
        </p:txBody>
      </p:sp>
      <p:sp>
        <p:nvSpPr>
          <p:cNvPr id="27" name="テキスト プレースホルダー 11"/>
          <p:cNvSpPr>
            <a:spLocks noGrp="1"/>
          </p:cNvSpPr>
          <p:nvPr userDrawn="1">
            <p:ph type="body" sz="quarter" idx="36" hasCustomPrompt="1"/>
          </p:nvPr>
        </p:nvSpPr>
        <p:spPr>
          <a:xfrm>
            <a:off x="1373600" y="5927148"/>
            <a:ext cx="2475275" cy="585065"/>
          </a:xfrm>
        </p:spPr>
        <p:txBody>
          <a:bodyPr anchor="ctr">
            <a:noAutofit/>
          </a:bodyPr>
          <a:lstStyle>
            <a:lvl1pPr algn="ctr">
              <a:lnSpc>
                <a:spcPct val="100000"/>
              </a:lnSpc>
              <a:spcBef>
                <a:spcPts val="0"/>
              </a:spcBef>
              <a:defRPr sz="2400" spc="0" baseline="0">
                <a:solidFill>
                  <a:schemeClr val="bg1"/>
                </a:solidFill>
                <a:latin typeface="+mj-lt"/>
              </a:defRPr>
            </a:lvl1pPr>
          </a:lstStyle>
          <a:p>
            <a:pPr lvl="0"/>
            <a:r>
              <a:rPr lang="en-US" altLang="ja-JP" dirty="0" smtClean="0"/>
              <a:t>TEXT HERE</a:t>
            </a:r>
            <a:endParaRPr lang="en-US" dirty="0"/>
          </a:p>
        </p:txBody>
      </p:sp>
      <p:sp>
        <p:nvSpPr>
          <p:cNvPr id="28" name="図プレースホルダー 7"/>
          <p:cNvSpPr>
            <a:spLocks noGrp="1"/>
          </p:cNvSpPr>
          <p:nvPr userDrawn="1">
            <p:ph type="pic" sz="quarter" idx="37" hasCustomPrompt="1"/>
          </p:nvPr>
        </p:nvSpPr>
        <p:spPr>
          <a:xfrm>
            <a:off x="2252876" y="5231249"/>
            <a:ext cx="785909" cy="785909"/>
          </a:xfrm>
        </p:spPr>
        <p:txBody>
          <a:bodyPr>
            <a:normAutofit/>
          </a:bodyPr>
          <a:lstStyle>
            <a:lvl1pPr>
              <a:defRPr sz="1600"/>
            </a:lvl1pPr>
          </a:lstStyle>
          <a:p>
            <a:r>
              <a:rPr kumimoji="1" lang="en-US" altLang="ja-JP" dirty="0" smtClean="0"/>
              <a:t>ICON</a:t>
            </a:r>
            <a:endParaRPr kumimoji="1" lang="ja-JP" altLang="en-US" dirty="0"/>
          </a:p>
        </p:txBody>
      </p:sp>
      <p:sp>
        <p:nvSpPr>
          <p:cNvPr id="29" name="テキスト プレースホルダー 11"/>
          <p:cNvSpPr>
            <a:spLocks noGrp="1"/>
          </p:cNvSpPr>
          <p:nvPr userDrawn="1">
            <p:ph type="body" sz="quarter" idx="38" hasCustomPrompt="1"/>
          </p:nvPr>
        </p:nvSpPr>
        <p:spPr>
          <a:xfrm>
            <a:off x="1499547" y="6377198"/>
            <a:ext cx="2241182" cy="1035115"/>
          </a:xfrm>
        </p:spPr>
        <p:txBody>
          <a:bodyPr anchor="t">
            <a:noAutofit/>
          </a:bodyPr>
          <a:lstStyle>
            <a:lvl1pPr algn="ctr">
              <a:lnSpc>
                <a:spcPct val="120000"/>
              </a:lnSpc>
              <a:defRPr sz="1400">
                <a:solidFill>
                  <a:schemeClr val="bg1"/>
                </a:solidFill>
                <a:latin typeface="+mn-lt"/>
              </a:defRPr>
            </a:lvl1pPr>
          </a:lstStyle>
          <a:p>
            <a:pPr lvl="0"/>
            <a:r>
              <a:rPr lang="en-US" altLang="ja-JP" dirty="0" smtClean="0"/>
              <a:t>Text Here</a:t>
            </a:r>
            <a:endParaRPr lang="en-US" dirty="0"/>
          </a:p>
        </p:txBody>
      </p:sp>
      <p:sp>
        <p:nvSpPr>
          <p:cNvPr id="30" name="テキスト プレースホルダー 11"/>
          <p:cNvSpPr>
            <a:spLocks noGrp="1"/>
          </p:cNvSpPr>
          <p:nvPr userDrawn="1">
            <p:ph type="body" sz="quarter" idx="39" hasCustomPrompt="1"/>
          </p:nvPr>
        </p:nvSpPr>
        <p:spPr>
          <a:xfrm>
            <a:off x="6469085" y="5908585"/>
            <a:ext cx="2475275" cy="585065"/>
          </a:xfrm>
        </p:spPr>
        <p:txBody>
          <a:bodyPr anchor="ctr">
            <a:noAutofit/>
          </a:bodyPr>
          <a:lstStyle>
            <a:lvl1pPr algn="ctr">
              <a:lnSpc>
                <a:spcPct val="100000"/>
              </a:lnSpc>
              <a:spcBef>
                <a:spcPts val="0"/>
              </a:spcBef>
              <a:defRPr sz="2400" spc="0" baseline="0">
                <a:solidFill>
                  <a:schemeClr val="bg1"/>
                </a:solidFill>
                <a:latin typeface="+mj-lt"/>
              </a:defRPr>
            </a:lvl1pPr>
          </a:lstStyle>
          <a:p>
            <a:pPr lvl="0"/>
            <a:r>
              <a:rPr lang="en-US" altLang="ja-JP" dirty="0" smtClean="0"/>
              <a:t>TEXT HERE</a:t>
            </a:r>
            <a:endParaRPr lang="en-US" dirty="0"/>
          </a:p>
        </p:txBody>
      </p:sp>
      <p:sp>
        <p:nvSpPr>
          <p:cNvPr id="31" name="図プレースホルダー 7"/>
          <p:cNvSpPr>
            <a:spLocks noGrp="1"/>
          </p:cNvSpPr>
          <p:nvPr userDrawn="1">
            <p:ph type="pic" sz="quarter" idx="40" hasCustomPrompt="1"/>
          </p:nvPr>
        </p:nvSpPr>
        <p:spPr>
          <a:xfrm>
            <a:off x="7348361" y="5212686"/>
            <a:ext cx="785909" cy="785909"/>
          </a:xfrm>
        </p:spPr>
        <p:txBody>
          <a:bodyPr>
            <a:normAutofit/>
          </a:bodyPr>
          <a:lstStyle>
            <a:lvl1pPr>
              <a:defRPr sz="1600"/>
            </a:lvl1pPr>
          </a:lstStyle>
          <a:p>
            <a:r>
              <a:rPr kumimoji="1" lang="en-US" altLang="ja-JP" dirty="0" smtClean="0"/>
              <a:t>ICON</a:t>
            </a:r>
            <a:endParaRPr kumimoji="1" lang="ja-JP" altLang="en-US" dirty="0"/>
          </a:p>
        </p:txBody>
      </p:sp>
      <p:sp>
        <p:nvSpPr>
          <p:cNvPr id="32" name="テキスト プレースホルダー 11"/>
          <p:cNvSpPr>
            <a:spLocks noGrp="1"/>
          </p:cNvSpPr>
          <p:nvPr userDrawn="1">
            <p:ph type="body" sz="quarter" idx="41" hasCustomPrompt="1"/>
          </p:nvPr>
        </p:nvSpPr>
        <p:spPr>
          <a:xfrm>
            <a:off x="6595032" y="6358635"/>
            <a:ext cx="2241182" cy="1035115"/>
          </a:xfrm>
        </p:spPr>
        <p:txBody>
          <a:bodyPr anchor="t">
            <a:noAutofit/>
          </a:bodyPr>
          <a:lstStyle>
            <a:lvl1pPr algn="ctr">
              <a:lnSpc>
                <a:spcPct val="120000"/>
              </a:lnSpc>
              <a:defRPr sz="1400">
                <a:solidFill>
                  <a:schemeClr val="bg1"/>
                </a:solidFill>
                <a:latin typeface="+mn-lt"/>
              </a:defRPr>
            </a:lvl1pPr>
          </a:lstStyle>
          <a:p>
            <a:pPr lvl="0"/>
            <a:r>
              <a:rPr lang="en-US" altLang="ja-JP" dirty="0" smtClean="0"/>
              <a:t>Text Here</a:t>
            </a:r>
            <a:endParaRPr lang="en-US" dirty="0"/>
          </a:p>
        </p:txBody>
      </p:sp>
      <p:sp>
        <p:nvSpPr>
          <p:cNvPr id="33" name="テキスト プレースホルダー 11"/>
          <p:cNvSpPr>
            <a:spLocks noGrp="1"/>
          </p:cNvSpPr>
          <p:nvPr userDrawn="1">
            <p:ph type="body" sz="quarter" idx="42" hasCustomPrompt="1"/>
          </p:nvPr>
        </p:nvSpPr>
        <p:spPr>
          <a:xfrm>
            <a:off x="3922624" y="7324564"/>
            <a:ext cx="2475275" cy="585065"/>
          </a:xfrm>
        </p:spPr>
        <p:txBody>
          <a:bodyPr anchor="ctr">
            <a:noAutofit/>
          </a:bodyPr>
          <a:lstStyle>
            <a:lvl1pPr algn="ctr">
              <a:lnSpc>
                <a:spcPct val="100000"/>
              </a:lnSpc>
              <a:spcBef>
                <a:spcPts val="0"/>
              </a:spcBef>
              <a:defRPr sz="2400" spc="0" baseline="0">
                <a:solidFill>
                  <a:schemeClr val="bg1"/>
                </a:solidFill>
                <a:latin typeface="+mj-lt"/>
              </a:defRPr>
            </a:lvl1pPr>
          </a:lstStyle>
          <a:p>
            <a:pPr lvl="0"/>
            <a:r>
              <a:rPr lang="en-US" altLang="ja-JP" dirty="0" smtClean="0"/>
              <a:t>TEXT HERE</a:t>
            </a:r>
            <a:endParaRPr lang="en-US" dirty="0"/>
          </a:p>
        </p:txBody>
      </p:sp>
      <p:sp>
        <p:nvSpPr>
          <p:cNvPr id="34" name="図プレースホルダー 7"/>
          <p:cNvSpPr>
            <a:spLocks noGrp="1"/>
          </p:cNvSpPr>
          <p:nvPr userDrawn="1">
            <p:ph type="pic" sz="quarter" idx="43" hasCustomPrompt="1"/>
          </p:nvPr>
        </p:nvSpPr>
        <p:spPr>
          <a:xfrm>
            <a:off x="4801900" y="6583660"/>
            <a:ext cx="785909" cy="785909"/>
          </a:xfrm>
        </p:spPr>
        <p:txBody>
          <a:bodyPr>
            <a:normAutofit/>
          </a:bodyPr>
          <a:lstStyle>
            <a:lvl1pPr>
              <a:defRPr sz="1600"/>
            </a:lvl1pPr>
          </a:lstStyle>
          <a:p>
            <a:r>
              <a:rPr kumimoji="1" lang="en-US" altLang="ja-JP" dirty="0" smtClean="0"/>
              <a:t>ICON</a:t>
            </a:r>
            <a:endParaRPr kumimoji="1" lang="ja-JP" altLang="en-US" dirty="0"/>
          </a:p>
        </p:txBody>
      </p:sp>
      <p:sp>
        <p:nvSpPr>
          <p:cNvPr id="35" name="テキスト プレースホルダー 11"/>
          <p:cNvSpPr>
            <a:spLocks noGrp="1"/>
          </p:cNvSpPr>
          <p:nvPr userDrawn="1">
            <p:ph type="body" sz="quarter" idx="44" hasCustomPrompt="1"/>
          </p:nvPr>
        </p:nvSpPr>
        <p:spPr>
          <a:xfrm>
            <a:off x="4048571" y="7729609"/>
            <a:ext cx="2241182" cy="1035115"/>
          </a:xfrm>
        </p:spPr>
        <p:txBody>
          <a:bodyPr anchor="t">
            <a:noAutofit/>
          </a:bodyPr>
          <a:lstStyle>
            <a:lvl1pPr algn="ctr">
              <a:lnSpc>
                <a:spcPct val="120000"/>
              </a:lnSpc>
              <a:defRPr sz="1400">
                <a:solidFill>
                  <a:schemeClr val="bg1"/>
                </a:solidFill>
                <a:latin typeface="+mn-lt"/>
              </a:defRPr>
            </a:lvl1pPr>
          </a:lstStyle>
          <a:p>
            <a:pPr lvl="0"/>
            <a:r>
              <a:rPr lang="en-US" altLang="ja-JP" dirty="0" smtClean="0"/>
              <a:t>Text Here</a:t>
            </a:r>
            <a:endParaRPr lang="en-US" dirty="0"/>
          </a:p>
        </p:txBody>
      </p:sp>
      <p:sp>
        <p:nvSpPr>
          <p:cNvPr id="38" name="テキスト プレースホルダー 11"/>
          <p:cNvSpPr>
            <a:spLocks noGrp="1"/>
          </p:cNvSpPr>
          <p:nvPr userDrawn="1">
            <p:ph type="body" sz="quarter" idx="15" hasCustomPrompt="1"/>
          </p:nvPr>
        </p:nvSpPr>
        <p:spPr>
          <a:xfrm>
            <a:off x="9548249" y="1217284"/>
            <a:ext cx="7914915" cy="2790310"/>
          </a:xfrm>
        </p:spPr>
        <p:txBody>
          <a:bodyPr anchor="b">
            <a:noAutofit/>
          </a:bodyPr>
          <a:lstStyle>
            <a:lvl1pPr algn="l">
              <a:lnSpc>
                <a:spcPct val="100000"/>
              </a:lnSpc>
              <a:spcBef>
                <a:spcPts val="0"/>
              </a:spcBef>
              <a:defRPr sz="5400" spc="600" baseline="0">
                <a:solidFill>
                  <a:schemeClr val="accent1"/>
                </a:solidFill>
                <a:latin typeface="+mj-lt"/>
              </a:defRPr>
            </a:lvl1pPr>
          </a:lstStyle>
          <a:p>
            <a:pPr lvl="0"/>
            <a:r>
              <a:rPr lang="en-US" altLang="ja-JP" dirty="0" smtClean="0"/>
              <a:t>TEXT HERE</a:t>
            </a:r>
            <a:endParaRPr lang="en-US" dirty="0"/>
          </a:p>
        </p:txBody>
      </p:sp>
      <p:sp>
        <p:nvSpPr>
          <p:cNvPr id="41" name="ホームベース 40"/>
          <p:cNvSpPr/>
          <p:nvPr userDrawn="1"/>
        </p:nvSpPr>
        <p:spPr>
          <a:xfrm>
            <a:off x="9615805" y="4406587"/>
            <a:ext cx="479695" cy="359473"/>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プレースホルダー 11"/>
          <p:cNvSpPr>
            <a:spLocks noGrp="1"/>
          </p:cNvSpPr>
          <p:nvPr userDrawn="1">
            <p:ph type="body" sz="quarter" idx="16" hasCustomPrompt="1"/>
          </p:nvPr>
        </p:nvSpPr>
        <p:spPr>
          <a:xfrm>
            <a:off x="10095502" y="4779150"/>
            <a:ext cx="7328624" cy="1627089"/>
          </a:xfrm>
        </p:spPr>
        <p:txBody>
          <a:bodyPr anchor="t">
            <a:noAutofit/>
          </a:bodyPr>
          <a:lstStyle>
            <a:lvl1pPr algn="l">
              <a:lnSpc>
                <a:spcPct val="120000"/>
              </a:lnSpc>
              <a:spcBef>
                <a:spcPts val="0"/>
              </a:spcBef>
              <a:defRPr sz="2000">
                <a:solidFill>
                  <a:schemeClr val="tx1"/>
                </a:solidFill>
                <a:latin typeface="+mn-lt"/>
              </a:defRPr>
            </a:lvl1pPr>
          </a:lstStyle>
          <a:p>
            <a:pPr lvl="0"/>
            <a:r>
              <a:rPr lang="en-US" altLang="ja-JP" dirty="0" smtClean="0"/>
              <a:t>Text Here</a:t>
            </a:r>
            <a:endParaRPr lang="en-US" dirty="0"/>
          </a:p>
        </p:txBody>
      </p:sp>
      <p:sp>
        <p:nvSpPr>
          <p:cNvPr id="43" name="テキスト プレースホルダー 11"/>
          <p:cNvSpPr>
            <a:spLocks noGrp="1"/>
          </p:cNvSpPr>
          <p:nvPr userDrawn="1">
            <p:ph type="body" sz="quarter" idx="17" hasCustomPrompt="1"/>
          </p:nvPr>
        </p:nvSpPr>
        <p:spPr>
          <a:xfrm>
            <a:off x="10095502" y="4199721"/>
            <a:ext cx="7328624"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smtClean="0"/>
              <a:t>TEXT HERE</a:t>
            </a:r>
            <a:endParaRPr lang="en-US" dirty="0"/>
          </a:p>
        </p:txBody>
      </p:sp>
      <p:sp>
        <p:nvSpPr>
          <p:cNvPr id="44" name="ホームベース 43"/>
          <p:cNvSpPr/>
          <p:nvPr userDrawn="1"/>
        </p:nvSpPr>
        <p:spPr>
          <a:xfrm>
            <a:off x="9615805" y="6824750"/>
            <a:ext cx="479695" cy="359473"/>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プレースホルダー 11"/>
          <p:cNvSpPr>
            <a:spLocks noGrp="1"/>
          </p:cNvSpPr>
          <p:nvPr userDrawn="1">
            <p:ph type="body" sz="quarter" idx="45" hasCustomPrompt="1"/>
          </p:nvPr>
        </p:nvSpPr>
        <p:spPr>
          <a:xfrm>
            <a:off x="10095502" y="7208094"/>
            <a:ext cx="7328624" cy="1627089"/>
          </a:xfrm>
        </p:spPr>
        <p:txBody>
          <a:bodyPr anchor="t">
            <a:noAutofit/>
          </a:bodyPr>
          <a:lstStyle>
            <a:lvl1pPr algn="l">
              <a:lnSpc>
                <a:spcPct val="120000"/>
              </a:lnSpc>
              <a:spcBef>
                <a:spcPts val="0"/>
              </a:spcBef>
              <a:defRPr sz="2000">
                <a:solidFill>
                  <a:schemeClr val="tx1"/>
                </a:solidFill>
                <a:latin typeface="+mn-lt"/>
              </a:defRPr>
            </a:lvl1pPr>
          </a:lstStyle>
          <a:p>
            <a:pPr lvl="0"/>
            <a:r>
              <a:rPr lang="en-US" altLang="ja-JP" dirty="0" smtClean="0"/>
              <a:t>Text Here</a:t>
            </a:r>
            <a:endParaRPr lang="en-US" dirty="0"/>
          </a:p>
        </p:txBody>
      </p:sp>
      <p:sp>
        <p:nvSpPr>
          <p:cNvPr id="46" name="テキスト プレースホルダー 11"/>
          <p:cNvSpPr>
            <a:spLocks noGrp="1"/>
          </p:cNvSpPr>
          <p:nvPr userDrawn="1">
            <p:ph type="body" sz="quarter" idx="19" hasCustomPrompt="1"/>
          </p:nvPr>
        </p:nvSpPr>
        <p:spPr>
          <a:xfrm>
            <a:off x="10095502" y="6617884"/>
            <a:ext cx="7328624"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smtClean="0"/>
              <a:t>TEXT HERE</a:t>
            </a:r>
            <a:endParaRPr lang="en-US" dirty="0"/>
          </a:p>
        </p:txBody>
      </p:sp>
    </p:spTree>
    <p:extLst>
      <p:ext uri="{BB962C8B-B14F-4D97-AF65-F5344CB8AC3E}">
        <p14:creationId xmlns:p14="http://schemas.microsoft.com/office/powerpoint/2010/main" val="2120155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childTnLst>
                          </p:cTn>
                        </p:par>
                        <p:par>
                          <p:cTn id="47" fill="hold">
                            <p:stCondLst>
                              <p:cond delay="2000"/>
                            </p:stCondLst>
                            <p:childTnLst>
                              <p:par>
                                <p:cTn id="48" presetID="10" presetClass="entr" presetSubtype="0" fill="hold" grpId="0" nodeType="after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500"/>
                                        <p:tgtEl>
                                          <p:spTgt spid="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500"/>
                                        <p:tgtEl>
                                          <p:spTgt spid="35"/>
                                        </p:tgtEl>
                                      </p:cBhvr>
                                    </p:animEffect>
                                  </p:childTnLst>
                                </p:cTn>
                              </p:par>
                            </p:childTnLst>
                          </p:cTn>
                        </p:par>
                        <p:par>
                          <p:cTn id="60" fill="hold">
                            <p:stCondLst>
                              <p:cond delay="2500"/>
                            </p:stCondLst>
                            <p:childTnLst>
                              <p:par>
                                <p:cTn id="61" presetID="10" presetClass="entr" presetSubtype="0" fill="hold" grpId="0"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500"/>
                                        <p:tgtEl>
                                          <p:spTgt spid="27"/>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500"/>
                                        <p:tgtEl>
                                          <p:spTgt spid="2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7"/>
                                        </p:tgtEl>
                                        <p:attrNameLst>
                                          <p:attrName>style.visibility</p:attrName>
                                        </p:attrNameLst>
                                      </p:cBhvr>
                                      <p:to>
                                        <p:strVal val="visible"/>
                                      </p:to>
                                    </p:set>
                                    <p:animEffect transition="in" filter="fade">
                                      <p:cBhvr>
                                        <p:cTn id="72" dur="500"/>
                                        <p:tgtEl>
                                          <p:spTgt spid="7"/>
                                        </p:tgtEl>
                                      </p:cBhvr>
                                    </p:animEffect>
                                  </p:childTnLst>
                                </p:cTn>
                              </p:par>
                            </p:childTnLst>
                          </p:cTn>
                        </p:par>
                        <p:par>
                          <p:cTn id="73" fill="hold">
                            <p:stCondLst>
                              <p:cond delay="3000"/>
                            </p:stCondLst>
                            <p:childTnLst>
                              <p:par>
                                <p:cTn id="74" presetID="10" presetClass="entr" presetSubtype="0" fill="hold" grpId="0" nodeType="afterEffect">
                                  <p:stCondLst>
                                    <p:cond delay="0"/>
                                  </p:stCondLst>
                                  <p:childTnLst>
                                    <p:set>
                                      <p:cBhvr>
                                        <p:cTn id="75" dur="1" fill="hold">
                                          <p:stCondLst>
                                            <p:cond delay="0"/>
                                          </p:stCondLst>
                                        </p:cTn>
                                        <p:tgtEl>
                                          <p:spTgt spid="6"/>
                                        </p:tgtEl>
                                        <p:attrNameLst>
                                          <p:attrName>style.visibility</p:attrName>
                                        </p:attrNameLst>
                                      </p:cBhvr>
                                      <p:to>
                                        <p:strVal val="visible"/>
                                      </p:to>
                                    </p:set>
                                    <p:animEffect transition="in" filter="fade">
                                      <p:cBhvr>
                                        <p:cTn id="76" dur="500"/>
                                        <p:tgtEl>
                                          <p:spTgt spid="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fade">
                                      <p:cBhvr>
                                        <p:cTn id="79" dur="500"/>
                                        <p:tgtEl>
                                          <p:spTgt spid="2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fade">
                                      <p:cBhvr>
                                        <p:cTn id="82" dur="500"/>
                                        <p:tgtEl>
                                          <p:spTgt spid="2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childTnLst>
                          </p:cTn>
                        </p:par>
                        <p:par>
                          <p:cTn id="86" fill="hold">
                            <p:stCondLst>
                              <p:cond delay="3500"/>
                            </p:stCondLst>
                            <p:childTnLst>
                              <p:par>
                                <p:cTn id="87" presetID="22" presetClass="entr" presetSubtype="2" fill="hold" nodeType="afterEffect">
                                  <p:stCondLst>
                                    <p:cond delay="0"/>
                                  </p:stCondLst>
                                  <p:childTnLst>
                                    <p:set>
                                      <p:cBhvr>
                                        <p:cTn id="88" dur="1" fill="hold">
                                          <p:stCondLst>
                                            <p:cond delay="0"/>
                                          </p:stCondLst>
                                        </p:cTn>
                                        <p:tgtEl>
                                          <p:spTgt spid="36"/>
                                        </p:tgtEl>
                                        <p:attrNameLst>
                                          <p:attrName>style.visibility</p:attrName>
                                        </p:attrNameLst>
                                      </p:cBhvr>
                                      <p:to>
                                        <p:strVal val="visible"/>
                                      </p:to>
                                    </p:set>
                                    <p:animEffect transition="in" filter="wipe(right)">
                                      <p:cBhvr>
                                        <p:cTn id="89" dur="500"/>
                                        <p:tgtEl>
                                          <p:spTgt spid="36"/>
                                        </p:tgtEl>
                                      </p:cBhvr>
                                    </p:animEffect>
                                  </p:childTnLst>
                                </p:cTn>
                              </p:par>
                            </p:childTnLst>
                          </p:cTn>
                        </p:par>
                        <p:par>
                          <p:cTn id="90" fill="hold">
                            <p:stCondLst>
                              <p:cond delay="4000"/>
                            </p:stCondLst>
                            <p:childTnLst>
                              <p:par>
                                <p:cTn id="91" presetID="2" presetClass="entr" presetSubtype="2" decel="100000" fill="hold" grpId="0" nodeType="afterEffect">
                                  <p:stCondLst>
                                    <p:cond delay="0"/>
                                  </p:stCondLst>
                                  <p:childTnLst>
                                    <p:set>
                                      <p:cBhvr>
                                        <p:cTn id="92" dur="1" fill="hold">
                                          <p:stCondLst>
                                            <p:cond delay="0"/>
                                          </p:stCondLst>
                                        </p:cTn>
                                        <p:tgtEl>
                                          <p:spTgt spid="38"/>
                                        </p:tgtEl>
                                        <p:attrNameLst>
                                          <p:attrName>style.visibility</p:attrName>
                                        </p:attrNameLst>
                                      </p:cBhvr>
                                      <p:to>
                                        <p:strVal val="visible"/>
                                      </p:to>
                                    </p:set>
                                    <p:anim calcmode="lin" valueType="num">
                                      <p:cBhvr additive="base">
                                        <p:cTn id="93" dur="500" fill="hold"/>
                                        <p:tgtEl>
                                          <p:spTgt spid="38"/>
                                        </p:tgtEl>
                                        <p:attrNameLst>
                                          <p:attrName>ppt_x</p:attrName>
                                        </p:attrNameLst>
                                      </p:cBhvr>
                                      <p:tavLst>
                                        <p:tav tm="0">
                                          <p:val>
                                            <p:strVal val="1+#ppt_w/2"/>
                                          </p:val>
                                        </p:tav>
                                        <p:tav tm="100000">
                                          <p:val>
                                            <p:strVal val="#ppt_x"/>
                                          </p:val>
                                        </p:tav>
                                      </p:tavLst>
                                    </p:anim>
                                    <p:anim calcmode="lin" valueType="num">
                                      <p:cBhvr additive="base">
                                        <p:cTn id="94" dur="500" fill="hold"/>
                                        <p:tgtEl>
                                          <p:spTgt spid="38"/>
                                        </p:tgtEl>
                                        <p:attrNameLst>
                                          <p:attrName>ppt_y</p:attrName>
                                        </p:attrNameLst>
                                      </p:cBhvr>
                                      <p:tavLst>
                                        <p:tav tm="0">
                                          <p:val>
                                            <p:strVal val="#ppt_y"/>
                                          </p:val>
                                        </p:tav>
                                        <p:tav tm="100000">
                                          <p:val>
                                            <p:strVal val="#ppt_y"/>
                                          </p:val>
                                        </p:tav>
                                      </p:tavLst>
                                    </p:anim>
                                  </p:childTnLst>
                                </p:cTn>
                              </p:par>
                            </p:childTnLst>
                          </p:cTn>
                        </p:par>
                        <p:par>
                          <p:cTn id="95" fill="hold">
                            <p:stCondLst>
                              <p:cond delay="4500"/>
                            </p:stCondLst>
                            <p:childTnLst>
                              <p:par>
                                <p:cTn id="96" presetID="2" presetClass="entr" presetSubtype="8" decel="100000" fill="hold" grpId="0" nodeType="afterEffect">
                                  <p:stCondLst>
                                    <p:cond delay="250"/>
                                  </p:stCondLst>
                                  <p:childTnLst>
                                    <p:set>
                                      <p:cBhvr>
                                        <p:cTn id="97" dur="1" fill="hold">
                                          <p:stCondLst>
                                            <p:cond delay="0"/>
                                          </p:stCondLst>
                                        </p:cTn>
                                        <p:tgtEl>
                                          <p:spTgt spid="41"/>
                                        </p:tgtEl>
                                        <p:attrNameLst>
                                          <p:attrName>style.visibility</p:attrName>
                                        </p:attrNameLst>
                                      </p:cBhvr>
                                      <p:to>
                                        <p:strVal val="visible"/>
                                      </p:to>
                                    </p:set>
                                    <p:anim calcmode="lin" valueType="num">
                                      <p:cBhvr additive="base">
                                        <p:cTn id="98" dur="500" fill="hold"/>
                                        <p:tgtEl>
                                          <p:spTgt spid="41"/>
                                        </p:tgtEl>
                                        <p:attrNameLst>
                                          <p:attrName>ppt_x</p:attrName>
                                        </p:attrNameLst>
                                      </p:cBhvr>
                                      <p:tavLst>
                                        <p:tav tm="0">
                                          <p:val>
                                            <p:strVal val="0-#ppt_w/2"/>
                                          </p:val>
                                        </p:tav>
                                        <p:tav tm="100000">
                                          <p:val>
                                            <p:strVal val="#ppt_x"/>
                                          </p:val>
                                        </p:tav>
                                      </p:tavLst>
                                    </p:anim>
                                    <p:anim calcmode="lin" valueType="num">
                                      <p:cBhvr additive="base">
                                        <p:cTn id="99" dur="500" fill="hold"/>
                                        <p:tgtEl>
                                          <p:spTgt spid="41"/>
                                        </p:tgtEl>
                                        <p:attrNameLst>
                                          <p:attrName>ppt_y</p:attrName>
                                        </p:attrNameLst>
                                      </p:cBhvr>
                                      <p:tavLst>
                                        <p:tav tm="0">
                                          <p:val>
                                            <p:strVal val="#ppt_y"/>
                                          </p:val>
                                        </p:tav>
                                        <p:tav tm="100000">
                                          <p:val>
                                            <p:strVal val="#ppt_y"/>
                                          </p:val>
                                        </p:tav>
                                      </p:tavLst>
                                    </p:anim>
                                  </p:childTnLst>
                                </p:cTn>
                              </p:par>
                              <p:par>
                                <p:cTn id="100" presetID="2" presetClass="entr" presetSubtype="2" decel="100000" fill="hold" grpId="0" nodeType="withEffect">
                                  <p:stCondLst>
                                    <p:cond delay="250"/>
                                  </p:stCondLst>
                                  <p:childTnLst>
                                    <p:set>
                                      <p:cBhvr>
                                        <p:cTn id="101" dur="1" fill="hold">
                                          <p:stCondLst>
                                            <p:cond delay="0"/>
                                          </p:stCondLst>
                                        </p:cTn>
                                        <p:tgtEl>
                                          <p:spTgt spid="42"/>
                                        </p:tgtEl>
                                        <p:attrNameLst>
                                          <p:attrName>style.visibility</p:attrName>
                                        </p:attrNameLst>
                                      </p:cBhvr>
                                      <p:to>
                                        <p:strVal val="visible"/>
                                      </p:to>
                                    </p:set>
                                    <p:anim calcmode="lin" valueType="num">
                                      <p:cBhvr additive="base">
                                        <p:cTn id="102" dur="500" fill="hold"/>
                                        <p:tgtEl>
                                          <p:spTgt spid="42"/>
                                        </p:tgtEl>
                                        <p:attrNameLst>
                                          <p:attrName>ppt_x</p:attrName>
                                        </p:attrNameLst>
                                      </p:cBhvr>
                                      <p:tavLst>
                                        <p:tav tm="0">
                                          <p:val>
                                            <p:strVal val="1+#ppt_w/2"/>
                                          </p:val>
                                        </p:tav>
                                        <p:tav tm="100000">
                                          <p:val>
                                            <p:strVal val="#ppt_x"/>
                                          </p:val>
                                        </p:tav>
                                      </p:tavLst>
                                    </p:anim>
                                    <p:anim calcmode="lin" valueType="num">
                                      <p:cBhvr additive="base">
                                        <p:cTn id="103" dur="500" fill="hold"/>
                                        <p:tgtEl>
                                          <p:spTgt spid="42"/>
                                        </p:tgtEl>
                                        <p:attrNameLst>
                                          <p:attrName>ppt_y</p:attrName>
                                        </p:attrNameLst>
                                      </p:cBhvr>
                                      <p:tavLst>
                                        <p:tav tm="0">
                                          <p:val>
                                            <p:strVal val="#ppt_y"/>
                                          </p:val>
                                        </p:tav>
                                        <p:tav tm="100000">
                                          <p:val>
                                            <p:strVal val="#ppt_y"/>
                                          </p:val>
                                        </p:tav>
                                      </p:tavLst>
                                    </p:anim>
                                  </p:childTnLst>
                                </p:cTn>
                              </p:par>
                              <p:par>
                                <p:cTn id="104" presetID="2" presetClass="entr" presetSubtype="2" decel="100000" fill="hold" grpId="0" nodeType="withEffect">
                                  <p:stCondLst>
                                    <p:cond delay="250"/>
                                  </p:stCondLst>
                                  <p:childTnLst>
                                    <p:set>
                                      <p:cBhvr>
                                        <p:cTn id="105" dur="1" fill="hold">
                                          <p:stCondLst>
                                            <p:cond delay="0"/>
                                          </p:stCondLst>
                                        </p:cTn>
                                        <p:tgtEl>
                                          <p:spTgt spid="43"/>
                                        </p:tgtEl>
                                        <p:attrNameLst>
                                          <p:attrName>style.visibility</p:attrName>
                                        </p:attrNameLst>
                                      </p:cBhvr>
                                      <p:to>
                                        <p:strVal val="visible"/>
                                      </p:to>
                                    </p:set>
                                    <p:anim calcmode="lin" valueType="num">
                                      <p:cBhvr additive="base">
                                        <p:cTn id="106" dur="500" fill="hold"/>
                                        <p:tgtEl>
                                          <p:spTgt spid="43"/>
                                        </p:tgtEl>
                                        <p:attrNameLst>
                                          <p:attrName>ppt_x</p:attrName>
                                        </p:attrNameLst>
                                      </p:cBhvr>
                                      <p:tavLst>
                                        <p:tav tm="0">
                                          <p:val>
                                            <p:strVal val="1+#ppt_w/2"/>
                                          </p:val>
                                        </p:tav>
                                        <p:tav tm="100000">
                                          <p:val>
                                            <p:strVal val="#ppt_x"/>
                                          </p:val>
                                        </p:tav>
                                      </p:tavLst>
                                    </p:anim>
                                    <p:anim calcmode="lin" valueType="num">
                                      <p:cBhvr additive="base">
                                        <p:cTn id="107" dur="500" fill="hold"/>
                                        <p:tgtEl>
                                          <p:spTgt spid="43"/>
                                        </p:tgtEl>
                                        <p:attrNameLst>
                                          <p:attrName>ppt_y</p:attrName>
                                        </p:attrNameLst>
                                      </p:cBhvr>
                                      <p:tavLst>
                                        <p:tav tm="0">
                                          <p:val>
                                            <p:strVal val="#ppt_y"/>
                                          </p:val>
                                        </p:tav>
                                        <p:tav tm="100000">
                                          <p:val>
                                            <p:strVal val="#ppt_y"/>
                                          </p:val>
                                        </p:tav>
                                      </p:tavLst>
                                    </p:anim>
                                  </p:childTnLst>
                                </p:cTn>
                              </p:par>
                            </p:childTnLst>
                          </p:cTn>
                        </p:par>
                        <p:par>
                          <p:cTn id="108" fill="hold">
                            <p:stCondLst>
                              <p:cond delay="5250"/>
                            </p:stCondLst>
                            <p:childTnLst>
                              <p:par>
                                <p:cTn id="109" presetID="2" presetClass="entr" presetSubtype="8" decel="100000" fill="hold" grpId="0" nodeType="afterEffect">
                                  <p:stCondLst>
                                    <p:cond delay="250"/>
                                  </p:stCondLst>
                                  <p:childTnLst>
                                    <p:set>
                                      <p:cBhvr>
                                        <p:cTn id="110" dur="1" fill="hold">
                                          <p:stCondLst>
                                            <p:cond delay="0"/>
                                          </p:stCondLst>
                                        </p:cTn>
                                        <p:tgtEl>
                                          <p:spTgt spid="44"/>
                                        </p:tgtEl>
                                        <p:attrNameLst>
                                          <p:attrName>style.visibility</p:attrName>
                                        </p:attrNameLst>
                                      </p:cBhvr>
                                      <p:to>
                                        <p:strVal val="visible"/>
                                      </p:to>
                                    </p:set>
                                    <p:anim calcmode="lin" valueType="num">
                                      <p:cBhvr additive="base">
                                        <p:cTn id="111" dur="500" fill="hold"/>
                                        <p:tgtEl>
                                          <p:spTgt spid="44"/>
                                        </p:tgtEl>
                                        <p:attrNameLst>
                                          <p:attrName>ppt_x</p:attrName>
                                        </p:attrNameLst>
                                      </p:cBhvr>
                                      <p:tavLst>
                                        <p:tav tm="0">
                                          <p:val>
                                            <p:strVal val="0-#ppt_w/2"/>
                                          </p:val>
                                        </p:tav>
                                        <p:tav tm="100000">
                                          <p:val>
                                            <p:strVal val="#ppt_x"/>
                                          </p:val>
                                        </p:tav>
                                      </p:tavLst>
                                    </p:anim>
                                    <p:anim calcmode="lin" valueType="num">
                                      <p:cBhvr additive="base">
                                        <p:cTn id="112" dur="500" fill="hold"/>
                                        <p:tgtEl>
                                          <p:spTgt spid="44"/>
                                        </p:tgtEl>
                                        <p:attrNameLst>
                                          <p:attrName>ppt_y</p:attrName>
                                        </p:attrNameLst>
                                      </p:cBhvr>
                                      <p:tavLst>
                                        <p:tav tm="0">
                                          <p:val>
                                            <p:strVal val="#ppt_y"/>
                                          </p:val>
                                        </p:tav>
                                        <p:tav tm="100000">
                                          <p:val>
                                            <p:strVal val="#ppt_y"/>
                                          </p:val>
                                        </p:tav>
                                      </p:tavLst>
                                    </p:anim>
                                  </p:childTnLst>
                                </p:cTn>
                              </p:par>
                              <p:par>
                                <p:cTn id="113" presetID="2" presetClass="entr" presetSubtype="2" decel="100000" fill="hold" grpId="0" nodeType="withEffect">
                                  <p:stCondLst>
                                    <p:cond delay="250"/>
                                  </p:stCondLst>
                                  <p:childTnLst>
                                    <p:set>
                                      <p:cBhvr>
                                        <p:cTn id="114" dur="1" fill="hold">
                                          <p:stCondLst>
                                            <p:cond delay="0"/>
                                          </p:stCondLst>
                                        </p:cTn>
                                        <p:tgtEl>
                                          <p:spTgt spid="45"/>
                                        </p:tgtEl>
                                        <p:attrNameLst>
                                          <p:attrName>style.visibility</p:attrName>
                                        </p:attrNameLst>
                                      </p:cBhvr>
                                      <p:to>
                                        <p:strVal val="visible"/>
                                      </p:to>
                                    </p:set>
                                    <p:anim calcmode="lin" valueType="num">
                                      <p:cBhvr additive="base">
                                        <p:cTn id="115" dur="500" fill="hold"/>
                                        <p:tgtEl>
                                          <p:spTgt spid="45"/>
                                        </p:tgtEl>
                                        <p:attrNameLst>
                                          <p:attrName>ppt_x</p:attrName>
                                        </p:attrNameLst>
                                      </p:cBhvr>
                                      <p:tavLst>
                                        <p:tav tm="0">
                                          <p:val>
                                            <p:strVal val="1+#ppt_w/2"/>
                                          </p:val>
                                        </p:tav>
                                        <p:tav tm="100000">
                                          <p:val>
                                            <p:strVal val="#ppt_x"/>
                                          </p:val>
                                        </p:tav>
                                      </p:tavLst>
                                    </p:anim>
                                    <p:anim calcmode="lin" valueType="num">
                                      <p:cBhvr additive="base">
                                        <p:cTn id="116" dur="500" fill="hold"/>
                                        <p:tgtEl>
                                          <p:spTgt spid="45"/>
                                        </p:tgtEl>
                                        <p:attrNameLst>
                                          <p:attrName>ppt_y</p:attrName>
                                        </p:attrNameLst>
                                      </p:cBhvr>
                                      <p:tavLst>
                                        <p:tav tm="0">
                                          <p:val>
                                            <p:strVal val="#ppt_y"/>
                                          </p:val>
                                        </p:tav>
                                        <p:tav tm="100000">
                                          <p:val>
                                            <p:strVal val="#ppt_y"/>
                                          </p:val>
                                        </p:tav>
                                      </p:tavLst>
                                    </p:anim>
                                  </p:childTnLst>
                                </p:cTn>
                              </p:par>
                              <p:par>
                                <p:cTn id="117" presetID="2" presetClass="entr" presetSubtype="2" decel="100000" fill="hold" grpId="0" nodeType="withEffect">
                                  <p:stCondLst>
                                    <p:cond delay="250"/>
                                  </p:stCondLst>
                                  <p:childTnLst>
                                    <p:set>
                                      <p:cBhvr>
                                        <p:cTn id="118" dur="1" fill="hold">
                                          <p:stCondLst>
                                            <p:cond delay="0"/>
                                          </p:stCondLst>
                                        </p:cTn>
                                        <p:tgtEl>
                                          <p:spTgt spid="46"/>
                                        </p:tgtEl>
                                        <p:attrNameLst>
                                          <p:attrName>style.visibility</p:attrName>
                                        </p:attrNameLst>
                                      </p:cBhvr>
                                      <p:to>
                                        <p:strVal val="visible"/>
                                      </p:to>
                                    </p:set>
                                    <p:anim calcmode="lin" valueType="num">
                                      <p:cBhvr additive="base">
                                        <p:cTn id="119" dur="500" fill="hold"/>
                                        <p:tgtEl>
                                          <p:spTgt spid="46"/>
                                        </p:tgtEl>
                                        <p:attrNameLst>
                                          <p:attrName>ppt_x</p:attrName>
                                        </p:attrNameLst>
                                      </p:cBhvr>
                                      <p:tavLst>
                                        <p:tav tm="0">
                                          <p:val>
                                            <p:strVal val="1+#ppt_w/2"/>
                                          </p:val>
                                        </p:tav>
                                        <p:tav tm="100000">
                                          <p:val>
                                            <p:strVal val="#ppt_x"/>
                                          </p:val>
                                        </p:tav>
                                      </p:tavLst>
                                    </p:anim>
                                    <p:anim calcmode="lin" valueType="num">
                                      <p:cBhvr additive="base">
                                        <p:cTn id="120"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 grpId="0" animBg="1"/>
      <p:bldP spid="6" grpId="0" animBg="1"/>
      <p:bldP spid="7" grpId="0" animBg="1"/>
      <p:bldP spid="8" grpId="0" animBg="1"/>
      <p:bldP spid="9" grpId="0" animBg="1"/>
      <p:bldP spid="10" grpId="0" animBg="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p:bldP spid="17" grpId="0">
        <p:tmplLst>
          <p:tmpl>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p:bldP spid="20" grpId="0">
        <p:tmplLst>
          <p:tmpl>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4" grpId="0">
        <p:tmplLst>
          <p:tmpl>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p:bldP spid="26" grpId="0">
        <p:tmplLst>
          <p:tmpl>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tmplLst>
          <p:tmpl>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p:bldP spid="29" grpId="0">
        <p:tmplLst>
          <p:tmpl>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bldP spid="32" grpId="0">
        <p:tmplLst>
          <p:tmpl>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p:tmplLst>
          <p:tmpl>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p:bldP spid="35" grpId="0">
        <p:tmplLst>
          <p:tmpl>
            <p:tnLst>
              <p:par>
                <p:cTn presetID="10"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8" grpId="0">
        <p:tmplLst>
          <p:tmpl>
            <p:tnLst>
              <p:par>
                <p:cTn presetID="2" presetClass="entr" presetSubtype="2"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41" grpId="0" animBg="1"/>
      <p:bldP spid="42" grpId="0">
        <p:tmplLst>
          <p:tmpl>
            <p:tnLst>
              <p:par>
                <p:cTn presetID="2" presetClass="entr" presetSubtype="2" decel="100000" fill="hold" nodeType="withEffect">
                  <p:stCondLst>
                    <p:cond delay="25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p:tmplLst>
          <p:tmpl>
            <p:tnLst>
              <p:par>
                <p:cTn presetID="2" presetClass="entr" presetSubtype="2" decel="100000" fill="hold" nodeType="withEffect">
                  <p:stCondLst>
                    <p:cond delay="25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animBg="1"/>
      <p:bldP spid="45" grpId="0">
        <p:tmplLst>
          <p:tmpl>
            <p:tnLst>
              <p:par>
                <p:cTn presetID="2" presetClass="entr" presetSubtype="2" decel="100000" fill="hold" nodeType="with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p:tmplLst>
          <p:tmpl>
            <p:tnLst>
              <p:par>
                <p:cTn presetID="2" presetClass="entr" presetSubtype="2" decel="100000" fill="hold" nodeType="withEffect">
                  <p:stCondLst>
                    <p:cond delay="25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1+#ppt_w/2"/>
                          </p:val>
                        </p:tav>
                        <p:tav tm="100000">
                          <p:val>
                            <p:strVal val="#ppt_x"/>
                          </p:val>
                        </p:tav>
                      </p:tavLst>
                    </p:anim>
                    <p:anim calcmode="lin" valueType="num">
                      <p:cBhvr additive="base">
                        <p:cTn dur="500" fill="hold"/>
                        <p:tgtEl>
                          <p:spTgt spid="4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Moniters">
    <p:spTree>
      <p:nvGrpSpPr>
        <p:cNvPr id="1" name=""/>
        <p:cNvGrpSpPr/>
        <p:nvPr/>
      </p:nvGrpSpPr>
      <p:grpSpPr>
        <a:xfrm>
          <a:off x="0" y="0"/>
          <a:ext cx="0" cy="0"/>
          <a:chOff x="0" y="0"/>
          <a:chExt cx="0" cy="0"/>
        </a:xfrm>
      </p:grpSpPr>
      <p:sp>
        <p:nvSpPr>
          <p:cNvPr id="5" name="正方形/長方形 4"/>
          <p:cNvSpPr/>
          <p:nvPr userDrawn="1"/>
        </p:nvSpPr>
        <p:spPr>
          <a:xfrm>
            <a:off x="-1" y="0"/>
            <a:ext cx="18286413" cy="6583660"/>
          </a:xfrm>
          <a:prstGeom prst="rect">
            <a:avLst/>
          </a:prstGeom>
          <a:solidFill>
            <a:schemeClr val="accent1">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9" name="テキスト プレースホルダー 7"/>
          <p:cNvSpPr>
            <a:spLocks noGrp="1"/>
          </p:cNvSpPr>
          <p:nvPr>
            <p:ph type="body" sz="quarter" idx="15" hasCustomPrompt="1"/>
          </p:nvPr>
        </p:nvSpPr>
        <p:spPr>
          <a:xfrm>
            <a:off x="412236" y="1208103"/>
            <a:ext cx="6221087" cy="5033903"/>
          </a:xfrm>
          <a:blipFill dpi="0" rotWithShape="1">
            <a:blip r:embed="rId2"/>
            <a:srcRect/>
            <a:stretch>
              <a:fillRect/>
            </a:stretch>
          </a:blipFill>
        </p:spPr>
        <p:txBody>
          <a:bodyPr/>
          <a:lstStyle/>
          <a:p>
            <a:pPr lvl="0"/>
            <a:r>
              <a:rPr kumimoji="1" lang="en-US" altLang="ja-JP" dirty="0" smtClean="0"/>
              <a:t> </a:t>
            </a:r>
            <a:endParaRPr kumimoji="1" lang="ja-JP" altLang="en-US" dirty="0"/>
          </a:p>
        </p:txBody>
      </p:sp>
      <p:sp>
        <p:nvSpPr>
          <p:cNvPr id="10" name="図プレースホルダー 8"/>
          <p:cNvSpPr>
            <a:spLocks noGrp="1"/>
          </p:cNvSpPr>
          <p:nvPr>
            <p:ph type="pic" sz="quarter" idx="16" hasCustomPrompt="1"/>
          </p:nvPr>
        </p:nvSpPr>
        <p:spPr>
          <a:xfrm>
            <a:off x="667031" y="1433128"/>
            <a:ext cx="5733348" cy="3150350"/>
          </a:xfrm>
        </p:spPr>
        <p:txBody>
          <a:bodyPr/>
          <a:lstStyle>
            <a:lvl1pPr>
              <a:defRPr/>
            </a:lvl1pPr>
          </a:lstStyle>
          <a:p>
            <a:r>
              <a:rPr kumimoji="1" lang="en-US" altLang="ja-JP" dirty="0" smtClean="0"/>
              <a:t>Add an image</a:t>
            </a:r>
            <a:endParaRPr kumimoji="1" lang="ja-JP" altLang="en-US" dirty="0"/>
          </a:p>
        </p:txBody>
      </p:sp>
      <p:sp>
        <p:nvSpPr>
          <p:cNvPr id="11" name="テキスト プレースホルダー 7"/>
          <p:cNvSpPr>
            <a:spLocks noGrp="1"/>
          </p:cNvSpPr>
          <p:nvPr>
            <p:ph type="body" sz="quarter" idx="17" hasCustomPrompt="1"/>
          </p:nvPr>
        </p:nvSpPr>
        <p:spPr>
          <a:xfrm>
            <a:off x="11588711" y="1201446"/>
            <a:ext cx="6221087" cy="5033903"/>
          </a:xfrm>
          <a:blipFill dpi="0" rotWithShape="1">
            <a:blip r:embed="rId2"/>
            <a:srcRect/>
            <a:stretch>
              <a:fillRect/>
            </a:stretch>
          </a:blipFill>
        </p:spPr>
        <p:txBody>
          <a:bodyPr/>
          <a:lstStyle/>
          <a:p>
            <a:pPr lvl="0"/>
            <a:r>
              <a:rPr kumimoji="1" lang="en-US" altLang="ja-JP" dirty="0" smtClean="0"/>
              <a:t> </a:t>
            </a:r>
            <a:endParaRPr kumimoji="1" lang="ja-JP" altLang="en-US" dirty="0"/>
          </a:p>
        </p:txBody>
      </p:sp>
      <p:sp>
        <p:nvSpPr>
          <p:cNvPr id="12" name="図プレースホルダー 8"/>
          <p:cNvSpPr>
            <a:spLocks noGrp="1"/>
          </p:cNvSpPr>
          <p:nvPr>
            <p:ph type="pic" sz="quarter" idx="18" hasCustomPrompt="1"/>
          </p:nvPr>
        </p:nvSpPr>
        <p:spPr>
          <a:xfrm>
            <a:off x="11843506" y="1426471"/>
            <a:ext cx="5733348" cy="3150350"/>
          </a:xfrm>
        </p:spPr>
        <p:txBody>
          <a:bodyPr/>
          <a:lstStyle>
            <a:lvl1pPr>
              <a:defRPr/>
            </a:lvl1pPr>
          </a:lstStyle>
          <a:p>
            <a:r>
              <a:rPr kumimoji="1" lang="en-US" altLang="ja-JP" dirty="0" smtClean="0"/>
              <a:t>Add an image</a:t>
            </a:r>
            <a:endParaRPr kumimoji="1" lang="ja-JP" altLang="en-US" dirty="0"/>
          </a:p>
        </p:txBody>
      </p:sp>
      <p:sp>
        <p:nvSpPr>
          <p:cNvPr id="8" name="テキスト プレースホルダー 7"/>
          <p:cNvSpPr>
            <a:spLocks noGrp="1"/>
          </p:cNvSpPr>
          <p:nvPr>
            <p:ph type="body" sz="quarter" idx="14" hasCustomPrompt="1"/>
          </p:nvPr>
        </p:nvSpPr>
        <p:spPr>
          <a:xfrm>
            <a:off x="5546049" y="958035"/>
            <a:ext cx="7197557" cy="5824031"/>
          </a:xfrm>
          <a:blipFill dpi="0" rotWithShape="1">
            <a:blip r:embed="rId2"/>
            <a:srcRect/>
            <a:stretch>
              <a:fillRect/>
            </a:stretch>
          </a:blipFill>
        </p:spPr>
        <p:txBody>
          <a:bodyPr/>
          <a:lstStyle/>
          <a:p>
            <a:pPr lvl="0"/>
            <a:r>
              <a:rPr kumimoji="1" lang="en-US" altLang="ja-JP" dirty="0" smtClean="0"/>
              <a:t> </a:t>
            </a:r>
            <a:endParaRPr kumimoji="1" lang="ja-JP" altLang="en-US" dirty="0"/>
          </a:p>
        </p:txBody>
      </p:sp>
      <p:sp>
        <p:nvSpPr>
          <p:cNvPr id="7" name="図プレースホルダー 8"/>
          <p:cNvSpPr>
            <a:spLocks noGrp="1"/>
          </p:cNvSpPr>
          <p:nvPr>
            <p:ph type="pic" sz="quarter" idx="13" hasCustomPrompt="1"/>
          </p:nvPr>
        </p:nvSpPr>
        <p:spPr>
          <a:xfrm>
            <a:off x="5814679" y="1201445"/>
            <a:ext cx="6660740" cy="3645405"/>
          </a:xfrm>
        </p:spPr>
        <p:txBody>
          <a:bodyPr/>
          <a:lstStyle>
            <a:lvl1pPr>
              <a:defRPr/>
            </a:lvl1pPr>
          </a:lstStyle>
          <a:p>
            <a:r>
              <a:rPr kumimoji="1" lang="en-US" altLang="ja-JP" dirty="0" smtClean="0"/>
              <a:t>Add an image</a:t>
            </a:r>
            <a:endParaRPr kumimoji="1" lang="ja-JP" altLang="en-US" dirty="0"/>
          </a:p>
        </p:txBody>
      </p:sp>
      <p:sp>
        <p:nvSpPr>
          <p:cNvPr id="13" name="テキスト プレースホルダー 11"/>
          <p:cNvSpPr>
            <a:spLocks noGrp="1"/>
          </p:cNvSpPr>
          <p:nvPr>
            <p:ph type="body" sz="quarter" idx="38" hasCustomPrompt="1"/>
          </p:nvPr>
        </p:nvSpPr>
        <p:spPr>
          <a:xfrm>
            <a:off x="2842148" y="6619890"/>
            <a:ext cx="12612643" cy="1224261"/>
          </a:xfrm>
        </p:spPr>
        <p:txBody>
          <a:bodyPr anchor="b">
            <a:noAutofit/>
          </a:bodyPr>
          <a:lstStyle>
            <a:lvl1pPr algn="ctr">
              <a:lnSpc>
                <a:spcPct val="100000"/>
              </a:lnSpc>
              <a:spcBef>
                <a:spcPts val="0"/>
              </a:spcBef>
              <a:defRPr sz="5400" spc="600" baseline="0">
                <a:solidFill>
                  <a:schemeClr val="accent1"/>
                </a:solidFill>
                <a:latin typeface="+mj-lt"/>
              </a:defRPr>
            </a:lvl1pPr>
          </a:lstStyle>
          <a:p>
            <a:pPr lvl="0"/>
            <a:r>
              <a:rPr lang="en-US" altLang="ja-JP" dirty="0" smtClean="0"/>
              <a:t>TEXT HERE</a:t>
            </a:r>
            <a:endParaRPr lang="en-US" dirty="0"/>
          </a:p>
        </p:txBody>
      </p:sp>
      <p:cxnSp>
        <p:nvCxnSpPr>
          <p:cNvPr id="14" name="直線コネクタ 13"/>
          <p:cNvCxnSpPr/>
          <p:nvPr userDrawn="1"/>
        </p:nvCxnSpPr>
        <p:spPr>
          <a:xfrm flipH="1" flipV="1">
            <a:off x="3332956" y="7853145"/>
            <a:ext cx="11620500"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5" name="テキスト プレースホルダー 11"/>
          <p:cNvSpPr>
            <a:spLocks noGrp="1"/>
          </p:cNvSpPr>
          <p:nvPr>
            <p:ph type="body" sz="quarter" idx="39" hasCustomPrompt="1"/>
          </p:nvPr>
        </p:nvSpPr>
        <p:spPr>
          <a:xfrm>
            <a:off x="2097255" y="7975591"/>
            <a:ext cx="14102428" cy="1539112"/>
          </a:xfrm>
        </p:spPr>
        <p:txBody>
          <a:bodyPr anchor="t">
            <a:noAutofit/>
          </a:bodyPr>
          <a:lstStyle>
            <a:lvl1pPr algn="ctr">
              <a:lnSpc>
                <a:spcPct val="120000"/>
              </a:lnSpc>
              <a:spcBef>
                <a:spcPts val="0"/>
              </a:spcBef>
              <a:defRPr sz="24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378316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randombar(horizontal)">
                                      <p:cBhvr>
                                        <p:cTn id="11" dur="500"/>
                                        <p:tgtEl>
                                          <p:spTgt spid="9"/>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randombar(horizontal)">
                                      <p:cBhvr>
                                        <p:cTn id="14" dur="500"/>
                                        <p:tgtEl>
                                          <p:spTgt spid="10"/>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randombar(horizontal)">
                                      <p:cBhvr>
                                        <p:cTn id="18" dur="500"/>
                                        <p:tgtEl>
                                          <p:spTgt spid="8"/>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randombar(horizontal)">
                                      <p:cBhvr>
                                        <p:cTn id="21" dur="500"/>
                                        <p:tgtEl>
                                          <p:spTgt spid="7"/>
                                        </p:tgtEl>
                                      </p:cBhvr>
                                    </p:animEffect>
                                  </p:childTnLst>
                                </p:cTn>
                              </p:par>
                            </p:childTnLst>
                          </p:cTn>
                        </p:par>
                        <p:par>
                          <p:cTn id="22" fill="hold">
                            <p:stCondLst>
                              <p:cond delay="1500"/>
                            </p:stCondLst>
                            <p:childTnLst>
                              <p:par>
                                <p:cTn id="23" presetID="14" presetClass="entr" presetSubtype="1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randombar(horizontal)">
                                      <p:cBhvr>
                                        <p:cTn id="25" dur="500"/>
                                        <p:tgtEl>
                                          <p:spTgt spid="11"/>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500"/>
                                        <p:tgtEl>
                                          <p:spTgt spid="12"/>
                                        </p:tgtEl>
                                      </p:cBhvr>
                                    </p:animEffect>
                                  </p:childTnLst>
                                </p:cTn>
                              </p:par>
                            </p:childTnLst>
                          </p:cTn>
                        </p:par>
                        <p:par>
                          <p:cTn id="29" fill="hold">
                            <p:stCondLst>
                              <p:cond delay="2000"/>
                            </p:stCondLst>
                            <p:childTnLst>
                              <p:par>
                                <p:cTn id="30" presetID="2" presetClass="entr" presetSubtype="4" decel="100000" fill="hold" grpId="0" nodeType="afterEffect">
                                  <p:stCondLst>
                                    <p:cond delay="500"/>
                                  </p:stCondLst>
                                  <p:iterate type="wd">
                                    <p:tmPct val="10000"/>
                                  </p:iterate>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fill="hold"/>
                                        <p:tgtEl>
                                          <p:spTgt spid="13"/>
                                        </p:tgtEl>
                                        <p:attrNameLst>
                                          <p:attrName>ppt_x</p:attrName>
                                        </p:attrNameLst>
                                      </p:cBhvr>
                                      <p:tavLst>
                                        <p:tav tm="0">
                                          <p:val>
                                            <p:strVal val="#ppt_x"/>
                                          </p:val>
                                        </p:tav>
                                        <p:tav tm="100000">
                                          <p:val>
                                            <p:strVal val="#ppt_x"/>
                                          </p:val>
                                        </p:tav>
                                      </p:tavLst>
                                    </p:anim>
                                    <p:anim calcmode="lin" valueType="num">
                                      <p:cBhvr additive="base">
                                        <p:cTn id="33" dur="500" fill="hold"/>
                                        <p:tgtEl>
                                          <p:spTgt spid="13"/>
                                        </p:tgtEl>
                                        <p:attrNameLst>
                                          <p:attrName>ppt_y</p:attrName>
                                        </p:attrNameLst>
                                      </p:cBhvr>
                                      <p:tavLst>
                                        <p:tav tm="0">
                                          <p:val>
                                            <p:strVal val="1+#ppt_h/2"/>
                                          </p:val>
                                        </p:tav>
                                        <p:tav tm="100000">
                                          <p:val>
                                            <p:strVal val="#ppt_y"/>
                                          </p:val>
                                        </p:tav>
                                      </p:tavLst>
                                    </p:anim>
                                  </p:childTnLst>
                                </p:cTn>
                              </p:par>
                            </p:childTnLst>
                          </p:cTn>
                        </p:par>
                        <p:par>
                          <p:cTn id="34" fill="hold">
                            <p:stCondLst>
                              <p:cond delay="3050"/>
                            </p:stCondLst>
                            <p:childTnLst>
                              <p:par>
                                <p:cTn id="35" presetID="16" presetClass="entr" presetSubtype="37"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arn(outVertical)">
                                      <p:cBhvr>
                                        <p:cTn id="37" dur="500"/>
                                        <p:tgtEl>
                                          <p:spTgt spid="14"/>
                                        </p:tgtEl>
                                      </p:cBhvr>
                                    </p:animEffect>
                                  </p:childTnLst>
                                </p:cTn>
                              </p:par>
                            </p:childTnLst>
                          </p:cTn>
                        </p:par>
                        <p:par>
                          <p:cTn id="38" fill="hold">
                            <p:stCondLst>
                              <p:cond delay="3550"/>
                            </p:stCondLst>
                            <p:childTnLst>
                              <p:par>
                                <p:cTn id="39" presetID="2" presetClass="entr" presetSubtype="4" decel="100000"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tmplLst>
          <p:tmpl>
            <p:tnLst>
              <p:par>
                <p:cTn presetID="14" presetClass="entr" presetSubtype="1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randombar(horizontal)">
                      <p:cBhvr>
                        <p:cTn dur="500"/>
                        <p:tgtEl>
                          <p:spTgt spid="9"/>
                        </p:tgtEl>
                      </p:cBhvr>
                    </p:animEffect>
                  </p:childTnLst>
                </p:cTn>
              </p:par>
            </p:tnLst>
          </p:tmpl>
        </p:tmplLst>
      </p:bldP>
      <p:bldP spid="10" grpId="0"/>
      <p:bldP spid="11" grpId="0" animBg="1">
        <p:tmplLst>
          <p:tmpl>
            <p:tnLst>
              <p:par>
                <p:cTn presetID="14" presetClass="entr" presetSubtype="1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randombar(horizontal)">
                      <p:cBhvr>
                        <p:cTn dur="500"/>
                        <p:tgtEl>
                          <p:spTgt spid="11"/>
                        </p:tgtEl>
                      </p:cBhvr>
                    </p:animEffect>
                  </p:childTnLst>
                </p:cTn>
              </p:par>
            </p:tnLst>
          </p:tmpl>
        </p:tmplLst>
      </p:bldP>
      <p:bldP spid="12" grpId="0"/>
      <p:bldP spid="8" grpId="0" animBg="1">
        <p:tmplLst>
          <p:tmpl>
            <p:tnLst>
              <p:par>
                <p:cTn presetID="14" presetClass="entr" presetSubtype="1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randombar(horizontal)">
                      <p:cBhvr>
                        <p:cTn dur="500"/>
                        <p:tgtEl>
                          <p:spTgt spid="8"/>
                        </p:tgtEl>
                      </p:cBhvr>
                    </p:animEffect>
                  </p:childTnLst>
                </p:cTn>
              </p:par>
            </p:tnLst>
          </p:tmpl>
        </p:tmplLst>
      </p:bldP>
      <p:bldP spid="7" grpId="0"/>
      <p:bldP spid="13" grpId="0">
        <p:tmplLst>
          <p:tmpl>
            <p:tnLst>
              <p:par>
                <p:cTn presetID="2" presetClass="entr" presetSubtype="4" decel="100000" fill="hold" nodeType="afterEffect">
                  <p:stCondLst>
                    <p:cond delay="50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5" grpId="0">
        <p:tmplLst>
          <p:tmpl>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 Points and Big Title">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32" name="正方形/長方形 31"/>
          <p:cNvSpPr/>
          <p:nvPr userDrawn="1"/>
        </p:nvSpPr>
        <p:spPr>
          <a:xfrm>
            <a:off x="0" y="0"/>
            <a:ext cx="18286413" cy="51435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3" name="テキスト プレースホルダー 11"/>
          <p:cNvSpPr>
            <a:spLocks noGrp="1"/>
          </p:cNvSpPr>
          <p:nvPr>
            <p:ph type="body" sz="quarter" idx="15" hasCustomPrompt="1"/>
          </p:nvPr>
        </p:nvSpPr>
        <p:spPr>
          <a:xfrm>
            <a:off x="727271" y="1228065"/>
            <a:ext cx="16831870" cy="2459238"/>
          </a:xfrm>
        </p:spPr>
        <p:txBody>
          <a:bodyPr anchor="b">
            <a:noAutofit/>
          </a:bodyPr>
          <a:lstStyle>
            <a:lvl1pPr algn="ctr">
              <a:lnSpc>
                <a:spcPct val="100000"/>
              </a:lnSpc>
              <a:spcBef>
                <a:spcPts val="0"/>
              </a:spcBef>
              <a:defRPr sz="15000" spc="600" baseline="0">
                <a:solidFill>
                  <a:schemeClr val="bg1"/>
                </a:solidFill>
                <a:latin typeface="+mj-lt"/>
              </a:defRPr>
            </a:lvl1pPr>
          </a:lstStyle>
          <a:p>
            <a:pPr lvl="0"/>
            <a:r>
              <a:rPr lang="en-US" altLang="ja-JP" dirty="0" smtClean="0"/>
              <a:t>TEXT HERE</a:t>
            </a:r>
            <a:endParaRPr lang="en-US" dirty="0"/>
          </a:p>
        </p:txBody>
      </p:sp>
      <p:sp>
        <p:nvSpPr>
          <p:cNvPr id="34" name="テキスト プレースホルダー 11"/>
          <p:cNvSpPr>
            <a:spLocks noGrp="1"/>
          </p:cNvSpPr>
          <p:nvPr>
            <p:ph type="body" sz="quarter" idx="22" hasCustomPrompt="1"/>
          </p:nvPr>
        </p:nvSpPr>
        <p:spPr>
          <a:xfrm>
            <a:off x="727272" y="3405437"/>
            <a:ext cx="16831870" cy="990111"/>
          </a:xfrm>
        </p:spPr>
        <p:txBody>
          <a:bodyPr anchor="ctr">
            <a:noAutofit/>
          </a:bodyPr>
          <a:lstStyle>
            <a:lvl1pPr algn="ctr">
              <a:lnSpc>
                <a:spcPct val="100000"/>
              </a:lnSpc>
              <a:spcBef>
                <a:spcPts val="0"/>
              </a:spcBef>
              <a:defRPr sz="3600" spc="1500" baseline="0">
                <a:solidFill>
                  <a:schemeClr val="bg1"/>
                </a:solidFill>
                <a:latin typeface="+mj-lt"/>
              </a:defRPr>
            </a:lvl1pPr>
          </a:lstStyle>
          <a:p>
            <a:pPr lvl="0"/>
            <a:r>
              <a:rPr lang="en-US" altLang="ja-JP" dirty="0" smtClean="0"/>
              <a:t>TEXT HERE</a:t>
            </a:r>
            <a:endParaRPr lang="en-US" dirty="0"/>
          </a:p>
        </p:txBody>
      </p:sp>
      <p:sp>
        <p:nvSpPr>
          <p:cNvPr id="35" name="図プレースホルダー 7"/>
          <p:cNvSpPr>
            <a:spLocks noGrp="1"/>
          </p:cNvSpPr>
          <p:nvPr>
            <p:ph type="pic" sz="quarter" idx="18" hasCustomPrompt="1"/>
          </p:nvPr>
        </p:nvSpPr>
        <p:spPr>
          <a:xfrm>
            <a:off x="3202547" y="5638555"/>
            <a:ext cx="1530170" cy="1530170"/>
          </a:xfrm>
        </p:spPr>
        <p:txBody>
          <a:bodyPr>
            <a:normAutofit/>
          </a:bodyPr>
          <a:lstStyle>
            <a:lvl1pPr>
              <a:defRPr sz="1600"/>
            </a:lvl1pPr>
          </a:lstStyle>
          <a:p>
            <a:r>
              <a:rPr kumimoji="1" lang="en-US" altLang="ja-JP" dirty="0" smtClean="0"/>
              <a:t>ICON</a:t>
            </a:r>
            <a:endParaRPr kumimoji="1" lang="ja-JP" altLang="en-US" dirty="0"/>
          </a:p>
        </p:txBody>
      </p:sp>
      <p:sp>
        <p:nvSpPr>
          <p:cNvPr id="36" name="テキスト プレースホルダー 11"/>
          <p:cNvSpPr>
            <a:spLocks noGrp="1"/>
          </p:cNvSpPr>
          <p:nvPr>
            <p:ph type="body" sz="quarter" idx="16" hasCustomPrompt="1"/>
          </p:nvPr>
        </p:nvSpPr>
        <p:spPr>
          <a:xfrm>
            <a:off x="1627371" y="7838165"/>
            <a:ext cx="4725525" cy="1580810"/>
          </a:xfrm>
        </p:spPr>
        <p:txBody>
          <a:bodyPr anchor="t">
            <a:noAutofit/>
          </a:bodyPr>
          <a:lstStyle>
            <a:lvl1pPr algn="ctr">
              <a:lnSpc>
                <a:spcPct val="120000"/>
              </a:lnSpc>
              <a:defRPr sz="2000">
                <a:solidFill>
                  <a:schemeClr val="tx1"/>
                </a:solidFill>
                <a:latin typeface="+mn-lt"/>
              </a:defRPr>
            </a:lvl1pPr>
          </a:lstStyle>
          <a:p>
            <a:pPr lvl="0"/>
            <a:r>
              <a:rPr lang="en-US" altLang="ja-JP" dirty="0" smtClean="0"/>
              <a:t>Text Here</a:t>
            </a:r>
            <a:endParaRPr lang="en-US" dirty="0"/>
          </a:p>
        </p:txBody>
      </p:sp>
      <p:sp>
        <p:nvSpPr>
          <p:cNvPr id="37" name="テキスト プレースホルダー 11"/>
          <p:cNvSpPr>
            <a:spLocks noGrp="1"/>
          </p:cNvSpPr>
          <p:nvPr>
            <p:ph type="body" sz="quarter" idx="17" hasCustomPrompt="1"/>
          </p:nvPr>
        </p:nvSpPr>
        <p:spPr>
          <a:xfrm>
            <a:off x="1627371" y="7258735"/>
            <a:ext cx="4725525" cy="773203"/>
          </a:xfrm>
        </p:spPr>
        <p:txBody>
          <a:bodyPr anchor="t">
            <a:noAutofit/>
          </a:bodyPr>
          <a:lstStyle>
            <a:lvl1pPr algn="ctr">
              <a:lnSpc>
                <a:spcPct val="120000"/>
              </a:lnSpc>
              <a:defRPr sz="3200" spc="300">
                <a:solidFill>
                  <a:schemeClr val="accent1"/>
                </a:solidFill>
                <a:latin typeface="+mj-lt"/>
              </a:defRPr>
            </a:lvl1pPr>
          </a:lstStyle>
          <a:p>
            <a:pPr lvl="0"/>
            <a:r>
              <a:rPr lang="en-US" altLang="ja-JP" dirty="0" smtClean="0"/>
              <a:t>TEXT HERE</a:t>
            </a:r>
            <a:endParaRPr lang="en-US" dirty="0"/>
          </a:p>
        </p:txBody>
      </p:sp>
      <p:sp>
        <p:nvSpPr>
          <p:cNvPr id="38" name="図プレースホルダー 7"/>
          <p:cNvSpPr>
            <a:spLocks noGrp="1"/>
          </p:cNvSpPr>
          <p:nvPr>
            <p:ph type="pic" sz="quarter" idx="23" hasCustomPrompt="1"/>
          </p:nvPr>
        </p:nvSpPr>
        <p:spPr>
          <a:xfrm>
            <a:off x="8378122" y="5638555"/>
            <a:ext cx="1530170" cy="1530170"/>
          </a:xfrm>
        </p:spPr>
        <p:txBody>
          <a:bodyPr>
            <a:normAutofit/>
          </a:bodyPr>
          <a:lstStyle>
            <a:lvl1pPr>
              <a:defRPr sz="1600"/>
            </a:lvl1pPr>
          </a:lstStyle>
          <a:p>
            <a:r>
              <a:rPr kumimoji="1" lang="en-US" altLang="ja-JP" dirty="0" smtClean="0"/>
              <a:t>ICON</a:t>
            </a:r>
            <a:endParaRPr kumimoji="1" lang="ja-JP" altLang="en-US" dirty="0"/>
          </a:p>
        </p:txBody>
      </p:sp>
      <p:sp>
        <p:nvSpPr>
          <p:cNvPr id="39" name="テキスト プレースホルダー 11"/>
          <p:cNvSpPr>
            <a:spLocks noGrp="1"/>
          </p:cNvSpPr>
          <p:nvPr>
            <p:ph type="body" sz="quarter" idx="24" hasCustomPrompt="1"/>
          </p:nvPr>
        </p:nvSpPr>
        <p:spPr>
          <a:xfrm>
            <a:off x="6802946" y="7838165"/>
            <a:ext cx="4725525" cy="1580810"/>
          </a:xfrm>
        </p:spPr>
        <p:txBody>
          <a:bodyPr anchor="t">
            <a:noAutofit/>
          </a:bodyPr>
          <a:lstStyle>
            <a:lvl1pPr algn="ctr">
              <a:lnSpc>
                <a:spcPct val="120000"/>
              </a:lnSpc>
              <a:defRPr sz="2000">
                <a:solidFill>
                  <a:schemeClr val="tx1"/>
                </a:solidFill>
                <a:latin typeface="+mn-lt"/>
              </a:defRPr>
            </a:lvl1pPr>
          </a:lstStyle>
          <a:p>
            <a:pPr lvl="0"/>
            <a:r>
              <a:rPr lang="en-US" altLang="ja-JP" dirty="0" smtClean="0"/>
              <a:t>Text Here</a:t>
            </a:r>
            <a:endParaRPr lang="en-US" dirty="0"/>
          </a:p>
        </p:txBody>
      </p:sp>
      <p:sp>
        <p:nvSpPr>
          <p:cNvPr id="40" name="テキスト プレースホルダー 11"/>
          <p:cNvSpPr>
            <a:spLocks noGrp="1"/>
          </p:cNvSpPr>
          <p:nvPr>
            <p:ph type="body" sz="quarter" idx="25" hasCustomPrompt="1"/>
          </p:nvPr>
        </p:nvSpPr>
        <p:spPr>
          <a:xfrm>
            <a:off x="6802946" y="7258735"/>
            <a:ext cx="4725525" cy="773203"/>
          </a:xfrm>
        </p:spPr>
        <p:txBody>
          <a:bodyPr anchor="t">
            <a:noAutofit/>
          </a:bodyPr>
          <a:lstStyle>
            <a:lvl1pPr algn="ctr">
              <a:lnSpc>
                <a:spcPct val="120000"/>
              </a:lnSpc>
              <a:defRPr sz="3200" spc="300">
                <a:solidFill>
                  <a:schemeClr val="accent1"/>
                </a:solidFill>
                <a:latin typeface="+mj-lt"/>
              </a:defRPr>
            </a:lvl1pPr>
          </a:lstStyle>
          <a:p>
            <a:pPr lvl="0"/>
            <a:r>
              <a:rPr lang="en-US" altLang="ja-JP" dirty="0" smtClean="0"/>
              <a:t>TEXT HERE</a:t>
            </a:r>
            <a:endParaRPr lang="en-US" dirty="0"/>
          </a:p>
        </p:txBody>
      </p:sp>
      <p:sp>
        <p:nvSpPr>
          <p:cNvPr id="41" name="図プレースホルダー 7"/>
          <p:cNvSpPr>
            <a:spLocks noGrp="1"/>
          </p:cNvSpPr>
          <p:nvPr>
            <p:ph type="pic" sz="quarter" idx="26" hasCustomPrompt="1"/>
          </p:nvPr>
        </p:nvSpPr>
        <p:spPr>
          <a:xfrm>
            <a:off x="13553697" y="5638555"/>
            <a:ext cx="1530170" cy="1530170"/>
          </a:xfrm>
        </p:spPr>
        <p:txBody>
          <a:bodyPr>
            <a:normAutofit/>
          </a:bodyPr>
          <a:lstStyle>
            <a:lvl1pPr>
              <a:defRPr sz="1600"/>
            </a:lvl1pPr>
          </a:lstStyle>
          <a:p>
            <a:r>
              <a:rPr kumimoji="1" lang="en-US" altLang="ja-JP" dirty="0" smtClean="0"/>
              <a:t>ICON</a:t>
            </a:r>
            <a:endParaRPr kumimoji="1" lang="ja-JP" altLang="en-US" dirty="0"/>
          </a:p>
        </p:txBody>
      </p:sp>
      <p:sp>
        <p:nvSpPr>
          <p:cNvPr id="42" name="テキスト プレースホルダー 11"/>
          <p:cNvSpPr>
            <a:spLocks noGrp="1"/>
          </p:cNvSpPr>
          <p:nvPr>
            <p:ph type="body" sz="quarter" idx="27" hasCustomPrompt="1"/>
          </p:nvPr>
        </p:nvSpPr>
        <p:spPr>
          <a:xfrm>
            <a:off x="11978521" y="7838165"/>
            <a:ext cx="4725525" cy="1580810"/>
          </a:xfrm>
        </p:spPr>
        <p:txBody>
          <a:bodyPr anchor="t">
            <a:noAutofit/>
          </a:bodyPr>
          <a:lstStyle>
            <a:lvl1pPr algn="ctr">
              <a:lnSpc>
                <a:spcPct val="120000"/>
              </a:lnSpc>
              <a:defRPr sz="2000">
                <a:solidFill>
                  <a:schemeClr val="tx1"/>
                </a:solidFill>
                <a:latin typeface="+mn-lt"/>
              </a:defRPr>
            </a:lvl1pPr>
          </a:lstStyle>
          <a:p>
            <a:pPr lvl="0"/>
            <a:r>
              <a:rPr lang="en-US" altLang="ja-JP" dirty="0" smtClean="0"/>
              <a:t>Text Here</a:t>
            </a:r>
            <a:endParaRPr lang="en-US" dirty="0"/>
          </a:p>
        </p:txBody>
      </p:sp>
      <p:sp>
        <p:nvSpPr>
          <p:cNvPr id="43" name="テキスト プレースホルダー 11"/>
          <p:cNvSpPr>
            <a:spLocks noGrp="1"/>
          </p:cNvSpPr>
          <p:nvPr>
            <p:ph type="body" sz="quarter" idx="28" hasCustomPrompt="1"/>
          </p:nvPr>
        </p:nvSpPr>
        <p:spPr>
          <a:xfrm>
            <a:off x="11978521" y="7258735"/>
            <a:ext cx="4725525" cy="773203"/>
          </a:xfrm>
        </p:spPr>
        <p:txBody>
          <a:bodyPr anchor="t">
            <a:noAutofit/>
          </a:bodyPr>
          <a:lstStyle>
            <a:lvl1pPr algn="ctr">
              <a:lnSpc>
                <a:spcPct val="120000"/>
              </a:lnSpc>
              <a:defRPr sz="3200" spc="300">
                <a:solidFill>
                  <a:schemeClr val="accent1"/>
                </a:solidFill>
                <a:latin typeface="+mj-lt"/>
              </a:defRPr>
            </a:lvl1pPr>
          </a:lstStyle>
          <a:p>
            <a:pPr lvl="0"/>
            <a:r>
              <a:rPr lang="en-US" altLang="ja-JP" dirty="0" smtClean="0"/>
              <a:t>TEXT HERE</a:t>
            </a:r>
            <a:endParaRPr lang="en-US" dirty="0"/>
          </a:p>
        </p:txBody>
      </p:sp>
    </p:spTree>
    <p:extLst>
      <p:ext uri="{BB962C8B-B14F-4D97-AF65-F5344CB8AC3E}">
        <p14:creationId xmlns:p14="http://schemas.microsoft.com/office/powerpoint/2010/main" val="4165972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2" presetClass="entr" presetSubtype="9" decel="100000" fill="hold" grpId="0" nodeType="afterEffect">
                                  <p:stCondLst>
                                    <p:cond delay="500"/>
                                  </p:stCondLst>
                                  <p:iterate type="lt">
                                    <p:tmPct val="10000"/>
                                  </p:iterate>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0-#ppt_w/2"/>
                                          </p:val>
                                        </p:tav>
                                        <p:tav tm="100000">
                                          <p:val>
                                            <p:strVal val="#ppt_x"/>
                                          </p:val>
                                        </p:tav>
                                      </p:tavLst>
                                    </p:anim>
                                    <p:anim calcmode="lin" valueType="num">
                                      <p:cBhvr additive="base">
                                        <p:cTn id="12" dur="500" fill="hold"/>
                                        <p:tgtEl>
                                          <p:spTgt spid="33"/>
                                        </p:tgtEl>
                                        <p:attrNameLst>
                                          <p:attrName>ppt_y</p:attrName>
                                        </p:attrNameLst>
                                      </p:cBhvr>
                                      <p:tavLst>
                                        <p:tav tm="0">
                                          <p:val>
                                            <p:strVal val="0-#ppt_h/2"/>
                                          </p:val>
                                        </p:tav>
                                        <p:tav tm="100000">
                                          <p:val>
                                            <p:strVal val="#ppt_y"/>
                                          </p:val>
                                        </p:tav>
                                      </p:tavLst>
                                    </p:anim>
                                  </p:childTnLst>
                                </p:cTn>
                              </p:par>
                            </p:childTnLst>
                          </p:cTn>
                        </p:par>
                        <p:par>
                          <p:cTn id="13" fill="hold">
                            <p:stCondLst>
                              <p:cond delay="1850"/>
                            </p:stCondLst>
                            <p:childTnLst>
                              <p:par>
                                <p:cTn id="14" presetID="2" presetClass="entr" presetSubtype="2" decel="100000" fill="hold" grpId="0" nodeType="afterEffect">
                                  <p:stCondLst>
                                    <p:cond delay="0"/>
                                  </p:stCondLst>
                                  <p:iterate type="wd">
                                    <p:tmPct val="10000"/>
                                  </p:iterate>
                                  <p:childTnLst>
                                    <p:set>
                                      <p:cBhvr>
                                        <p:cTn id="15" dur="1" fill="hold">
                                          <p:stCondLst>
                                            <p:cond delay="0"/>
                                          </p:stCondLst>
                                        </p:cTn>
                                        <p:tgtEl>
                                          <p:spTgt spid="34"/>
                                        </p:tgtEl>
                                        <p:attrNameLst>
                                          <p:attrName>style.visibility</p:attrName>
                                        </p:attrNameLst>
                                      </p:cBhvr>
                                      <p:to>
                                        <p:strVal val="visible"/>
                                      </p:to>
                                    </p:set>
                                    <p:anim calcmode="lin" valueType="num">
                                      <p:cBhvr additive="base">
                                        <p:cTn id="16" dur="500" fill="hold"/>
                                        <p:tgtEl>
                                          <p:spTgt spid="34"/>
                                        </p:tgtEl>
                                        <p:attrNameLst>
                                          <p:attrName>ppt_x</p:attrName>
                                        </p:attrNameLst>
                                      </p:cBhvr>
                                      <p:tavLst>
                                        <p:tav tm="0">
                                          <p:val>
                                            <p:strVal val="1+#ppt_w/2"/>
                                          </p:val>
                                        </p:tav>
                                        <p:tav tm="100000">
                                          <p:val>
                                            <p:strVal val="#ppt_x"/>
                                          </p:val>
                                        </p:tav>
                                      </p:tavLst>
                                    </p:anim>
                                    <p:anim calcmode="lin" valueType="num">
                                      <p:cBhvr additive="base">
                                        <p:cTn id="17" dur="500" fill="hold"/>
                                        <p:tgtEl>
                                          <p:spTgt spid="34"/>
                                        </p:tgtEl>
                                        <p:attrNameLst>
                                          <p:attrName>ppt_y</p:attrName>
                                        </p:attrNameLst>
                                      </p:cBhvr>
                                      <p:tavLst>
                                        <p:tav tm="0">
                                          <p:val>
                                            <p:strVal val="#ppt_y"/>
                                          </p:val>
                                        </p:tav>
                                        <p:tav tm="100000">
                                          <p:val>
                                            <p:strVal val="#ppt_y"/>
                                          </p:val>
                                        </p:tav>
                                      </p:tavLst>
                                    </p:anim>
                                  </p:childTnLst>
                                </p:cTn>
                              </p:par>
                            </p:childTnLst>
                          </p:cTn>
                        </p:par>
                        <p:par>
                          <p:cTn id="18" fill="hold">
                            <p:stCondLst>
                              <p:cond delay="2400"/>
                            </p:stCondLst>
                            <p:childTnLst>
                              <p:par>
                                <p:cTn id="19" presetID="10" presetClass="entr" presetSubtype="0" fill="hold" grpId="0" nodeType="afterEffect">
                                  <p:stCondLst>
                                    <p:cond delay="25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2" presetClass="entr" presetSubtype="4" decel="100000" fill="hold" grpId="0" nodeType="withEffect">
                                  <p:stCondLst>
                                    <p:cond delay="25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500" fill="hold"/>
                                        <p:tgtEl>
                                          <p:spTgt spid="37"/>
                                        </p:tgtEl>
                                        <p:attrNameLst>
                                          <p:attrName>ppt_x</p:attrName>
                                        </p:attrNameLst>
                                      </p:cBhvr>
                                      <p:tavLst>
                                        <p:tav tm="0">
                                          <p:val>
                                            <p:strVal val="#ppt_x"/>
                                          </p:val>
                                        </p:tav>
                                        <p:tav tm="100000">
                                          <p:val>
                                            <p:strVal val="#ppt_x"/>
                                          </p:val>
                                        </p:tav>
                                      </p:tavLst>
                                    </p:anim>
                                    <p:anim calcmode="lin" valueType="num">
                                      <p:cBhvr additive="base">
                                        <p:cTn id="25" dur="500" fill="hold"/>
                                        <p:tgtEl>
                                          <p:spTgt spid="37"/>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250"/>
                                  </p:stCondLst>
                                  <p:childTnLst>
                                    <p:set>
                                      <p:cBhvr>
                                        <p:cTn id="27" dur="1" fill="hold">
                                          <p:stCondLst>
                                            <p:cond delay="0"/>
                                          </p:stCondLst>
                                        </p:cTn>
                                        <p:tgtEl>
                                          <p:spTgt spid="36"/>
                                        </p:tgtEl>
                                        <p:attrNameLst>
                                          <p:attrName>style.visibility</p:attrName>
                                        </p:attrNameLst>
                                      </p:cBhvr>
                                      <p:to>
                                        <p:strVal val="visible"/>
                                      </p:to>
                                    </p:set>
                                    <p:anim calcmode="lin" valueType="num">
                                      <p:cBhvr additive="base">
                                        <p:cTn id="28" dur="500" fill="hold"/>
                                        <p:tgtEl>
                                          <p:spTgt spid="36"/>
                                        </p:tgtEl>
                                        <p:attrNameLst>
                                          <p:attrName>ppt_x</p:attrName>
                                        </p:attrNameLst>
                                      </p:cBhvr>
                                      <p:tavLst>
                                        <p:tav tm="0">
                                          <p:val>
                                            <p:strVal val="#ppt_x"/>
                                          </p:val>
                                        </p:tav>
                                        <p:tav tm="100000">
                                          <p:val>
                                            <p:strVal val="#ppt_x"/>
                                          </p:val>
                                        </p:tav>
                                      </p:tavLst>
                                    </p:anim>
                                    <p:anim calcmode="lin" valueType="num">
                                      <p:cBhvr additive="base">
                                        <p:cTn id="29" dur="500" fill="hold"/>
                                        <p:tgtEl>
                                          <p:spTgt spid="36"/>
                                        </p:tgtEl>
                                        <p:attrNameLst>
                                          <p:attrName>ppt_y</p:attrName>
                                        </p:attrNameLst>
                                      </p:cBhvr>
                                      <p:tavLst>
                                        <p:tav tm="0">
                                          <p:val>
                                            <p:strVal val="1+#ppt_h/2"/>
                                          </p:val>
                                        </p:tav>
                                        <p:tav tm="100000">
                                          <p:val>
                                            <p:strVal val="#ppt_y"/>
                                          </p:val>
                                        </p:tav>
                                      </p:tavLst>
                                    </p:anim>
                                  </p:childTnLst>
                                </p:cTn>
                              </p:par>
                            </p:childTnLst>
                          </p:cTn>
                        </p:par>
                        <p:par>
                          <p:cTn id="30" fill="hold">
                            <p:stCondLst>
                              <p:cond delay="3150"/>
                            </p:stCondLst>
                            <p:childTnLst>
                              <p:par>
                                <p:cTn id="31" presetID="10" presetClass="entr" presetSubtype="0" fill="hold" grpId="0" nodeType="afterEffect">
                                  <p:stCondLst>
                                    <p:cond delay="50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500"/>
                                        <p:tgtEl>
                                          <p:spTgt spid="38"/>
                                        </p:tgtEl>
                                      </p:cBhvr>
                                    </p:animEffect>
                                  </p:childTnLst>
                                </p:cTn>
                              </p:par>
                              <p:par>
                                <p:cTn id="34" presetID="2" presetClass="entr" presetSubtype="4" decel="100000" fill="hold" grpId="0" nodeType="withEffect">
                                  <p:stCondLst>
                                    <p:cond delay="500"/>
                                  </p:stCondLst>
                                  <p:childTnLst>
                                    <p:set>
                                      <p:cBhvr>
                                        <p:cTn id="35" dur="1" fill="hold">
                                          <p:stCondLst>
                                            <p:cond delay="0"/>
                                          </p:stCondLst>
                                        </p:cTn>
                                        <p:tgtEl>
                                          <p:spTgt spid="40"/>
                                        </p:tgtEl>
                                        <p:attrNameLst>
                                          <p:attrName>style.visibility</p:attrName>
                                        </p:attrNameLst>
                                      </p:cBhvr>
                                      <p:to>
                                        <p:strVal val="visible"/>
                                      </p:to>
                                    </p:set>
                                    <p:anim calcmode="lin" valueType="num">
                                      <p:cBhvr additive="base">
                                        <p:cTn id="36" dur="500" fill="hold"/>
                                        <p:tgtEl>
                                          <p:spTgt spid="40"/>
                                        </p:tgtEl>
                                        <p:attrNameLst>
                                          <p:attrName>ppt_x</p:attrName>
                                        </p:attrNameLst>
                                      </p:cBhvr>
                                      <p:tavLst>
                                        <p:tav tm="0">
                                          <p:val>
                                            <p:strVal val="#ppt_x"/>
                                          </p:val>
                                        </p:tav>
                                        <p:tav tm="100000">
                                          <p:val>
                                            <p:strVal val="#ppt_x"/>
                                          </p:val>
                                        </p:tav>
                                      </p:tavLst>
                                    </p:anim>
                                    <p:anim calcmode="lin" valueType="num">
                                      <p:cBhvr additive="base">
                                        <p:cTn id="37" dur="500" fill="hold"/>
                                        <p:tgtEl>
                                          <p:spTgt spid="40"/>
                                        </p:tgtEl>
                                        <p:attrNameLst>
                                          <p:attrName>ppt_y</p:attrName>
                                        </p:attrNameLst>
                                      </p:cBhvr>
                                      <p:tavLst>
                                        <p:tav tm="0">
                                          <p:val>
                                            <p:strVal val="1+#ppt_h/2"/>
                                          </p:val>
                                        </p:tav>
                                        <p:tav tm="100000">
                                          <p:val>
                                            <p:strVal val="#ppt_y"/>
                                          </p:val>
                                        </p:tav>
                                      </p:tavLst>
                                    </p:anim>
                                  </p:childTnLst>
                                </p:cTn>
                              </p:par>
                              <p:par>
                                <p:cTn id="38" presetID="2" presetClass="entr" presetSubtype="4" decel="100000" fill="hold" grpId="0" nodeType="withEffect">
                                  <p:stCondLst>
                                    <p:cond delay="500"/>
                                  </p:stCondLst>
                                  <p:childTnLst>
                                    <p:set>
                                      <p:cBhvr>
                                        <p:cTn id="39" dur="1" fill="hold">
                                          <p:stCondLst>
                                            <p:cond delay="0"/>
                                          </p:stCondLst>
                                        </p:cTn>
                                        <p:tgtEl>
                                          <p:spTgt spid="39"/>
                                        </p:tgtEl>
                                        <p:attrNameLst>
                                          <p:attrName>style.visibility</p:attrName>
                                        </p:attrNameLst>
                                      </p:cBhvr>
                                      <p:to>
                                        <p:strVal val="visible"/>
                                      </p:to>
                                    </p:set>
                                    <p:anim calcmode="lin" valueType="num">
                                      <p:cBhvr additive="base">
                                        <p:cTn id="40" dur="500" fill="hold"/>
                                        <p:tgtEl>
                                          <p:spTgt spid="39"/>
                                        </p:tgtEl>
                                        <p:attrNameLst>
                                          <p:attrName>ppt_x</p:attrName>
                                        </p:attrNameLst>
                                      </p:cBhvr>
                                      <p:tavLst>
                                        <p:tav tm="0">
                                          <p:val>
                                            <p:strVal val="#ppt_x"/>
                                          </p:val>
                                        </p:tav>
                                        <p:tav tm="100000">
                                          <p:val>
                                            <p:strVal val="#ppt_x"/>
                                          </p:val>
                                        </p:tav>
                                      </p:tavLst>
                                    </p:anim>
                                    <p:anim calcmode="lin" valueType="num">
                                      <p:cBhvr additive="base">
                                        <p:cTn id="41" dur="500" fill="hold"/>
                                        <p:tgtEl>
                                          <p:spTgt spid="39"/>
                                        </p:tgtEl>
                                        <p:attrNameLst>
                                          <p:attrName>ppt_y</p:attrName>
                                        </p:attrNameLst>
                                      </p:cBhvr>
                                      <p:tavLst>
                                        <p:tav tm="0">
                                          <p:val>
                                            <p:strVal val="1+#ppt_h/2"/>
                                          </p:val>
                                        </p:tav>
                                        <p:tav tm="100000">
                                          <p:val>
                                            <p:strVal val="#ppt_y"/>
                                          </p:val>
                                        </p:tav>
                                      </p:tavLst>
                                    </p:anim>
                                  </p:childTnLst>
                                </p:cTn>
                              </p:par>
                            </p:childTnLst>
                          </p:cTn>
                        </p:par>
                        <p:par>
                          <p:cTn id="42" fill="hold">
                            <p:stCondLst>
                              <p:cond delay="4150"/>
                            </p:stCondLst>
                            <p:childTnLst>
                              <p:par>
                                <p:cTn id="43" presetID="10" presetClass="entr" presetSubtype="0" fill="hold" grpId="0" nodeType="afterEffect">
                                  <p:stCondLst>
                                    <p:cond delay="50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par>
                                <p:cTn id="46" presetID="2" presetClass="entr" presetSubtype="4" decel="100000" fill="hold" grpId="0" nodeType="withEffect">
                                  <p:stCondLst>
                                    <p:cond delay="500"/>
                                  </p:stCondLst>
                                  <p:childTnLst>
                                    <p:set>
                                      <p:cBhvr>
                                        <p:cTn id="47" dur="1" fill="hold">
                                          <p:stCondLst>
                                            <p:cond delay="0"/>
                                          </p:stCondLst>
                                        </p:cTn>
                                        <p:tgtEl>
                                          <p:spTgt spid="43"/>
                                        </p:tgtEl>
                                        <p:attrNameLst>
                                          <p:attrName>style.visibility</p:attrName>
                                        </p:attrNameLst>
                                      </p:cBhvr>
                                      <p:to>
                                        <p:strVal val="visible"/>
                                      </p:to>
                                    </p:set>
                                    <p:anim calcmode="lin" valueType="num">
                                      <p:cBhvr additive="base">
                                        <p:cTn id="48" dur="500" fill="hold"/>
                                        <p:tgtEl>
                                          <p:spTgt spid="43"/>
                                        </p:tgtEl>
                                        <p:attrNameLst>
                                          <p:attrName>ppt_x</p:attrName>
                                        </p:attrNameLst>
                                      </p:cBhvr>
                                      <p:tavLst>
                                        <p:tav tm="0">
                                          <p:val>
                                            <p:strVal val="#ppt_x"/>
                                          </p:val>
                                        </p:tav>
                                        <p:tav tm="100000">
                                          <p:val>
                                            <p:strVal val="#ppt_x"/>
                                          </p:val>
                                        </p:tav>
                                      </p:tavLst>
                                    </p:anim>
                                    <p:anim calcmode="lin" valueType="num">
                                      <p:cBhvr additive="base">
                                        <p:cTn id="49" dur="500" fill="hold"/>
                                        <p:tgtEl>
                                          <p:spTgt spid="43"/>
                                        </p:tgtEl>
                                        <p:attrNameLst>
                                          <p:attrName>ppt_y</p:attrName>
                                        </p:attrNameLst>
                                      </p:cBhvr>
                                      <p:tavLst>
                                        <p:tav tm="0">
                                          <p:val>
                                            <p:strVal val="1+#ppt_h/2"/>
                                          </p:val>
                                        </p:tav>
                                        <p:tav tm="100000">
                                          <p:val>
                                            <p:strVal val="#ppt_y"/>
                                          </p:val>
                                        </p:tav>
                                      </p:tavLst>
                                    </p:anim>
                                  </p:childTnLst>
                                </p:cTn>
                              </p:par>
                              <p:par>
                                <p:cTn id="50" presetID="2" presetClass="entr" presetSubtype="4" decel="100000" fill="hold" grpId="0" nodeType="withEffect">
                                  <p:stCondLst>
                                    <p:cond delay="500"/>
                                  </p:stCondLst>
                                  <p:childTnLst>
                                    <p:set>
                                      <p:cBhvr>
                                        <p:cTn id="51" dur="1" fill="hold">
                                          <p:stCondLst>
                                            <p:cond delay="0"/>
                                          </p:stCondLst>
                                        </p:cTn>
                                        <p:tgtEl>
                                          <p:spTgt spid="42"/>
                                        </p:tgtEl>
                                        <p:attrNameLst>
                                          <p:attrName>style.visibility</p:attrName>
                                        </p:attrNameLst>
                                      </p:cBhvr>
                                      <p:to>
                                        <p:strVal val="visible"/>
                                      </p:to>
                                    </p:set>
                                    <p:anim calcmode="lin" valueType="num">
                                      <p:cBhvr additive="base">
                                        <p:cTn id="52" dur="500" fill="hold"/>
                                        <p:tgtEl>
                                          <p:spTgt spid="42"/>
                                        </p:tgtEl>
                                        <p:attrNameLst>
                                          <p:attrName>ppt_x</p:attrName>
                                        </p:attrNameLst>
                                      </p:cBhvr>
                                      <p:tavLst>
                                        <p:tav tm="0">
                                          <p:val>
                                            <p:strVal val="#ppt_x"/>
                                          </p:val>
                                        </p:tav>
                                        <p:tav tm="100000">
                                          <p:val>
                                            <p:strVal val="#ppt_x"/>
                                          </p:val>
                                        </p:tav>
                                      </p:tavLst>
                                    </p:anim>
                                    <p:anim calcmode="lin" valueType="num">
                                      <p:cBhvr additive="base">
                                        <p:cTn id="53"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tmplLst>
          <p:tmpl>
            <p:tnLst>
              <p:par>
                <p:cTn presetID="2" presetClass="entr" presetSubtype="9" decel="100000" fill="hold" nodeType="afterEffect">
                  <p:stCondLst>
                    <p:cond delay="500"/>
                  </p:stCondLst>
                  <p:iterate type="lt">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0-#ppt_h/2"/>
                          </p:val>
                        </p:tav>
                        <p:tav tm="100000">
                          <p:val>
                            <p:strVal val="#ppt_y"/>
                          </p:val>
                        </p:tav>
                      </p:tavLst>
                    </p:anim>
                  </p:childTnLst>
                </p:cTn>
              </p:par>
            </p:tnLst>
          </p:tmpl>
        </p:tmplLst>
      </p:bldP>
      <p:bldP spid="34" grpId="0"/>
      <p:bldP spid="35" grpId="0"/>
      <p:bldP spid="36" grpId="0"/>
      <p:bldP spid="37" grpId="0"/>
      <p:bldP spid="38" grpId="0"/>
      <p:bldP spid="39" grpId="0"/>
      <p:bldP spid="40" grpId="0"/>
      <p:bldP spid="41" grpId="0"/>
      <p:bldP spid="42" grpId="0"/>
      <p:bldP spid="43" grpId="0"/>
    </p:bld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Phone and Picture">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9" name="図プレースホルダー 8"/>
          <p:cNvSpPr>
            <a:spLocks noGrp="1"/>
          </p:cNvSpPr>
          <p:nvPr>
            <p:ph type="pic" sz="quarter" idx="12" hasCustomPrompt="1"/>
          </p:nvPr>
        </p:nvSpPr>
        <p:spPr>
          <a:xfrm>
            <a:off x="0" y="-1"/>
            <a:ext cx="18286413" cy="6583661"/>
          </a:xfrm>
        </p:spPr>
        <p:txBody>
          <a:bodyPr/>
          <a:lstStyle>
            <a:lvl1pPr>
              <a:defRPr baseline="0"/>
            </a:lvl1pPr>
          </a:lstStyle>
          <a:p>
            <a:r>
              <a:rPr kumimoji="1" lang="en-US" altLang="ja-JP" dirty="0" smtClean="0"/>
              <a:t>Add an image</a:t>
            </a:r>
            <a:endParaRPr kumimoji="1" lang="ja-JP" altLang="en-US" dirty="0"/>
          </a:p>
        </p:txBody>
      </p:sp>
      <p:sp>
        <p:nvSpPr>
          <p:cNvPr id="13" name="テキスト プレースホルダー 12"/>
          <p:cNvSpPr>
            <a:spLocks noGrp="1"/>
          </p:cNvSpPr>
          <p:nvPr>
            <p:ph type="body" sz="quarter" idx="14" hasCustomPrompt="1"/>
          </p:nvPr>
        </p:nvSpPr>
        <p:spPr>
          <a:xfrm>
            <a:off x="0" y="4063290"/>
            <a:ext cx="18286413" cy="765175"/>
          </a:xfrm>
          <a:solidFill>
            <a:schemeClr val="accent1">
              <a:alpha val="69000"/>
            </a:schemeClr>
          </a:solidFill>
        </p:spPr>
        <p:txBody>
          <a:bodyPr/>
          <a:lstStyle/>
          <a:p>
            <a:pPr lvl="0"/>
            <a:r>
              <a:rPr kumimoji="1" lang="en-US" altLang="ja-JP" dirty="0" smtClean="0"/>
              <a:t> </a:t>
            </a:r>
            <a:endParaRPr kumimoji="1" lang="ja-JP" altLang="en-US" dirty="0"/>
          </a:p>
        </p:txBody>
      </p:sp>
      <p:sp>
        <p:nvSpPr>
          <p:cNvPr id="14" name="テキスト プレースホルダー 12"/>
          <p:cNvSpPr>
            <a:spLocks noGrp="1"/>
          </p:cNvSpPr>
          <p:nvPr>
            <p:ph type="body" sz="quarter" idx="15" hasCustomPrompt="1"/>
          </p:nvPr>
        </p:nvSpPr>
        <p:spPr>
          <a:xfrm>
            <a:off x="0" y="4828951"/>
            <a:ext cx="18286413" cy="1754709"/>
          </a:xfrm>
          <a:solidFill>
            <a:schemeClr val="tx2">
              <a:alpha val="69000"/>
            </a:schemeClr>
          </a:solidFill>
        </p:spPr>
        <p:txBody>
          <a:bodyPr/>
          <a:lstStyle/>
          <a:p>
            <a:pPr lvl="0"/>
            <a:r>
              <a:rPr kumimoji="1" lang="en-US" altLang="ja-JP" dirty="0" smtClean="0"/>
              <a:t> </a:t>
            </a:r>
            <a:endParaRPr kumimoji="1" lang="ja-JP" altLang="en-US" dirty="0"/>
          </a:p>
        </p:txBody>
      </p:sp>
      <p:sp>
        <p:nvSpPr>
          <p:cNvPr id="11" name="テキスト プレースホルダー 10"/>
          <p:cNvSpPr>
            <a:spLocks noGrp="1"/>
          </p:cNvSpPr>
          <p:nvPr>
            <p:ph type="body" sz="quarter" idx="13" hasCustomPrompt="1"/>
          </p:nvPr>
        </p:nvSpPr>
        <p:spPr>
          <a:xfrm>
            <a:off x="1311688" y="823020"/>
            <a:ext cx="3691058" cy="5757015"/>
          </a:xfrm>
          <a:blipFill dpi="0" rotWithShape="1">
            <a:blip r:embed="rId2"/>
            <a:srcRect/>
            <a:stretch>
              <a:fillRect b="-27424"/>
            </a:stretch>
          </a:blipFill>
        </p:spPr>
        <p:txBody>
          <a:bodyPr/>
          <a:lstStyle/>
          <a:p>
            <a:pPr lvl="0"/>
            <a:r>
              <a:rPr kumimoji="1" lang="en-US" altLang="ja-JP" dirty="0" smtClean="0"/>
              <a:t> </a:t>
            </a:r>
            <a:endParaRPr kumimoji="1" lang="ja-JP" altLang="en-US" dirty="0"/>
          </a:p>
        </p:txBody>
      </p:sp>
      <p:sp>
        <p:nvSpPr>
          <p:cNvPr id="15" name="テキスト プレースホルダー 11"/>
          <p:cNvSpPr>
            <a:spLocks noGrp="1"/>
          </p:cNvSpPr>
          <p:nvPr>
            <p:ph type="body" sz="quarter" idx="17" hasCustomPrompt="1"/>
          </p:nvPr>
        </p:nvSpPr>
        <p:spPr>
          <a:xfrm>
            <a:off x="5137761" y="4052646"/>
            <a:ext cx="12421380" cy="773203"/>
          </a:xfrm>
        </p:spPr>
        <p:txBody>
          <a:bodyPr anchor="t">
            <a:noAutofit/>
          </a:bodyPr>
          <a:lstStyle>
            <a:lvl1pPr algn="l">
              <a:lnSpc>
                <a:spcPct val="120000"/>
              </a:lnSpc>
              <a:defRPr sz="3200" spc="300">
                <a:solidFill>
                  <a:schemeClr val="bg1"/>
                </a:solidFill>
                <a:latin typeface="+mj-lt"/>
              </a:defRPr>
            </a:lvl1pPr>
          </a:lstStyle>
          <a:p>
            <a:pPr lvl="0"/>
            <a:r>
              <a:rPr lang="en-US" altLang="ja-JP" dirty="0" smtClean="0"/>
              <a:t>TEXT HERE</a:t>
            </a:r>
            <a:endParaRPr lang="en-US" dirty="0"/>
          </a:p>
        </p:txBody>
      </p:sp>
      <p:sp>
        <p:nvSpPr>
          <p:cNvPr id="16" name="テキスト プレースホルダー 11"/>
          <p:cNvSpPr>
            <a:spLocks noGrp="1"/>
          </p:cNvSpPr>
          <p:nvPr>
            <p:ph type="body" sz="quarter" idx="16" hasCustomPrompt="1"/>
          </p:nvPr>
        </p:nvSpPr>
        <p:spPr>
          <a:xfrm>
            <a:off x="5137761" y="4880358"/>
            <a:ext cx="12421380" cy="1658297"/>
          </a:xfrm>
        </p:spPr>
        <p:txBody>
          <a:bodyPr anchor="t">
            <a:noAutofit/>
          </a:bodyPr>
          <a:lstStyle>
            <a:lvl1pPr algn="l">
              <a:lnSpc>
                <a:spcPct val="120000"/>
              </a:lnSpc>
              <a:defRPr sz="2000">
                <a:solidFill>
                  <a:schemeClr val="bg1"/>
                </a:solidFill>
                <a:latin typeface="+mn-lt"/>
              </a:defRPr>
            </a:lvl1pPr>
          </a:lstStyle>
          <a:p>
            <a:pPr lvl="0"/>
            <a:r>
              <a:rPr lang="en-US" altLang="ja-JP" dirty="0" smtClean="0"/>
              <a:t>Text Here</a:t>
            </a:r>
            <a:endParaRPr lang="en-US" dirty="0"/>
          </a:p>
        </p:txBody>
      </p:sp>
      <p:sp>
        <p:nvSpPr>
          <p:cNvPr id="22" name="図プレースホルダー 21"/>
          <p:cNvSpPr>
            <a:spLocks noGrp="1"/>
          </p:cNvSpPr>
          <p:nvPr>
            <p:ph type="pic" sz="quarter" idx="40" hasCustomPrompt="1"/>
          </p:nvPr>
        </p:nvSpPr>
        <p:spPr>
          <a:xfrm>
            <a:off x="1582417" y="1767765"/>
            <a:ext cx="3149600" cy="4816475"/>
          </a:xfrm>
        </p:spPr>
        <p:txBody>
          <a:bodyPr/>
          <a:lstStyle>
            <a:lvl1pPr>
              <a:defRPr/>
            </a:lvl1pPr>
          </a:lstStyle>
          <a:p>
            <a:r>
              <a:rPr kumimoji="1" lang="en-US" altLang="ja-JP" dirty="0" smtClean="0"/>
              <a:t>Add an image</a:t>
            </a:r>
            <a:endParaRPr kumimoji="1" lang="ja-JP" altLang="en-US" dirty="0"/>
          </a:p>
        </p:txBody>
      </p:sp>
      <p:sp>
        <p:nvSpPr>
          <p:cNvPr id="24" name="テキスト プレースホルダー 11"/>
          <p:cNvSpPr>
            <a:spLocks noGrp="1"/>
          </p:cNvSpPr>
          <p:nvPr>
            <p:ph type="body" sz="quarter" idx="38" hasCustomPrompt="1"/>
          </p:nvPr>
        </p:nvSpPr>
        <p:spPr>
          <a:xfrm>
            <a:off x="2842148" y="6619890"/>
            <a:ext cx="12612643" cy="1224261"/>
          </a:xfrm>
        </p:spPr>
        <p:txBody>
          <a:bodyPr anchor="b">
            <a:noAutofit/>
          </a:bodyPr>
          <a:lstStyle>
            <a:lvl1pPr algn="ctr">
              <a:lnSpc>
                <a:spcPct val="100000"/>
              </a:lnSpc>
              <a:spcBef>
                <a:spcPts val="0"/>
              </a:spcBef>
              <a:defRPr sz="5400" spc="600" baseline="0">
                <a:solidFill>
                  <a:schemeClr val="accent1"/>
                </a:solidFill>
                <a:latin typeface="+mj-lt"/>
              </a:defRPr>
            </a:lvl1pPr>
          </a:lstStyle>
          <a:p>
            <a:pPr lvl="0"/>
            <a:r>
              <a:rPr lang="en-US" altLang="ja-JP" dirty="0" smtClean="0"/>
              <a:t>TEXT HERE</a:t>
            </a:r>
            <a:endParaRPr lang="en-US" dirty="0"/>
          </a:p>
        </p:txBody>
      </p:sp>
      <p:cxnSp>
        <p:nvCxnSpPr>
          <p:cNvPr id="25" name="直線コネクタ 24"/>
          <p:cNvCxnSpPr/>
          <p:nvPr userDrawn="1"/>
        </p:nvCxnSpPr>
        <p:spPr>
          <a:xfrm flipH="1" flipV="1">
            <a:off x="3332956" y="7853145"/>
            <a:ext cx="11620500"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6" name="テキスト プレースホルダー 11"/>
          <p:cNvSpPr>
            <a:spLocks noGrp="1"/>
          </p:cNvSpPr>
          <p:nvPr>
            <p:ph type="body" sz="quarter" idx="39" hasCustomPrompt="1"/>
          </p:nvPr>
        </p:nvSpPr>
        <p:spPr>
          <a:xfrm>
            <a:off x="2097255" y="7975591"/>
            <a:ext cx="14102428" cy="1539112"/>
          </a:xfrm>
        </p:spPr>
        <p:txBody>
          <a:bodyPr anchor="t">
            <a:noAutofit/>
          </a:bodyPr>
          <a:lstStyle>
            <a:lvl1pPr algn="ctr">
              <a:lnSpc>
                <a:spcPct val="120000"/>
              </a:lnSpc>
              <a:spcBef>
                <a:spcPts val="0"/>
              </a:spcBef>
              <a:defRPr sz="24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735787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randombar(horizontal)">
                                      <p:cBhvr>
                                        <p:cTn id="11" dur="500"/>
                                        <p:tgtEl>
                                          <p:spTgt spid="11"/>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randombar(horizontal)">
                                      <p:cBhvr>
                                        <p:cTn id="14" dur="500"/>
                                        <p:tgtEl>
                                          <p:spTgt spid="22"/>
                                        </p:tgtEl>
                                      </p:cBhvr>
                                    </p:animEffect>
                                  </p:childTnLst>
                                </p:cTn>
                              </p:par>
                            </p:childTnLst>
                          </p:cTn>
                        </p:par>
                        <p:par>
                          <p:cTn id="15" fill="hold">
                            <p:stCondLst>
                              <p:cond delay="1000"/>
                            </p:stCondLst>
                            <p:childTnLst>
                              <p:par>
                                <p:cTn id="16" presetID="10" presetClass="entr" presetSubtype="0" fill="hold" grpId="0" nodeType="afterEffect">
                                  <p:stCondLst>
                                    <p:cond delay="25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par>
                          <p:cTn id="28" fill="hold">
                            <p:stCondLst>
                              <p:cond delay="1750"/>
                            </p:stCondLst>
                            <p:childTnLst>
                              <p:par>
                                <p:cTn id="29" presetID="2" presetClass="entr" presetSubtype="4" decel="100000" fill="hold" grpId="0" nodeType="afterEffect">
                                  <p:stCondLst>
                                    <p:cond delay="500"/>
                                  </p:stCondLst>
                                  <p:iterate type="wd">
                                    <p:tmPct val="10000"/>
                                  </p:iterate>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childTnLst>
                          </p:cTn>
                        </p:par>
                        <p:par>
                          <p:cTn id="33" fill="hold">
                            <p:stCondLst>
                              <p:cond delay="2800"/>
                            </p:stCondLst>
                            <p:childTnLst>
                              <p:par>
                                <p:cTn id="34" presetID="16" presetClass="entr" presetSubtype="37" fill="hold"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barn(outVertical)">
                                      <p:cBhvr>
                                        <p:cTn id="36" dur="500"/>
                                        <p:tgtEl>
                                          <p:spTgt spid="25"/>
                                        </p:tgtEl>
                                      </p:cBhvr>
                                    </p:animEffect>
                                  </p:childTnLst>
                                </p:cTn>
                              </p:par>
                            </p:childTnLst>
                          </p:cTn>
                        </p:par>
                        <p:par>
                          <p:cTn id="37" fill="hold">
                            <p:stCondLst>
                              <p:cond delay="3300"/>
                            </p:stCondLst>
                            <p:childTnLst>
                              <p:par>
                                <p:cTn id="38" presetID="2" presetClass="entr" presetSubtype="4" decel="100000" fill="hold" grpId="0" nodeType="afterEffect">
                                  <p:stCondLst>
                                    <p:cond delay="0"/>
                                  </p:stCondLst>
                                  <p:childTnLst>
                                    <p:set>
                                      <p:cBhvr>
                                        <p:cTn id="39" dur="1" fill="hold">
                                          <p:stCondLst>
                                            <p:cond delay="0"/>
                                          </p:stCondLst>
                                        </p:cTn>
                                        <p:tgtEl>
                                          <p:spTgt spid="26"/>
                                        </p:tgtEl>
                                        <p:attrNameLst>
                                          <p:attrName>style.visibility</p:attrName>
                                        </p:attrNameLst>
                                      </p:cBhvr>
                                      <p:to>
                                        <p:strVal val="visible"/>
                                      </p:to>
                                    </p:set>
                                    <p:anim calcmode="lin" valueType="num">
                                      <p:cBhvr additive="base">
                                        <p:cTn id="40" dur="500" fill="hold"/>
                                        <p:tgtEl>
                                          <p:spTgt spid="26"/>
                                        </p:tgtEl>
                                        <p:attrNameLst>
                                          <p:attrName>ppt_x</p:attrName>
                                        </p:attrNameLst>
                                      </p:cBhvr>
                                      <p:tavLst>
                                        <p:tav tm="0">
                                          <p:val>
                                            <p:strVal val="#ppt_x"/>
                                          </p:val>
                                        </p:tav>
                                        <p:tav tm="100000">
                                          <p:val>
                                            <p:strVal val="#ppt_x"/>
                                          </p:val>
                                        </p:tav>
                                      </p:tavLst>
                                    </p:anim>
                                    <p:anim calcmode="lin" valueType="num">
                                      <p:cBhvr additive="base">
                                        <p:cTn id="41"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animBg="1">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animBg="1">
        <p:tmplLst>
          <p:tmpl>
            <p:tnLst>
              <p:par>
                <p:cTn presetID="10" presetClass="entr" presetSubtype="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1" grpId="0" animBg="1">
        <p:tmplLst>
          <p:tmpl>
            <p:tnLst>
              <p:par>
                <p:cTn presetID="14" presetClass="entr" presetSubtype="1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randombar(horizontal)">
                      <p:cBhvr>
                        <p:cTn dur="500"/>
                        <p:tgtEl>
                          <p:spTgt spid="11"/>
                        </p:tgtEl>
                      </p:cBhvr>
                    </p:animEffect>
                  </p:childTnLst>
                </p:cTn>
              </p:par>
            </p:tnLst>
          </p:tmpl>
        </p:tmplLst>
      </p:bldP>
      <p:bldP spid="15" grpId="0">
        <p:tmplLst>
          <p:tmpl>
            <p:tnLst>
              <p:par>
                <p:cTn presetID="10" presetClass="entr" presetSubtype="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p:tmplLst>
          <p:tmpl>
            <p:tnLst>
              <p:par>
                <p:cTn presetID="10" presetClass="entr" presetSubtype="0"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22" grpId="0"/>
      <p:bldP spid="24" grpId="0">
        <p:tmplLst>
          <p:tmpl>
            <p:tnLst>
              <p:par>
                <p:cTn presetID="2" presetClass="entr" presetSubtype="4" decel="100000" fill="hold" nodeType="afterEffect">
                  <p:stCondLst>
                    <p:cond delay="500"/>
                  </p:stCondLst>
                  <p:iterate type="wd">
                    <p:tmPct val="10000"/>
                  </p:iterate>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6" grpId="0">
        <p:tmplLst>
          <p:tmpl>
            <p:tnLst>
              <p:par>
                <p:cTn presetID="2" presetClass="entr" presetSubtype="4"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9" name="正方形/長方形 8"/>
          <p:cNvSpPr/>
          <p:nvPr userDrawn="1"/>
        </p:nvSpPr>
        <p:spPr>
          <a:xfrm>
            <a:off x="-14757" y="3291830"/>
            <a:ext cx="18286413" cy="3291830"/>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3" name="正方形/長方形 22"/>
          <p:cNvSpPr/>
          <p:nvPr userDrawn="1"/>
        </p:nvSpPr>
        <p:spPr>
          <a:xfrm>
            <a:off x="-7192" y="3722610"/>
            <a:ext cx="18286413" cy="2430270"/>
          </a:xfrm>
          <a:prstGeom prst="rect">
            <a:avLst/>
          </a:pr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 name="正方形/長方形 4"/>
          <p:cNvSpPr/>
          <p:nvPr userDrawn="1"/>
        </p:nvSpPr>
        <p:spPr>
          <a:xfrm>
            <a:off x="-1" y="0"/>
            <a:ext cx="18286413" cy="3291830"/>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2" name="正方形/長方形 21"/>
          <p:cNvSpPr/>
          <p:nvPr userDrawn="1"/>
        </p:nvSpPr>
        <p:spPr>
          <a:xfrm>
            <a:off x="0" y="417975"/>
            <a:ext cx="18271655" cy="2430270"/>
          </a:xfrm>
          <a:prstGeom prst="rect">
            <a:avLst/>
          </a:prstGeom>
          <a:solidFill>
            <a:schemeClr val="accent1">
              <a:lumMod val="40000"/>
              <a:lumOff val="6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図プレースホルダー 13"/>
          <p:cNvSpPr>
            <a:spLocks noGrp="1"/>
          </p:cNvSpPr>
          <p:nvPr>
            <p:ph type="pic" sz="quarter" idx="13" hasCustomPrompt="1"/>
          </p:nvPr>
        </p:nvSpPr>
        <p:spPr>
          <a:xfrm>
            <a:off x="9143206" y="3291830"/>
            <a:ext cx="9139924" cy="3291830"/>
          </a:xfrm>
          <a:custGeom>
            <a:avLst/>
            <a:gdLst/>
            <a:ahLst/>
            <a:cxnLst/>
            <a:rect l="l" t="t" r="r" b="b"/>
            <a:pathLst>
              <a:path w="9139924" h="3291830">
                <a:moveTo>
                  <a:pt x="0" y="0"/>
                </a:moveTo>
                <a:lnTo>
                  <a:pt x="1305146" y="0"/>
                </a:lnTo>
                <a:lnTo>
                  <a:pt x="9139924" y="0"/>
                </a:lnTo>
                <a:lnTo>
                  <a:pt x="9139924" y="3291830"/>
                </a:lnTo>
                <a:lnTo>
                  <a:pt x="1305146" y="3291830"/>
                </a:lnTo>
                <a:close/>
              </a:path>
            </a:pathLst>
          </a:custGeom>
        </p:spPr>
        <p:txBody>
          <a:bodyPr/>
          <a:lstStyle>
            <a:lvl1pPr>
              <a:defRPr baseline="0"/>
            </a:lvl1pPr>
          </a:lstStyle>
          <a:p>
            <a:r>
              <a:rPr kumimoji="1" lang="en-US" altLang="ja-JP" dirty="0" smtClean="0"/>
              <a:t> Add an image</a:t>
            </a:r>
            <a:endParaRPr kumimoji="1" lang="ja-JP" altLang="en-US" dirty="0"/>
          </a:p>
        </p:txBody>
      </p:sp>
      <p:sp>
        <p:nvSpPr>
          <p:cNvPr id="11" name="図プレースホルダー 10"/>
          <p:cNvSpPr>
            <a:spLocks noGrp="1"/>
          </p:cNvSpPr>
          <p:nvPr>
            <p:ph type="pic" sz="quarter" idx="12" hasCustomPrompt="1"/>
          </p:nvPr>
        </p:nvSpPr>
        <p:spPr>
          <a:xfrm>
            <a:off x="1" y="0"/>
            <a:ext cx="9139924" cy="3291830"/>
          </a:xfrm>
          <a:custGeom>
            <a:avLst/>
            <a:gdLst/>
            <a:ahLst/>
            <a:cxnLst/>
            <a:rect l="l" t="t" r="r" b="b"/>
            <a:pathLst>
              <a:path w="9139924" h="3291830">
                <a:moveTo>
                  <a:pt x="0" y="0"/>
                </a:moveTo>
                <a:lnTo>
                  <a:pt x="7834778" y="0"/>
                </a:lnTo>
                <a:lnTo>
                  <a:pt x="9139924" y="3291830"/>
                </a:lnTo>
                <a:lnTo>
                  <a:pt x="7834778" y="3291830"/>
                </a:lnTo>
                <a:lnTo>
                  <a:pt x="0" y="3291830"/>
                </a:lnTo>
                <a:close/>
              </a:path>
            </a:pathLst>
          </a:cu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 Add an image</a:t>
            </a:r>
            <a:endParaRPr kumimoji="1" lang="ja-JP" altLang="en-US" dirty="0" smtClean="0"/>
          </a:p>
          <a:p>
            <a:endParaRPr kumimoji="1" lang="ja-JP" altLang="en-US" dirty="0"/>
          </a:p>
        </p:txBody>
      </p:sp>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15" name="テキスト プレースホルダー 11"/>
          <p:cNvSpPr>
            <a:spLocks noGrp="1"/>
          </p:cNvSpPr>
          <p:nvPr>
            <p:ph type="body" sz="quarter" idx="38" hasCustomPrompt="1"/>
          </p:nvPr>
        </p:nvSpPr>
        <p:spPr>
          <a:xfrm>
            <a:off x="2842148" y="6619890"/>
            <a:ext cx="12612643" cy="1224261"/>
          </a:xfrm>
        </p:spPr>
        <p:txBody>
          <a:bodyPr anchor="b">
            <a:noAutofit/>
          </a:bodyPr>
          <a:lstStyle>
            <a:lvl1pPr algn="ctr">
              <a:lnSpc>
                <a:spcPct val="100000"/>
              </a:lnSpc>
              <a:spcBef>
                <a:spcPts val="0"/>
              </a:spcBef>
              <a:defRPr sz="5400" spc="600" baseline="0">
                <a:solidFill>
                  <a:schemeClr val="accent1"/>
                </a:solidFill>
                <a:latin typeface="+mj-lt"/>
              </a:defRPr>
            </a:lvl1pPr>
          </a:lstStyle>
          <a:p>
            <a:pPr lvl="0"/>
            <a:r>
              <a:rPr lang="en-US" altLang="ja-JP" dirty="0" smtClean="0"/>
              <a:t>TEXT HERE</a:t>
            </a:r>
            <a:endParaRPr lang="en-US" dirty="0"/>
          </a:p>
        </p:txBody>
      </p:sp>
      <p:cxnSp>
        <p:nvCxnSpPr>
          <p:cNvPr id="16" name="直線コネクタ 15"/>
          <p:cNvCxnSpPr/>
          <p:nvPr userDrawn="1"/>
        </p:nvCxnSpPr>
        <p:spPr>
          <a:xfrm flipH="1" flipV="1">
            <a:off x="3332956" y="7853145"/>
            <a:ext cx="11620500"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7" name="テキスト プレースホルダー 11"/>
          <p:cNvSpPr>
            <a:spLocks noGrp="1"/>
          </p:cNvSpPr>
          <p:nvPr>
            <p:ph type="body" sz="quarter" idx="39" hasCustomPrompt="1"/>
          </p:nvPr>
        </p:nvSpPr>
        <p:spPr>
          <a:xfrm>
            <a:off x="2097255" y="7975591"/>
            <a:ext cx="14102428" cy="1539112"/>
          </a:xfrm>
        </p:spPr>
        <p:txBody>
          <a:bodyPr anchor="t">
            <a:noAutofit/>
          </a:bodyPr>
          <a:lstStyle>
            <a:lvl1pPr algn="ctr">
              <a:lnSpc>
                <a:spcPct val="120000"/>
              </a:lnSpc>
              <a:spcBef>
                <a:spcPts val="0"/>
              </a:spcBef>
              <a:defRPr sz="2400">
                <a:solidFill>
                  <a:schemeClr val="tx1"/>
                </a:solidFill>
                <a:latin typeface="+mn-lt"/>
              </a:defRPr>
            </a:lvl1pPr>
          </a:lstStyle>
          <a:p>
            <a:pPr lvl="0"/>
            <a:r>
              <a:rPr lang="en-US" altLang="ja-JP" dirty="0" smtClean="0"/>
              <a:t>Text Here</a:t>
            </a:r>
            <a:endParaRPr lang="en-US" dirty="0"/>
          </a:p>
        </p:txBody>
      </p:sp>
      <p:sp>
        <p:nvSpPr>
          <p:cNvPr id="18" name="テキスト プレースホルダー 11"/>
          <p:cNvSpPr>
            <a:spLocks noGrp="1"/>
          </p:cNvSpPr>
          <p:nvPr>
            <p:ph type="body" sz="quarter" idx="16" hasCustomPrompt="1"/>
          </p:nvPr>
        </p:nvSpPr>
        <p:spPr>
          <a:xfrm>
            <a:off x="9150226" y="1177425"/>
            <a:ext cx="8498925" cy="1445796"/>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
        <p:nvSpPr>
          <p:cNvPr id="19" name="テキスト プレースホルダー 11"/>
          <p:cNvSpPr>
            <a:spLocks noGrp="1"/>
          </p:cNvSpPr>
          <p:nvPr>
            <p:ph type="body" sz="quarter" idx="17" hasCustomPrompt="1"/>
          </p:nvPr>
        </p:nvSpPr>
        <p:spPr>
          <a:xfrm>
            <a:off x="9150226" y="597995"/>
            <a:ext cx="8498925"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smtClean="0"/>
              <a:t>TEXT HERE</a:t>
            </a:r>
            <a:endParaRPr lang="en-US" dirty="0"/>
          </a:p>
        </p:txBody>
      </p:sp>
      <p:sp>
        <p:nvSpPr>
          <p:cNvPr id="20" name="テキスト プレースホルダー 11"/>
          <p:cNvSpPr>
            <a:spLocks noGrp="1"/>
          </p:cNvSpPr>
          <p:nvPr>
            <p:ph type="body" sz="quarter" idx="40" hasCustomPrompt="1"/>
          </p:nvPr>
        </p:nvSpPr>
        <p:spPr>
          <a:xfrm>
            <a:off x="599276" y="4513430"/>
            <a:ext cx="8498925" cy="1395156"/>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
        <p:nvSpPr>
          <p:cNvPr id="21" name="テキスト プレースホルダー 11"/>
          <p:cNvSpPr>
            <a:spLocks noGrp="1"/>
          </p:cNvSpPr>
          <p:nvPr>
            <p:ph type="body" sz="quarter" idx="41" hasCustomPrompt="1"/>
          </p:nvPr>
        </p:nvSpPr>
        <p:spPr>
          <a:xfrm>
            <a:off x="599276" y="3934000"/>
            <a:ext cx="8498925"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smtClean="0"/>
              <a:t>TEXT HERE</a:t>
            </a:r>
            <a:endParaRPr lang="en-US" dirty="0"/>
          </a:p>
        </p:txBody>
      </p:sp>
    </p:spTree>
    <p:extLst>
      <p:ext uri="{BB962C8B-B14F-4D97-AF65-F5344CB8AC3E}">
        <p14:creationId xmlns:p14="http://schemas.microsoft.com/office/powerpoint/2010/main" val="1253979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500"/>
                                        <p:tgtEl>
                                          <p:spTgt spid="22"/>
                                        </p:tgtEl>
                                      </p:cBhvr>
                                    </p:animEffect>
                                  </p:childTnLst>
                                </p:cTn>
                              </p:par>
                            </p:childTnLst>
                          </p:cTn>
                        </p:par>
                        <p:par>
                          <p:cTn id="12" fill="hold">
                            <p:stCondLst>
                              <p:cond delay="1000"/>
                            </p:stCondLst>
                            <p:childTnLst>
                              <p:par>
                                <p:cTn id="13" presetID="22" presetClass="entr" presetSubtype="8" fill="hold" grpId="0" nodeType="afterEffect">
                                  <p:stCondLst>
                                    <p:cond delay="25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18"/>
                                        </p:tgtEl>
                                        <p:attrNameLst>
                                          <p:attrName>style.visibility</p:attrName>
                                        </p:attrNameLst>
                                      </p:cBhvr>
                                      <p:to>
                                        <p:strVal val="visible"/>
                                      </p:to>
                                    </p:set>
                                    <p:animEffect transition="in" filter="wipe(left)">
                                      <p:cBhvr>
                                        <p:cTn id="18" dur="500"/>
                                        <p:tgtEl>
                                          <p:spTgt spid="18"/>
                                        </p:tgtEl>
                                      </p:cBhvr>
                                    </p:animEffect>
                                  </p:childTnLst>
                                </p:cTn>
                              </p:par>
                            </p:childTnLst>
                          </p:cTn>
                        </p:par>
                        <p:par>
                          <p:cTn id="19" fill="hold">
                            <p:stCondLst>
                              <p:cond delay="1750"/>
                            </p:stCondLst>
                            <p:childTnLst>
                              <p:par>
                                <p:cTn id="20" presetID="22" presetClass="entr" presetSubtype="2" fill="hold" grpId="0" nodeType="afterEffect">
                                  <p:stCondLst>
                                    <p:cond delay="750"/>
                                  </p:stCondLst>
                                  <p:childTnLst>
                                    <p:set>
                                      <p:cBhvr>
                                        <p:cTn id="21" dur="1" fill="hold">
                                          <p:stCondLst>
                                            <p:cond delay="0"/>
                                          </p:stCondLst>
                                        </p:cTn>
                                        <p:tgtEl>
                                          <p:spTgt spid="14"/>
                                        </p:tgtEl>
                                        <p:attrNameLst>
                                          <p:attrName>style.visibility</p:attrName>
                                        </p:attrNameLst>
                                      </p:cBhvr>
                                      <p:to>
                                        <p:strVal val="visible"/>
                                      </p:to>
                                    </p:set>
                                    <p:animEffect transition="in" filter="wipe(right)">
                                      <p:cBhvr>
                                        <p:cTn id="22" dur="500"/>
                                        <p:tgtEl>
                                          <p:spTgt spid="14"/>
                                        </p:tgtEl>
                                      </p:cBhvr>
                                    </p:animEffect>
                                  </p:childTnLst>
                                </p:cTn>
                              </p:par>
                            </p:childTnLst>
                          </p:cTn>
                        </p:par>
                        <p:par>
                          <p:cTn id="23" fill="hold">
                            <p:stCondLst>
                              <p:cond delay="3000"/>
                            </p:stCondLst>
                            <p:childTnLst>
                              <p:par>
                                <p:cTn id="24" presetID="22" presetClass="entr" presetSubtype="2" fill="hold" grpId="0" nodeType="after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ipe(right)">
                                      <p:cBhvr>
                                        <p:cTn id="26" dur="500"/>
                                        <p:tgtEl>
                                          <p:spTgt spid="23"/>
                                        </p:tgtEl>
                                      </p:cBhvr>
                                    </p:animEffect>
                                  </p:childTnLst>
                                </p:cTn>
                              </p:par>
                            </p:childTnLst>
                          </p:cTn>
                        </p:par>
                        <p:par>
                          <p:cTn id="27" fill="hold">
                            <p:stCondLst>
                              <p:cond delay="3500"/>
                            </p:stCondLst>
                            <p:childTnLst>
                              <p:par>
                                <p:cTn id="28" presetID="22" presetClass="entr" presetSubtype="2" fill="hold" grpId="0" nodeType="afterEffect">
                                  <p:stCondLst>
                                    <p:cond delay="250"/>
                                  </p:stCondLst>
                                  <p:childTnLst>
                                    <p:set>
                                      <p:cBhvr>
                                        <p:cTn id="29" dur="1" fill="hold">
                                          <p:stCondLst>
                                            <p:cond delay="0"/>
                                          </p:stCondLst>
                                        </p:cTn>
                                        <p:tgtEl>
                                          <p:spTgt spid="21"/>
                                        </p:tgtEl>
                                        <p:attrNameLst>
                                          <p:attrName>style.visibility</p:attrName>
                                        </p:attrNameLst>
                                      </p:cBhvr>
                                      <p:to>
                                        <p:strVal val="visible"/>
                                      </p:to>
                                    </p:set>
                                    <p:animEffect transition="in" filter="wipe(right)">
                                      <p:cBhvr>
                                        <p:cTn id="30" dur="500"/>
                                        <p:tgtEl>
                                          <p:spTgt spid="21"/>
                                        </p:tgtEl>
                                      </p:cBhvr>
                                    </p:animEffect>
                                  </p:childTnLst>
                                </p:cTn>
                              </p:par>
                              <p:par>
                                <p:cTn id="31" presetID="22" presetClass="entr" presetSubtype="2" fill="hold" grpId="0" nodeType="withEffect">
                                  <p:stCondLst>
                                    <p:cond delay="250"/>
                                  </p:stCondLst>
                                  <p:childTnLst>
                                    <p:set>
                                      <p:cBhvr>
                                        <p:cTn id="32" dur="1" fill="hold">
                                          <p:stCondLst>
                                            <p:cond delay="0"/>
                                          </p:stCondLst>
                                        </p:cTn>
                                        <p:tgtEl>
                                          <p:spTgt spid="20"/>
                                        </p:tgtEl>
                                        <p:attrNameLst>
                                          <p:attrName>style.visibility</p:attrName>
                                        </p:attrNameLst>
                                      </p:cBhvr>
                                      <p:to>
                                        <p:strVal val="visible"/>
                                      </p:to>
                                    </p:set>
                                    <p:animEffect transition="in" filter="wipe(right)">
                                      <p:cBhvr>
                                        <p:cTn id="33" dur="500"/>
                                        <p:tgtEl>
                                          <p:spTgt spid="20"/>
                                        </p:tgtEl>
                                      </p:cBhvr>
                                    </p:animEffect>
                                  </p:childTnLst>
                                </p:cTn>
                              </p:par>
                            </p:childTnLst>
                          </p:cTn>
                        </p:par>
                        <p:par>
                          <p:cTn id="34" fill="hold">
                            <p:stCondLst>
                              <p:cond delay="4250"/>
                            </p:stCondLst>
                            <p:childTnLst>
                              <p:par>
                                <p:cTn id="35" presetID="2" presetClass="entr" presetSubtype="4" decel="100000" fill="hold" grpId="0" nodeType="afterEffect">
                                  <p:stCondLst>
                                    <p:cond delay="500"/>
                                  </p:stCondLst>
                                  <p:iterate type="wd">
                                    <p:tmPct val="10000"/>
                                  </p:iterate>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childTnLst>
                          </p:cTn>
                        </p:par>
                        <p:par>
                          <p:cTn id="39" fill="hold">
                            <p:stCondLst>
                              <p:cond delay="5300"/>
                            </p:stCondLst>
                            <p:childTnLst>
                              <p:par>
                                <p:cTn id="40" presetID="16" presetClass="entr" presetSubtype="37" fill="hold"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barn(outVertical)">
                                      <p:cBhvr>
                                        <p:cTn id="42" dur="500"/>
                                        <p:tgtEl>
                                          <p:spTgt spid="16"/>
                                        </p:tgtEl>
                                      </p:cBhvr>
                                    </p:animEffect>
                                  </p:childTnLst>
                                </p:cTn>
                              </p:par>
                            </p:childTnLst>
                          </p:cTn>
                        </p:par>
                        <p:par>
                          <p:cTn id="43" fill="hold">
                            <p:stCondLst>
                              <p:cond delay="5800"/>
                            </p:stCondLst>
                            <p:childTnLst>
                              <p:par>
                                <p:cTn id="44" presetID="2" presetClass="entr" presetSubtype="4" decel="100000"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fill="hold"/>
                                        <p:tgtEl>
                                          <p:spTgt spid="17"/>
                                        </p:tgtEl>
                                        <p:attrNameLst>
                                          <p:attrName>ppt_x</p:attrName>
                                        </p:attrNameLst>
                                      </p:cBhvr>
                                      <p:tavLst>
                                        <p:tav tm="0">
                                          <p:val>
                                            <p:strVal val="#ppt_x"/>
                                          </p:val>
                                        </p:tav>
                                        <p:tav tm="100000">
                                          <p:val>
                                            <p:strVal val="#ppt_x"/>
                                          </p:val>
                                        </p:tav>
                                      </p:tavLst>
                                    </p:anim>
                                    <p:anim calcmode="lin" valueType="num">
                                      <p:cBhvr additive="base">
                                        <p:cTn id="4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2" grpId="0" animBg="1"/>
      <p:bldP spid="14" grpId="0"/>
      <p:bldP spid="11" grpId="0"/>
      <p:bldP spid="15" grpId="0">
        <p:tmplLst>
          <p:tmpl>
            <p:tnLst>
              <p:par>
                <p:cTn presetID="2" presetClass="entr" presetSubtype="4" decel="100000" fill="hold" nodeType="afterEffect">
                  <p:stCondLst>
                    <p:cond delay="50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7" grpId="0">
        <p:tmplLst>
          <p:tmpl>
            <p:tnLst>
              <p:par>
                <p:cTn presetID="2" presetClass="entr" presetSubtype="4"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p:tmplLst>
          <p:tmpl>
            <p:tnLst>
              <p:par>
                <p:cTn presetID="22" presetClass="entr" presetSubtype="8"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p:tmplLst>
          <p:tmpl>
            <p:tnLst>
              <p:par>
                <p:cTn presetID="22" presetClass="entr" presetSubtype="8"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p:tmplLst>
          <p:tmpl>
            <p:tnLst>
              <p:par>
                <p:cTn presetID="22" presetClass="entr" presetSubtype="2"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Effect transition="in" filter="wipe(right)">
                      <p:cBhvr>
                        <p:cTn dur="500"/>
                        <p:tgtEl>
                          <p:spTgt spid="20"/>
                        </p:tgtEl>
                      </p:cBhvr>
                    </p:animEffect>
                  </p:childTnLst>
                </p:cTn>
              </p:par>
            </p:tnLst>
          </p:tmpl>
        </p:tmplLst>
      </p:bldP>
      <p:bldP spid="21" grpId="0">
        <p:tmplLst>
          <p:tmpl>
            <p:tnLst>
              <p:par>
                <p:cTn presetID="22" presetClass="entr" presetSubtype="2"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 Big Images">
    <p:spTree>
      <p:nvGrpSpPr>
        <p:cNvPr id="1" name=""/>
        <p:cNvGrpSpPr/>
        <p:nvPr/>
      </p:nvGrpSpPr>
      <p:grpSpPr>
        <a:xfrm>
          <a:off x="0" y="0"/>
          <a:ext cx="0" cy="0"/>
          <a:chOff x="0" y="0"/>
          <a:chExt cx="0" cy="0"/>
        </a:xfrm>
      </p:grpSpPr>
      <p:sp>
        <p:nvSpPr>
          <p:cNvPr id="8" name="図プレースホルダー 7"/>
          <p:cNvSpPr>
            <a:spLocks noGrp="1"/>
          </p:cNvSpPr>
          <p:nvPr>
            <p:ph type="pic" sz="quarter" idx="12" hasCustomPrompt="1"/>
          </p:nvPr>
        </p:nvSpPr>
        <p:spPr>
          <a:xfrm>
            <a:off x="0" y="0"/>
            <a:ext cx="10425055" cy="6583660"/>
          </a:xfrm>
          <a:custGeom>
            <a:avLst/>
            <a:gdLst/>
            <a:ahLst/>
            <a:cxnLst/>
            <a:rect l="l" t="t" r="r" b="b"/>
            <a:pathLst>
              <a:path w="10425055" h="6583660">
                <a:moveTo>
                  <a:pt x="0" y="0"/>
                </a:moveTo>
                <a:lnTo>
                  <a:pt x="7859770" y="0"/>
                </a:lnTo>
                <a:lnTo>
                  <a:pt x="10425055" y="6583660"/>
                </a:lnTo>
                <a:lnTo>
                  <a:pt x="7859770" y="6583660"/>
                </a:lnTo>
                <a:lnTo>
                  <a:pt x="0" y="6583660"/>
                </a:lnTo>
                <a:close/>
              </a:path>
            </a:pathLst>
          </a:custGeom>
        </p:spPr>
        <p:txBody>
          <a:bodyPr/>
          <a:lstStyle>
            <a:lvl1pPr>
              <a:defRPr/>
            </a:lvl1pPr>
          </a:lstStyle>
          <a:p>
            <a:r>
              <a:rPr kumimoji="1" lang="en-US" altLang="ja-JP" dirty="0" smtClean="0"/>
              <a:t>Add an image</a:t>
            </a:r>
            <a:endParaRPr kumimoji="1" lang="ja-JP" altLang="en-US" dirty="0"/>
          </a:p>
        </p:txBody>
      </p:sp>
      <p:sp>
        <p:nvSpPr>
          <p:cNvPr id="22" name="図プレースホルダー 21"/>
          <p:cNvSpPr>
            <a:spLocks noGrp="1"/>
          </p:cNvSpPr>
          <p:nvPr>
            <p:ph type="pic" sz="quarter" idx="40" hasCustomPrompt="1"/>
          </p:nvPr>
        </p:nvSpPr>
        <p:spPr>
          <a:xfrm>
            <a:off x="5461000" y="3221875"/>
            <a:ext cx="3951609" cy="788150"/>
          </a:xfrm>
          <a:custGeom>
            <a:avLst/>
            <a:gdLst/>
            <a:ahLst/>
            <a:cxnLst/>
            <a:rect l="l" t="t" r="r" b="b"/>
            <a:pathLst>
              <a:path w="3951609" h="788150">
                <a:moveTo>
                  <a:pt x="0" y="0"/>
                </a:moveTo>
                <a:lnTo>
                  <a:pt x="3644829" y="0"/>
                </a:lnTo>
                <a:lnTo>
                  <a:pt x="3951609" y="788150"/>
                </a:lnTo>
                <a:lnTo>
                  <a:pt x="3644829" y="788150"/>
                </a:lnTo>
                <a:lnTo>
                  <a:pt x="306780" y="788150"/>
                </a:lnTo>
                <a:close/>
              </a:path>
            </a:pathLst>
          </a:custGeom>
          <a:solidFill>
            <a:schemeClr val="accent1">
              <a:alpha val="69000"/>
            </a:schemeClr>
          </a:solidFill>
        </p:spPr>
        <p:txBody>
          <a:bodyPr/>
          <a:lstStyle/>
          <a:p>
            <a:r>
              <a:rPr kumimoji="1" lang="en-US" altLang="ja-JP" dirty="0" smtClean="0"/>
              <a:t> </a:t>
            </a:r>
            <a:endParaRPr kumimoji="1" lang="ja-JP" altLang="en-US" dirty="0"/>
          </a:p>
        </p:txBody>
      </p:sp>
      <p:sp>
        <p:nvSpPr>
          <p:cNvPr id="12" name="図プレースホルダー 11"/>
          <p:cNvSpPr>
            <a:spLocks noGrp="1"/>
          </p:cNvSpPr>
          <p:nvPr>
            <p:ph type="pic" sz="quarter" idx="13" hasCustomPrompt="1"/>
          </p:nvPr>
        </p:nvSpPr>
        <p:spPr>
          <a:xfrm>
            <a:off x="7838062" y="-2"/>
            <a:ext cx="10448350" cy="6583660"/>
          </a:xfrm>
          <a:custGeom>
            <a:avLst/>
            <a:gdLst/>
            <a:ahLst/>
            <a:cxnLst/>
            <a:rect l="l" t="t" r="r" b="b"/>
            <a:pathLst>
              <a:path w="10448350" h="6583660">
                <a:moveTo>
                  <a:pt x="0" y="0"/>
                </a:moveTo>
                <a:lnTo>
                  <a:pt x="2565285" y="0"/>
                </a:lnTo>
                <a:lnTo>
                  <a:pt x="10425054" y="0"/>
                </a:lnTo>
                <a:lnTo>
                  <a:pt x="10425054" y="1"/>
                </a:lnTo>
                <a:lnTo>
                  <a:pt x="10448350" y="1"/>
                </a:lnTo>
                <a:lnTo>
                  <a:pt x="10448350" y="6583660"/>
                </a:lnTo>
                <a:lnTo>
                  <a:pt x="10425054" y="6583660"/>
                </a:lnTo>
                <a:lnTo>
                  <a:pt x="9000998" y="6583660"/>
                </a:lnTo>
                <a:lnTo>
                  <a:pt x="2565285" y="6583660"/>
                </a:lnTo>
                <a:close/>
              </a:path>
            </a:pathLst>
          </a:cu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 Add an image</a:t>
            </a:r>
            <a:endParaRPr kumimoji="1" lang="ja-JP" altLang="en-US" dirty="0" smtClean="0"/>
          </a:p>
          <a:p>
            <a:endParaRPr kumimoji="1" lang="ja-JP" altLang="en-US" dirty="0"/>
          </a:p>
        </p:txBody>
      </p:sp>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13" name="テキスト プレースホルダー 11"/>
          <p:cNvSpPr>
            <a:spLocks noGrp="1"/>
          </p:cNvSpPr>
          <p:nvPr>
            <p:ph type="body" sz="quarter" idx="38" hasCustomPrompt="1"/>
          </p:nvPr>
        </p:nvSpPr>
        <p:spPr>
          <a:xfrm>
            <a:off x="2842148" y="6619890"/>
            <a:ext cx="12612643" cy="1224261"/>
          </a:xfrm>
        </p:spPr>
        <p:txBody>
          <a:bodyPr anchor="b">
            <a:noAutofit/>
          </a:bodyPr>
          <a:lstStyle>
            <a:lvl1pPr algn="ctr">
              <a:lnSpc>
                <a:spcPct val="100000"/>
              </a:lnSpc>
              <a:spcBef>
                <a:spcPts val="0"/>
              </a:spcBef>
              <a:defRPr sz="5400" spc="600" baseline="0">
                <a:solidFill>
                  <a:schemeClr val="accent1"/>
                </a:solidFill>
                <a:latin typeface="+mj-lt"/>
              </a:defRPr>
            </a:lvl1pPr>
          </a:lstStyle>
          <a:p>
            <a:pPr lvl="0"/>
            <a:r>
              <a:rPr lang="en-US" altLang="ja-JP" dirty="0" smtClean="0"/>
              <a:t>TEXT HERE</a:t>
            </a:r>
            <a:endParaRPr lang="en-US" dirty="0"/>
          </a:p>
        </p:txBody>
      </p:sp>
      <p:cxnSp>
        <p:nvCxnSpPr>
          <p:cNvPr id="14" name="直線コネクタ 13"/>
          <p:cNvCxnSpPr/>
          <p:nvPr userDrawn="1"/>
        </p:nvCxnSpPr>
        <p:spPr>
          <a:xfrm flipH="1" flipV="1">
            <a:off x="3332956" y="7853145"/>
            <a:ext cx="11620500"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5" name="テキスト プレースホルダー 11"/>
          <p:cNvSpPr>
            <a:spLocks noGrp="1"/>
          </p:cNvSpPr>
          <p:nvPr>
            <p:ph type="body" sz="quarter" idx="39" hasCustomPrompt="1"/>
          </p:nvPr>
        </p:nvSpPr>
        <p:spPr>
          <a:xfrm>
            <a:off x="2097255" y="7975591"/>
            <a:ext cx="14102428" cy="1539112"/>
          </a:xfrm>
        </p:spPr>
        <p:txBody>
          <a:bodyPr anchor="t">
            <a:noAutofit/>
          </a:bodyPr>
          <a:lstStyle>
            <a:lvl1pPr algn="ctr">
              <a:lnSpc>
                <a:spcPct val="120000"/>
              </a:lnSpc>
              <a:spcBef>
                <a:spcPts val="0"/>
              </a:spcBef>
              <a:defRPr sz="2400">
                <a:solidFill>
                  <a:schemeClr val="tx1"/>
                </a:solidFill>
                <a:latin typeface="+mn-lt"/>
              </a:defRPr>
            </a:lvl1pPr>
          </a:lstStyle>
          <a:p>
            <a:pPr lvl="0"/>
            <a:r>
              <a:rPr lang="en-US" altLang="ja-JP" dirty="0" smtClean="0"/>
              <a:t>Text Here</a:t>
            </a:r>
            <a:endParaRPr lang="en-US" dirty="0"/>
          </a:p>
        </p:txBody>
      </p:sp>
      <p:sp>
        <p:nvSpPr>
          <p:cNvPr id="23" name="テキスト プレースホルダー 11"/>
          <p:cNvSpPr>
            <a:spLocks noGrp="1"/>
          </p:cNvSpPr>
          <p:nvPr>
            <p:ph type="body" sz="quarter" idx="41" hasCustomPrompt="1"/>
          </p:nvPr>
        </p:nvSpPr>
        <p:spPr>
          <a:xfrm>
            <a:off x="5746750" y="3228975"/>
            <a:ext cx="3381375" cy="771525"/>
          </a:xfrm>
        </p:spPr>
        <p:txBody>
          <a:bodyPr anchor="ctr">
            <a:noAutofit/>
          </a:bodyPr>
          <a:lstStyle>
            <a:lvl1pPr algn="ctr">
              <a:lnSpc>
                <a:spcPct val="100000"/>
              </a:lnSpc>
              <a:spcBef>
                <a:spcPts val="0"/>
              </a:spcBef>
              <a:defRPr sz="2800" spc="300" baseline="0">
                <a:solidFill>
                  <a:schemeClr val="bg1"/>
                </a:solidFill>
                <a:latin typeface="+mj-lt"/>
              </a:defRPr>
            </a:lvl1pPr>
          </a:lstStyle>
          <a:p>
            <a:pPr lvl="0"/>
            <a:r>
              <a:rPr lang="en-US" altLang="ja-JP" dirty="0" smtClean="0"/>
              <a:t>TEXT HERE</a:t>
            </a:r>
            <a:endParaRPr lang="en-US" dirty="0"/>
          </a:p>
        </p:txBody>
      </p:sp>
      <p:sp>
        <p:nvSpPr>
          <p:cNvPr id="24" name="図プレースホルダー 21"/>
          <p:cNvSpPr>
            <a:spLocks noGrp="1"/>
          </p:cNvSpPr>
          <p:nvPr>
            <p:ph type="pic" sz="quarter" idx="42" hasCustomPrompt="1"/>
          </p:nvPr>
        </p:nvSpPr>
        <p:spPr>
          <a:xfrm>
            <a:off x="8777288" y="2424950"/>
            <a:ext cx="3951609" cy="788150"/>
          </a:xfrm>
          <a:custGeom>
            <a:avLst/>
            <a:gdLst/>
            <a:ahLst/>
            <a:cxnLst/>
            <a:rect l="l" t="t" r="r" b="b"/>
            <a:pathLst>
              <a:path w="3951609" h="788150">
                <a:moveTo>
                  <a:pt x="0" y="0"/>
                </a:moveTo>
                <a:lnTo>
                  <a:pt x="3644829" y="0"/>
                </a:lnTo>
                <a:lnTo>
                  <a:pt x="3951609" y="788150"/>
                </a:lnTo>
                <a:lnTo>
                  <a:pt x="3644829" y="788150"/>
                </a:lnTo>
                <a:lnTo>
                  <a:pt x="306780" y="788150"/>
                </a:lnTo>
                <a:close/>
              </a:path>
            </a:pathLst>
          </a:custGeom>
          <a:solidFill>
            <a:schemeClr val="accent1">
              <a:alpha val="69000"/>
            </a:schemeClr>
          </a:solidFill>
        </p:spPr>
        <p:txBody>
          <a:bodyPr/>
          <a:lstStyle/>
          <a:p>
            <a:r>
              <a:rPr kumimoji="1" lang="en-US" altLang="ja-JP" dirty="0" smtClean="0"/>
              <a:t> </a:t>
            </a:r>
            <a:endParaRPr kumimoji="1" lang="ja-JP" altLang="en-US" dirty="0"/>
          </a:p>
        </p:txBody>
      </p:sp>
      <p:sp>
        <p:nvSpPr>
          <p:cNvPr id="25" name="テキスト プレースホルダー 11"/>
          <p:cNvSpPr>
            <a:spLocks noGrp="1"/>
          </p:cNvSpPr>
          <p:nvPr>
            <p:ph type="body" sz="quarter" idx="43" hasCustomPrompt="1"/>
          </p:nvPr>
        </p:nvSpPr>
        <p:spPr>
          <a:xfrm>
            <a:off x="9063038" y="2432050"/>
            <a:ext cx="3381375" cy="771525"/>
          </a:xfrm>
        </p:spPr>
        <p:txBody>
          <a:bodyPr anchor="ctr">
            <a:noAutofit/>
          </a:bodyPr>
          <a:lstStyle>
            <a:lvl1pPr algn="ctr">
              <a:lnSpc>
                <a:spcPct val="100000"/>
              </a:lnSpc>
              <a:spcBef>
                <a:spcPts val="0"/>
              </a:spcBef>
              <a:defRPr sz="2800" spc="300" baseline="0">
                <a:solidFill>
                  <a:schemeClr val="bg1"/>
                </a:solidFill>
                <a:latin typeface="+mj-lt"/>
              </a:defRPr>
            </a:lvl1pPr>
          </a:lstStyle>
          <a:p>
            <a:pPr lvl="0"/>
            <a:r>
              <a:rPr lang="en-US" altLang="ja-JP" dirty="0" smtClean="0"/>
              <a:t>TEXT HERE</a:t>
            </a:r>
            <a:endParaRPr lang="en-US" dirty="0"/>
          </a:p>
        </p:txBody>
      </p:sp>
    </p:spTree>
    <p:extLst>
      <p:ext uri="{BB962C8B-B14F-4D97-AF65-F5344CB8AC3E}">
        <p14:creationId xmlns:p14="http://schemas.microsoft.com/office/powerpoint/2010/main" val="321251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wipe(right)">
                                      <p:cBhvr>
                                        <p:cTn id="11" dur="500"/>
                                        <p:tgtEl>
                                          <p:spTgt spid="23">
                                            <p:txEl>
                                              <p:pRg st="0" end="0"/>
                                            </p:txEl>
                                          </p:spTgt>
                                        </p:tgtEl>
                                      </p:cBhvr>
                                    </p:animEffect>
                                  </p:childTnLst>
                                </p:cTn>
                              </p:par>
                              <p:par>
                                <p:cTn id="12" presetID="22" presetClass="entr" presetSubtype="2"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right)">
                                      <p:cBhvr>
                                        <p:cTn id="14" dur="500"/>
                                        <p:tgtEl>
                                          <p:spTgt spid="22"/>
                                        </p:tgtEl>
                                      </p:cBhvr>
                                    </p:animEffect>
                                  </p:childTnLst>
                                </p:cTn>
                              </p:par>
                            </p:childTnLst>
                          </p:cTn>
                        </p:par>
                        <p:par>
                          <p:cTn id="15" fill="hold">
                            <p:stCondLst>
                              <p:cond delay="1000"/>
                            </p:stCondLst>
                            <p:childTnLst>
                              <p:par>
                                <p:cTn id="16" presetID="22" presetClass="entr" presetSubtype="2" fill="hold" grpId="0" nodeType="afterEffect">
                                  <p:stCondLst>
                                    <p:cond delay="50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500"/>
                                        <p:tgtEl>
                                          <p:spTgt spid="12"/>
                                        </p:tgtEl>
                                      </p:cBhvr>
                                    </p:animEffect>
                                  </p:childTnLst>
                                </p:cTn>
                              </p:par>
                            </p:childTnLst>
                          </p:cTn>
                        </p:par>
                        <p:par>
                          <p:cTn id="19" fill="hold">
                            <p:stCondLst>
                              <p:cond delay="2000"/>
                            </p:stCondLst>
                            <p:childTnLst>
                              <p:par>
                                <p:cTn id="20" presetID="22" presetClass="entr" presetSubtype="8" fill="hold" grpId="0" nodeType="afterEffect">
                                  <p:stCondLst>
                                    <p:cond delay="0"/>
                                  </p:stCondLst>
                                  <p:childTnLst>
                                    <p:set>
                                      <p:cBhvr>
                                        <p:cTn id="21" dur="1" fill="hold">
                                          <p:stCondLst>
                                            <p:cond delay="0"/>
                                          </p:stCondLst>
                                        </p:cTn>
                                        <p:tgtEl>
                                          <p:spTgt spid="25">
                                            <p:txEl>
                                              <p:pRg st="0" end="0"/>
                                            </p:txEl>
                                          </p:spTgt>
                                        </p:tgtEl>
                                        <p:attrNameLst>
                                          <p:attrName>style.visibility</p:attrName>
                                        </p:attrNameLst>
                                      </p:cBhvr>
                                      <p:to>
                                        <p:strVal val="visible"/>
                                      </p:to>
                                    </p:set>
                                    <p:animEffect transition="in" filter="wipe(left)">
                                      <p:cBhvr>
                                        <p:cTn id="22" dur="500"/>
                                        <p:tgtEl>
                                          <p:spTgt spid="25">
                                            <p:txEl>
                                              <p:pRg st="0" end="0"/>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left)">
                                      <p:cBhvr>
                                        <p:cTn id="25" dur="500"/>
                                        <p:tgtEl>
                                          <p:spTgt spid="24"/>
                                        </p:tgtEl>
                                      </p:cBhvr>
                                    </p:animEffect>
                                  </p:childTnLst>
                                </p:cTn>
                              </p:par>
                            </p:childTnLst>
                          </p:cTn>
                        </p:par>
                        <p:par>
                          <p:cTn id="26" fill="hold">
                            <p:stCondLst>
                              <p:cond delay="2500"/>
                            </p:stCondLst>
                            <p:childTnLst>
                              <p:par>
                                <p:cTn id="27" presetID="2" presetClass="entr" presetSubtype="4" decel="100000" fill="hold" grpId="0" nodeType="afterEffect">
                                  <p:stCondLst>
                                    <p:cond delay="500"/>
                                  </p:stCondLst>
                                  <p:iterate type="wd">
                                    <p:tmPct val="10000"/>
                                  </p:iterate>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childTnLst>
                          </p:cTn>
                        </p:par>
                        <p:par>
                          <p:cTn id="31" fill="hold">
                            <p:stCondLst>
                              <p:cond delay="3550"/>
                            </p:stCondLst>
                            <p:childTnLst>
                              <p:par>
                                <p:cTn id="32" presetID="16" presetClass="entr" presetSubtype="37"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barn(outVertical)">
                                      <p:cBhvr>
                                        <p:cTn id="34" dur="500"/>
                                        <p:tgtEl>
                                          <p:spTgt spid="14"/>
                                        </p:tgtEl>
                                      </p:cBhvr>
                                    </p:animEffect>
                                  </p:childTnLst>
                                </p:cTn>
                              </p:par>
                            </p:childTnLst>
                          </p:cTn>
                        </p:par>
                        <p:par>
                          <p:cTn id="35" fill="hold">
                            <p:stCondLst>
                              <p:cond delay="4050"/>
                            </p:stCondLst>
                            <p:childTnLst>
                              <p:par>
                                <p:cTn id="36" presetID="2" presetClass="entr" presetSubtype="4" decel="10000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ppt_x"/>
                                          </p:val>
                                        </p:tav>
                                        <p:tav tm="100000">
                                          <p:val>
                                            <p:strVal val="#ppt_x"/>
                                          </p:val>
                                        </p:tav>
                                      </p:tavLst>
                                    </p:anim>
                                    <p:anim calcmode="lin" valueType="num">
                                      <p:cBhvr additive="base">
                                        <p:cTn id="39"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2" grpId="0" animBg="1"/>
      <p:bldP spid="12" grpId="0"/>
      <p:bldP spid="13" grpId="0">
        <p:tmplLst>
          <p:tmpl>
            <p:tnLst>
              <p:par>
                <p:cTn presetID="2" presetClass="entr" presetSubtype="4" decel="100000" fill="hold" nodeType="afterEffect">
                  <p:stCondLst>
                    <p:cond delay="50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5" grpId="0">
        <p:tmplLst>
          <p:tmpl>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2" presetClass="entr" presetSubtype="2"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right)">
                      <p:cBhvr>
                        <p:cTn dur="500"/>
                        <p:tgtEl>
                          <p:spTgt spid="23"/>
                        </p:tgtEl>
                      </p:cBhvr>
                    </p:animEffect>
                  </p:childTnLst>
                </p:cTn>
              </p:par>
            </p:tnLst>
          </p:tmpl>
        </p:tmplLst>
      </p:bldP>
      <p:bldP spid="24" grpId="0" animBg="1"/>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orld Map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pic>
        <p:nvPicPr>
          <p:cNvPr id="2" name="図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06954" y="1016929"/>
            <a:ext cx="13127627" cy="6236485"/>
          </a:xfrm>
          <a:prstGeom prst="rect">
            <a:avLst/>
          </a:prstGeom>
        </p:spPr>
      </p:pic>
      <p:sp>
        <p:nvSpPr>
          <p:cNvPr id="5" name="テキスト プレースホルダー 11"/>
          <p:cNvSpPr>
            <a:spLocks noGrp="1"/>
          </p:cNvSpPr>
          <p:nvPr>
            <p:ph type="body" sz="quarter" idx="38" hasCustomPrompt="1"/>
          </p:nvPr>
        </p:nvSpPr>
        <p:spPr>
          <a:xfrm>
            <a:off x="2842148" y="6619890"/>
            <a:ext cx="12612643" cy="1224261"/>
          </a:xfrm>
        </p:spPr>
        <p:txBody>
          <a:bodyPr anchor="b">
            <a:noAutofit/>
          </a:bodyPr>
          <a:lstStyle>
            <a:lvl1pPr algn="ctr">
              <a:lnSpc>
                <a:spcPct val="100000"/>
              </a:lnSpc>
              <a:spcBef>
                <a:spcPts val="0"/>
              </a:spcBef>
              <a:defRPr sz="5400" spc="600" baseline="0">
                <a:solidFill>
                  <a:schemeClr val="accent1"/>
                </a:solidFill>
                <a:latin typeface="+mj-lt"/>
              </a:defRPr>
            </a:lvl1pPr>
          </a:lstStyle>
          <a:p>
            <a:pPr lvl="0"/>
            <a:r>
              <a:rPr lang="en-US" altLang="ja-JP" dirty="0" smtClean="0"/>
              <a:t>TEXT HERE</a:t>
            </a:r>
            <a:endParaRPr lang="en-US" dirty="0"/>
          </a:p>
        </p:txBody>
      </p:sp>
      <p:cxnSp>
        <p:nvCxnSpPr>
          <p:cNvPr id="6" name="直線コネクタ 5"/>
          <p:cNvCxnSpPr/>
          <p:nvPr userDrawn="1"/>
        </p:nvCxnSpPr>
        <p:spPr>
          <a:xfrm flipH="1" flipV="1">
            <a:off x="3332956" y="7853145"/>
            <a:ext cx="11620500"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 name="テキスト プレースホルダー 11"/>
          <p:cNvSpPr>
            <a:spLocks noGrp="1"/>
          </p:cNvSpPr>
          <p:nvPr>
            <p:ph type="body" sz="quarter" idx="39" hasCustomPrompt="1"/>
          </p:nvPr>
        </p:nvSpPr>
        <p:spPr>
          <a:xfrm>
            <a:off x="2097255" y="7975591"/>
            <a:ext cx="14102428" cy="1539112"/>
          </a:xfrm>
        </p:spPr>
        <p:txBody>
          <a:bodyPr anchor="t">
            <a:noAutofit/>
          </a:bodyPr>
          <a:lstStyle>
            <a:lvl1pPr algn="ctr">
              <a:lnSpc>
                <a:spcPct val="120000"/>
              </a:lnSpc>
              <a:spcBef>
                <a:spcPts val="0"/>
              </a:spcBef>
              <a:defRPr sz="2400">
                <a:solidFill>
                  <a:schemeClr val="tx1"/>
                </a:solidFill>
                <a:latin typeface="+mn-lt"/>
              </a:defRPr>
            </a:lvl1pPr>
          </a:lstStyle>
          <a:p>
            <a:pPr lvl="0"/>
            <a:r>
              <a:rPr lang="en-US" altLang="ja-JP" dirty="0" smtClean="0"/>
              <a:t>Text Here</a:t>
            </a:r>
            <a:endParaRPr lang="en-US" dirty="0"/>
          </a:p>
        </p:txBody>
      </p:sp>
      <p:sp>
        <p:nvSpPr>
          <p:cNvPr id="8" name="涙形 7"/>
          <p:cNvSpPr/>
          <p:nvPr userDrawn="1"/>
        </p:nvSpPr>
        <p:spPr>
          <a:xfrm rot="8100000">
            <a:off x="3189655" y="1155774"/>
            <a:ext cx="1396314" cy="1396314"/>
          </a:xfrm>
          <a:prstGeom prst="teardrop">
            <a:avLst/>
          </a:prstGeom>
          <a:solidFill>
            <a:schemeClr val="accent1">
              <a:alpha val="7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涙形 8"/>
          <p:cNvSpPr/>
          <p:nvPr userDrawn="1"/>
        </p:nvSpPr>
        <p:spPr>
          <a:xfrm rot="8100000">
            <a:off x="4761885" y="3760571"/>
            <a:ext cx="1396314" cy="1396314"/>
          </a:xfrm>
          <a:prstGeom prst="teardrop">
            <a:avLst/>
          </a:prstGeom>
          <a:solidFill>
            <a:schemeClr val="accent1">
              <a:alpha val="7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涙形 9"/>
          <p:cNvSpPr/>
          <p:nvPr userDrawn="1"/>
        </p:nvSpPr>
        <p:spPr>
          <a:xfrm rot="8100000">
            <a:off x="7802845" y="634312"/>
            <a:ext cx="1396314" cy="1396314"/>
          </a:xfrm>
          <a:prstGeom prst="teardrop">
            <a:avLst/>
          </a:prstGeom>
          <a:solidFill>
            <a:schemeClr val="accent1">
              <a:alpha val="7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涙形 10"/>
          <p:cNvSpPr/>
          <p:nvPr userDrawn="1"/>
        </p:nvSpPr>
        <p:spPr>
          <a:xfrm rot="8100000">
            <a:off x="11596370" y="1306115"/>
            <a:ext cx="1396314" cy="1396314"/>
          </a:xfrm>
          <a:prstGeom prst="teardrop">
            <a:avLst/>
          </a:prstGeom>
          <a:solidFill>
            <a:schemeClr val="accent1">
              <a:alpha val="7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涙形 11"/>
          <p:cNvSpPr/>
          <p:nvPr userDrawn="1"/>
        </p:nvSpPr>
        <p:spPr>
          <a:xfrm rot="8100000">
            <a:off x="8000551" y="3090913"/>
            <a:ext cx="1396314" cy="1396314"/>
          </a:xfrm>
          <a:prstGeom prst="teardrop">
            <a:avLst/>
          </a:prstGeom>
          <a:solidFill>
            <a:schemeClr val="accent1">
              <a:alpha val="7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涙形 12"/>
          <p:cNvSpPr/>
          <p:nvPr userDrawn="1"/>
        </p:nvSpPr>
        <p:spPr>
          <a:xfrm rot="8100000">
            <a:off x="13128605" y="4180702"/>
            <a:ext cx="1396314" cy="1396314"/>
          </a:xfrm>
          <a:prstGeom prst="teardrop">
            <a:avLst/>
          </a:prstGeom>
          <a:solidFill>
            <a:schemeClr val="accent1">
              <a:alpha val="7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テキスト プレースホルダー 11"/>
          <p:cNvSpPr>
            <a:spLocks noGrp="1"/>
          </p:cNvSpPr>
          <p:nvPr>
            <p:ph type="body" sz="quarter" idx="40" hasCustomPrompt="1"/>
          </p:nvPr>
        </p:nvSpPr>
        <p:spPr>
          <a:xfrm>
            <a:off x="611633" y="1652503"/>
            <a:ext cx="2440485" cy="1034754"/>
          </a:xfrm>
        </p:spPr>
        <p:txBody>
          <a:bodyPr anchor="ctr">
            <a:noAutofit/>
          </a:bodyPr>
          <a:lstStyle>
            <a:lvl1pPr algn="r">
              <a:lnSpc>
                <a:spcPct val="120000"/>
              </a:lnSpc>
              <a:defRPr sz="2000">
                <a:solidFill>
                  <a:schemeClr val="tx1"/>
                </a:solidFill>
                <a:latin typeface="+mn-lt"/>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41" hasCustomPrompt="1"/>
          </p:nvPr>
        </p:nvSpPr>
        <p:spPr>
          <a:xfrm>
            <a:off x="2112711" y="4108746"/>
            <a:ext cx="2440485" cy="1034754"/>
          </a:xfrm>
        </p:spPr>
        <p:txBody>
          <a:bodyPr anchor="ctr">
            <a:noAutofit/>
          </a:bodyPr>
          <a:lstStyle>
            <a:lvl1pPr algn="r">
              <a:lnSpc>
                <a:spcPct val="120000"/>
              </a:lnSpc>
              <a:defRPr sz="2000">
                <a:solidFill>
                  <a:schemeClr val="tx1"/>
                </a:solidFill>
                <a:latin typeface="+mn-lt"/>
              </a:defRPr>
            </a:lvl1pPr>
          </a:lstStyle>
          <a:p>
            <a:pPr lvl="0"/>
            <a:r>
              <a:rPr lang="en-US" altLang="ja-JP" dirty="0" smtClean="0"/>
              <a:t>Text Here</a:t>
            </a:r>
            <a:endParaRPr lang="en-US" dirty="0"/>
          </a:p>
        </p:txBody>
      </p:sp>
      <p:sp>
        <p:nvSpPr>
          <p:cNvPr id="16" name="テキスト プレースホルダー 11"/>
          <p:cNvSpPr>
            <a:spLocks noGrp="1"/>
          </p:cNvSpPr>
          <p:nvPr>
            <p:ph type="body" sz="quarter" idx="42" hasCustomPrompt="1"/>
          </p:nvPr>
        </p:nvSpPr>
        <p:spPr>
          <a:xfrm>
            <a:off x="5227143" y="944025"/>
            <a:ext cx="2440485" cy="1034754"/>
          </a:xfrm>
        </p:spPr>
        <p:txBody>
          <a:bodyPr anchor="ctr">
            <a:noAutofit/>
          </a:bodyPr>
          <a:lstStyle>
            <a:lvl1pPr algn="r">
              <a:lnSpc>
                <a:spcPct val="120000"/>
              </a:lnSpc>
              <a:defRPr sz="2000">
                <a:solidFill>
                  <a:schemeClr val="tx1"/>
                </a:solidFill>
                <a:latin typeface="+mn-lt"/>
              </a:defRPr>
            </a:lvl1pPr>
          </a:lstStyle>
          <a:p>
            <a:pPr lvl="0"/>
            <a:r>
              <a:rPr lang="en-US" altLang="ja-JP" dirty="0" smtClean="0"/>
              <a:t>Text Here</a:t>
            </a:r>
            <a:endParaRPr lang="en-US" dirty="0"/>
          </a:p>
        </p:txBody>
      </p:sp>
      <p:sp>
        <p:nvSpPr>
          <p:cNvPr id="17" name="テキスト プレースホルダー 11"/>
          <p:cNvSpPr>
            <a:spLocks noGrp="1"/>
          </p:cNvSpPr>
          <p:nvPr>
            <p:ph type="body" sz="quarter" idx="43" hasCustomPrompt="1"/>
          </p:nvPr>
        </p:nvSpPr>
        <p:spPr>
          <a:xfrm>
            <a:off x="9488346" y="3741660"/>
            <a:ext cx="2440485" cy="1034754"/>
          </a:xfrm>
        </p:spPr>
        <p:txBody>
          <a:bodyPr anchor="ctr">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
        <p:nvSpPr>
          <p:cNvPr id="18" name="テキスト プレースホルダー 11"/>
          <p:cNvSpPr>
            <a:spLocks noGrp="1"/>
          </p:cNvSpPr>
          <p:nvPr>
            <p:ph type="body" sz="quarter" idx="44" hasCustomPrompt="1"/>
          </p:nvPr>
        </p:nvSpPr>
        <p:spPr>
          <a:xfrm>
            <a:off x="13082603" y="1595703"/>
            <a:ext cx="2440485" cy="1034754"/>
          </a:xfrm>
        </p:spPr>
        <p:txBody>
          <a:bodyPr anchor="ctr">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
        <p:nvSpPr>
          <p:cNvPr id="19" name="テキスト プレースホルダー 11"/>
          <p:cNvSpPr>
            <a:spLocks noGrp="1"/>
          </p:cNvSpPr>
          <p:nvPr>
            <p:ph type="body" sz="quarter" idx="45" hasCustomPrompt="1"/>
          </p:nvPr>
        </p:nvSpPr>
        <p:spPr>
          <a:xfrm>
            <a:off x="14595806" y="4361482"/>
            <a:ext cx="2440485" cy="1034754"/>
          </a:xfrm>
        </p:spPr>
        <p:txBody>
          <a:bodyPr anchor="ctr">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
        <p:nvSpPr>
          <p:cNvPr id="20" name="テキスト プレースホルダー 11"/>
          <p:cNvSpPr>
            <a:spLocks noGrp="1"/>
          </p:cNvSpPr>
          <p:nvPr>
            <p:ph type="body" sz="quarter" idx="46" hasCustomPrompt="1"/>
          </p:nvPr>
        </p:nvSpPr>
        <p:spPr>
          <a:xfrm>
            <a:off x="3314987" y="1076656"/>
            <a:ext cx="1157711" cy="1504721"/>
          </a:xfrm>
        </p:spPr>
        <p:txBody>
          <a:bodyPr anchor="ctr">
            <a:noAutofit/>
          </a:bodyPr>
          <a:lstStyle>
            <a:lvl1pPr algn="ctr">
              <a:lnSpc>
                <a:spcPct val="120000"/>
              </a:lnSpc>
              <a:defRPr sz="4400">
                <a:solidFill>
                  <a:schemeClr val="bg1"/>
                </a:solidFill>
                <a:latin typeface="+mj-lt"/>
              </a:defRPr>
            </a:lvl1pPr>
          </a:lstStyle>
          <a:p>
            <a:pPr lvl="0"/>
            <a:r>
              <a:rPr lang="en-US" altLang="ja-JP" dirty="0" smtClean="0"/>
              <a:t>00</a:t>
            </a:r>
            <a:endParaRPr lang="en-US" dirty="0"/>
          </a:p>
        </p:txBody>
      </p:sp>
      <p:sp>
        <p:nvSpPr>
          <p:cNvPr id="21" name="テキスト プレースホルダー 11"/>
          <p:cNvSpPr>
            <a:spLocks noGrp="1"/>
          </p:cNvSpPr>
          <p:nvPr>
            <p:ph type="body" sz="quarter" idx="47" hasCustomPrompt="1"/>
          </p:nvPr>
        </p:nvSpPr>
        <p:spPr>
          <a:xfrm>
            <a:off x="4875156" y="3681453"/>
            <a:ext cx="1157711" cy="1504721"/>
          </a:xfrm>
        </p:spPr>
        <p:txBody>
          <a:bodyPr anchor="ctr">
            <a:noAutofit/>
          </a:bodyPr>
          <a:lstStyle>
            <a:lvl1pPr algn="ctr">
              <a:lnSpc>
                <a:spcPct val="120000"/>
              </a:lnSpc>
              <a:defRPr sz="4400">
                <a:solidFill>
                  <a:schemeClr val="bg1"/>
                </a:solidFill>
                <a:latin typeface="+mj-lt"/>
              </a:defRPr>
            </a:lvl1pPr>
          </a:lstStyle>
          <a:p>
            <a:pPr lvl="0"/>
            <a:r>
              <a:rPr lang="en-US" altLang="ja-JP" dirty="0" smtClean="0"/>
              <a:t>00</a:t>
            </a:r>
            <a:endParaRPr lang="en-US" dirty="0"/>
          </a:p>
        </p:txBody>
      </p:sp>
      <p:sp>
        <p:nvSpPr>
          <p:cNvPr id="22" name="テキスト プレースホルダー 11"/>
          <p:cNvSpPr>
            <a:spLocks noGrp="1"/>
          </p:cNvSpPr>
          <p:nvPr>
            <p:ph type="body" sz="quarter" idx="48" hasCustomPrompt="1"/>
          </p:nvPr>
        </p:nvSpPr>
        <p:spPr>
          <a:xfrm>
            <a:off x="7922146" y="559279"/>
            <a:ext cx="1157711" cy="1504721"/>
          </a:xfrm>
        </p:spPr>
        <p:txBody>
          <a:bodyPr anchor="ctr">
            <a:noAutofit/>
          </a:bodyPr>
          <a:lstStyle>
            <a:lvl1pPr algn="ctr">
              <a:lnSpc>
                <a:spcPct val="120000"/>
              </a:lnSpc>
              <a:defRPr sz="4400">
                <a:solidFill>
                  <a:schemeClr val="bg1"/>
                </a:solidFill>
                <a:latin typeface="+mj-lt"/>
              </a:defRPr>
            </a:lvl1pPr>
          </a:lstStyle>
          <a:p>
            <a:pPr lvl="0"/>
            <a:r>
              <a:rPr lang="en-US" altLang="ja-JP" dirty="0" smtClean="0"/>
              <a:t>00</a:t>
            </a:r>
            <a:endParaRPr lang="en-US" dirty="0"/>
          </a:p>
        </p:txBody>
      </p:sp>
      <p:sp>
        <p:nvSpPr>
          <p:cNvPr id="23" name="テキスト プレースホルダー 11"/>
          <p:cNvSpPr>
            <a:spLocks noGrp="1"/>
          </p:cNvSpPr>
          <p:nvPr>
            <p:ph type="body" sz="quarter" idx="49" hasCustomPrompt="1"/>
          </p:nvPr>
        </p:nvSpPr>
        <p:spPr>
          <a:xfrm>
            <a:off x="8119852" y="3011795"/>
            <a:ext cx="1157711" cy="1504721"/>
          </a:xfrm>
        </p:spPr>
        <p:txBody>
          <a:bodyPr anchor="ctr">
            <a:noAutofit/>
          </a:bodyPr>
          <a:lstStyle>
            <a:lvl1pPr algn="ctr">
              <a:lnSpc>
                <a:spcPct val="120000"/>
              </a:lnSpc>
              <a:defRPr sz="4400">
                <a:solidFill>
                  <a:schemeClr val="bg1"/>
                </a:solidFill>
                <a:latin typeface="+mj-lt"/>
              </a:defRPr>
            </a:lvl1pPr>
          </a:lstStyle>
          <a:p>
            <a:pPr lvl="0"/>
            <a:r>
              <a:rPr lang="en-US" altLang="ja-JP" dirty="0" smtClean="0"/>
              <a:t>00</a:t>
            </a:r>
            <a:endParaRPr lang="en-US" dirty="0"/>
          </a:p>
        </p:txBody>
      </p:sp>
      <p:sp>
        <p:nvSpPr>
          <p:cNvPr id="24" name="テキスト プレースホルダー 11"/>
          <p:cNvSpPr>
            <a:spLocks noGrp="1"/>
          </p:cNvSpPr>
          <p:nvPr>
            <p:ph type="body" sz="quarter" idx="50" hasCustomPrompt="1"/>
          </p:nvPr>
        </p:nvSpPr>
        <p:spPr>
          <a:xfrm>
            <a:off x="11718778" y="1226997"/>
            <a:ext cx="1157711" cy="1504721"/>
          </a:xfrm>
        </p:spPr>
        <p:txBody>
          <a:bodyPr anchor="ctr">
            <a:noAutofit/>
          </a:bodyPr>
          <a:lstStyle>
            <a:lvl1pPr algn="ctr">
              <a:lnSpc>
                <a:spcPct val="120000"/>
              </a:lnSpc>
              <a:defRPr sz="4400">
                <a:solidFill>
                  <a:schemeClr val="bg1"/>
                </a:solidFill>
                <a:latin typeface="+mj-lt"/>
              </a:defRPr>
            </a:lvl1pPr>
          </a:lstStyle>
          <a:p>
            <a:pPr lvl="0"/>
            <a:r>
              <a:rPr lang="en-US" altLang="ja-JP" dirty="0" smtClean="0"/>
              <a:t>00</a:t>
            </a:r>
            <a:endParaRPr lang="en-US" dirty="0"/>
          </a:p>
        </p:txBody>
      </p:sp>
      <p:sp>
        <p:nvSpPr>
          <p:cNvPr id="25" name="テキスト プレースホルダー 11"/>
          <p:cNvSpPr>
            <a:spLocks noGrp="1"/>
          </p:cNvSpPr>
          <p:nvPr>
            <p:ph type="body" sz="quarter" idx="51" hasCustomPrompt="1"/>
          </p:nvPr>
        </p:nvSpPr>
        <p:spPr>
          <a:xfrm>
            <a:off x="13247906" y="4101584"/>
            <a:ext cx="1157711" cy="1504721"/>
          </a:xfrm>
        </p:spPr>
        <p:txBody>
          <a:bodyPr anchor="ctr">
            <a:noAutofit/>
          </a:bodyPr>
          <a:lstStyle>
            <a:lvl1pPr algn="ctr">
              <a:lnSpc>
                <a:spcPct val="120000"/>
              </a:lnSpc>
              <a:defRPr sz="4400">
                <a:solidFill>
                  <a:schemeClr val="bg1"/>
                </a:solidFill>
                <a:latin typeface="+mj-lt"/>
              </a:defRPr>
            </a:lvl1pPr>
          </a:lstStyle>
          <a:p>
            <a:pPr lvl="0"/>
            <a:r>
              <a:rPr lang="en-US" altLang="ja-JP" dirty="0" smtClean="0"/>
              <a:t>00</a:t>
            </a:r>
            <a:endParaRPr lang="en-US" dirty="0"/>
          </a:p>
        </p:txBody>
      </p:sp>
    </p:spTree>
    <p:extLst>
      <p:ext uri="{BB962C8B-B14F-4D97-AF65-F5344CB8AC3E}">
        <p14:creationId xmlns:p14="http://schemas.microsoft.com/office/powerpoint/2010/main" val="3819747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500"/>
                                        <p:tgtEl>
                                          <p:spTgt spid="2"/>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iterate type="wd">
                                    <p:tmPct val="10000"/>
                                  </p:iterate>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par>
                          <p:cTn id="13" fill="hold">
                            <p:stCondLst>
                              <p:cond delay="1050"/>
                            </p:stCondLst>
                            <p:childTnLst>
                              <p:par>
                                <p:cTn id="14" presetID="16" presetClass="entr" presetSubtype="37"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arn(outVertical)">
                                      <p:cBhvr>
                                        <p:cTn id="16" dur="500"/>
                                        <p:tgtEl>
                                          <p:spTgt spid="6"/>
                                        </p:tgtEl>
                                      </p:cBhvr>
                                    </p:animEffect>
                                  </p:childTnLst>
                                </p:cTn>
                              </p:par>
                            </p:childTnLst>
                          </p:cTn>
                        </p:par>
                        <p:par>
                          <p:cTn id="17" fill="hold">
                            <p:stCondLst>
                              <p:cond delay="1550"/>
                            </p:stCondLst>
                            <p:childTnLst>
                              <p:par>
                                <p:cTn id="18" presetID="2" presetClass="entr" presetSubtype="4" decel="10000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par>
                          <p:cTn id="22" fill="hold">
                            <p:stCondLst>
                              <p:cond delay="2050"/>
                            </p:stCondLst>
                            <p:childTnLst>
                              <p:par>
                                <p:cTn id="23" presetID="2" presetClass="entr" presetSubtype="1" decel="10000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0-#ppt_h/2"/>
                                          </p:val>
                                        </p:tav>
                                        <p:tav tm="100000">
                                          <p:val>
                                            <p:strVal val="#ppt_y"/>
                                          </p:val>
                                        </p:tav>
                                      </p:tavLst>
                                    </p:anim>
                                  </p:childTnLst>
                                </p:cTn>
                              </p:par>
                              <p:par>
                                <p:cTn id="27" presetID="2" presetClass="entr" presetSubtype="1" decel="100000" fill="hold" grpId="0" nodeType="withEffect">
                                  <p:stCondLst>
                                    <p:cond delay="0"/>
                                  </p:stCondLst>
                                  <p:childTnLst>
                                    <p:set>
                                      <p:cBhvr>
                                        <p:cTn id="28" dur="1" fill="hold">
                                          <p:stCondLst>
                                            <p:cond delay="0"/>
                                          </p:stCondLst>
                                        </p:cTn>
                                        <p:tgtEl>
                                          <p:spTgt spid="20">
                                            <p:txEl>
                                              <p:pRg st="0" end="0"/>
                                            </p:txEl>
                                          </p:spTgt>
                                        </p:tgtEl>
                                        <p:attrNameLst>
                                          <p:attrName>style.visibility</p:attrName>
                                        </p:attrNameLst>
                                      </p:cBhvr>
                                      <p:to>
                                        <p:strVal val="visible"/>
                                      </p:to>
                                    </p:set>
                                    <p:anim calcmode="lin" valueType="num">
                                      <p:cBhvr additive="base">
                                        <p:cTn id="29"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0">
                                            <p:txEl>
                                              <p:pRg st="0" end="0"/>
                                            </p:txEl>
                                          </p:spTgt>
                                        </p:tgtEl>
                                        <p:attrNameLst>
                                          <p:attrName>ppt_y</p:attrName>
                                        </p:attrNameLst>
                                      </p:cBhvr>
                                      <p:tavLst>
                                        <p:tav tm="0">
                                          <p:val>
                                            <p:strVal val="0-#ppt_h/2"/>
                                          </p:val>
                                        </p:tav>
                                        <p:tav tm="100000">
                                          <p:val>
                                            <p:strVal val="#ppt_y"/>
                                          </p:val>
                                        </p:tav>
                                      </p:tavLst>
                                    </p:anim>
                                  </p:childTnLst>
                                </p:cTn>
                              </p:par>
                            </p:childTnLst>
                          </p:cTn>
                        </p:par>
                        <p:par>
                          <p:cTn id="31" fill="hold">
                            <p:stCondLst>
                              <p:cond delay="2550"/>
                            </p:stCondLst>
                            <p:childTnLst>
                              <p:par>
                                <p:cTn id="32" presetID="2" presetClass="entr" presetSubtype="8" decel="100000" fill="hold" grpId="0" nodeType="after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additive="base">
                                        <p:cTn id="34" dur="500" fill="hold"/>
                                        <p:tgtEl>
                                          <p:spTgt spid="14"/>
                                        </p:tgtEl>
                                        <p:attrNameLst>
                                          <p:attrName>ppt_x</p:attrName>
                                        </p:attrNameLst>
                                      </p:cBhvr>
                                      <p:tavLst>
                                        <p:tav tm="0">
                                          <p:val>
                                            <p:strVal val="0-#ppt_w/2"/>
                                          </p:val>
                                        </p:tav>
                                        <p:tav tm="100000">
                                          <p:val>
                                            <p:strVal val="#ppt_x"/>
                                          </p:val>
                                        </p:tav>
                                      </p:tavLst>
                                    </p:anim>
                                    <p:anim calcmode="lin" valueType="num">
                                      <p:cBhvr additive="base">
                                        <p:cTn id="35" dur="500" fill="hold"/>
                                        <p:tgtEl>
                                          <p:spTgt spid="14"/>
                                        </p:tgtEl>
                                        <p:attrNameLst>
                                          <p:attrName>ppt_y</p:attrName>
                                        </p:attrNameLst>
                                      </p:cBhvr>
                                      <p:tavLst>
                                        <p:tav tm="0">
                                          <p:val>
                                            <p:strVal val="#ppt_y"/>
                                          </p:val>
                                        </p:tav>
                                        <p:tav tm="100000">
                                          <p:val>
                                            <p:strVal val="#ppt_y"/>
                                          </p:val>
                                        </p:tav>
                                      </p:tavLst>
                                    </p:anim>
                                  </p:childTnLst>
                                </p:cTn>
                              </p:par>
                            </p:childTnLst>
                          </p:cTn>
                        </p:par>
                        <p:par>
                          <p:cTn id="36" fill="hold">
                            <p:stCondLst>
                              <p:cond delay="3050"/>
                            </p:stCondLst>
                            <p:childTnLst>
                              <p:par>
                                <p:cTn id="37" presetID="2" presetClass="entr" presetSubtype="1" decel="100000"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p:stCondLst>
                                    <p:cond delay="0"/>
                                  </p:stCondLst>
                                  <p:childTnLst>
                                    <p:set>
                                      <p:cBhvr>
                                        <p:cTn id="42" dur="1" fill="hold">
                                          <p:stCondLst>
                                            <p:cond delay="0"/>
                                          </p:stCondLst>
                                        </p:cTn>
                                        <p:tgtEl>
                                          <p:spTgt spid="21">
                                            <p:txEl>
                                              <p:pRg st="0" end="0"/>
                                            </p:txEl>
                                          </p:spTgt>
                                        </p:tgtEl>
                                        <p:attrNameLst>
                                          <p:attrName>style.visibility</p:attrName>
                                        </p:attrNameLst>
                                      </p:cBhvr>
                                      <p:to>
                                        <p:strVal val="visible"/>
                                      </p:to>
                                    </p:set>
                                    <p:anim calcmode="lin" valueType="num">
                                      <p:cBhvr additive="base">
                                        <p:cTn id="43"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1">
                                            <p:txEl>
                                              <p:pRg st="0" end="0"/>
                                            </p:txEl>
                                          </p:spTgt>
                                        </p:tgtEl>
                                        <p:attrNameLst>
                                          <p:attrName>ppt_y</p:attrName>
                                        </p:attrNameLst>
                                      </p:cBhvr>
                                      <p:tavLst>
                                        <p:tav tm="0">
                                          <p:val>
                                            <p:strVal val="0-#ppt_h/2"/>
                                          </p:val>
                                        </p:tav>
                                        <p:tav tm="100000">
                                          <p:val>
                                            <p:strVal val="#ppt_y"/>
                                          </p:val>
                                        </p:tav>
                                      </p:tavLst>
                                    </p:anim>
                                  </p:childTnLst>
                                </p:cTn>
                              </p:par>
                            </p:childTnLst>
                          </p:cTn>
                        </p:par>
                        <p:par>
                          <p:cTn id="45" fill="hold">
                            <p:stCondLst>
                              <p:cond delay="3550"/>
                            </p:stCondLst>
                            <p:childTnLst>
                              <p:par>
                                <p:cTn id="46" presetID="2" presetClass="entr" presetSubtype="8" decel="100000" fill="hold" grpId="0" nodeType="after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additive="base">
                                        <p:cTn id="48" dur="500" fill="hold"/>
                                        <p:tgtEl>
                                          <p:spTgt spid="15"/>
                                        </p:tgtEl>
                                        <p:attrNameLst>
                                          <p:attrName>ppt_x</p:attrName>
                                        </p:attrNameLst>
                                      </p:cBhvr>
                                      <p:tavLst>
                                        <p:tav tm="0">
                                          <p:val>
                                            <p:strVal val="0-#ppt_w/2"/>
                                          </p:val>
                                        </p:tav>
                                        <p:tav tm="100000">
                                          <p:val>
                                            <p:strVal val="#ppt_x"/>
                                          </p:val>
                                        </p:tav>
                                      </p:tavLst>
                                    </p:anim>
                                    <p:anim calcmode="lin" valueType="num">
                                      <p:cBhvr additive="base">
                                        <p:cTn id="49" dur="500" fill="hold"/>
                                        <p:tgtEl>
                                          <p:spTgt spid="15"/>
                                        </p:tgtEl>
                                        <p:attrNameLst>
                                          <p:attrName>ppt_y</p:attrName>
                                        </p:attrNameLst>
                                      </p:cBhvr>
                                      <p:tavLst>
                                        <p:tav tm="0">
                                          <p:val>
                                            <p:strVal val="#ppt_y"/>
                                          </p:val>
                                        </p:tav>
                                        <p:tav tm="100000">
                                          <p:val>
                                            <p:strVal val="#ppt_y"/>
                                          </p:val>
                                        </p:tav>
                                      </p:tavLst>
                                    </p:anim>
                                  </p:childTnLst>
                                </p:cTn>
                              </p:par>
                            </p:childTnLst>
                          </p:cTn>
                        </p:par>
                        <p:par>
                          <p:cTn id="50" fill="hold">
                            <p:stCondLst>
                              <p:cond delay="4050"/>
                            </p:stCondLst>
                            <p:childTnLst>
                              <p:par>
                                <p:cTn id="51" presetID="2" presetClass="entr" presetSubtype="1" decel="100000" fill="hold" grpId="0" nodeType="after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additive="base">
                                        <p:cTn id="53" dur="500" fill="hold"/>
                                        <p:tgtEl>
                                          <p:spTgt spid="10"/>
                                        </p:tgtEl>
                                        <p:attrNameLst>
                                          <p:attrName>ppt_x</p:attrName>
                                        </p:attrNameLst>
                                      </p:cBhvr>
                                      <p:tavLst>
                                        <p:tav tm="0">
                                          <p:val>
                                            <p:strVal val="#ppt_x"/>
                                          </p:val>
                                        </p:tav>
                                        <p:tav tm="100000">
                                          <p:val>
                                            <p:strVal val="#ppt_x"/>
                                          </p:val>
                                        </p:tav>
                                      </p:tavLst>
                                    </p:anim>
                                    <p:anim calcmode="lin" valueType="num">
                                      <p:cBhvr additive="base">
                                        <p:cTn id="54" dur="500" fill="hold"/>
                                        <p:tgtEl>
                                          <p:spTgt spid="10"/>
                                        </p:tgtEl>
                                        <p:attrNameLst>
                                          <p:attrName>ppt_y</p:attrName>
                                        </p:attrNameLst>
                                      </p:cBhvr>
                                      <p:tavLst>
                                        <p:tav tm="0">
                                          <p:val>
                                            <p:strVal val="0-#ppt_h/2"/>
                                          </p:val>
                                        </p:tav>
                                        <p:tav tm="100000">
                                          <p:val>
                                            <p:strVal val="#ppt_y"/>
                                          </p:val>
                                        </p:tav>
                                      </p:tavLst>
                                    </p:anim>
                                  </p:childTnLst>
                                </p:cTn>
                              </p:par>
                              <p:par>
                                <p:cTn id="55" presetID="2" presetClass="entr" presetSubtype="1" decel="100000" fill="hold" grpId="0" nodeType="withEffect">
                                  <p:stCondLst>
                                    <p:cond delay="0"/>
                                  </p:stCondLst>
                                  <p:childTnLst>
                                    <p:set>
                                      <p:cBhvr>
                                        <p:cTn id="56" dur="1" fill="hold">
                                          <p:stCondLst>
                                            <p:cond delay="0"/>
                                          </p:stCondLst>
                                        </p:cTn>
                                        <p:tgtEl>
                                          <p:spTgt spid="22">
                                            <p:txEl>
                                              <p:pRg st="0" end="0"/>
                                            </p:txEl>
                                          </p:spTgt>
                                        </p:tgtEl>
                                        <p:attrNameLst>
                                          <p:attrName>style.visibility</p:attrName>
                                        </p:attrNameLst>
                                      </p:cBhvr>
                                      <p:to>
                                        <p:strVal val="visible"/>
                                      </p:to>
                                    </p:set>
                                    <p:anim calcmode="lin" valueType="num">
                                      <p:cBhvr additive="base">
                                        <p:cTn id="57"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59" fill="hold">
                            <p:stCondLst>
                              <p:cond delay="4550"/>
                            </p:stCondLst>
                            <p:childTnLst>
                              <p:par>
                                <p:cTn id="60" presetID="2" presetClass="entr" presetSubtype="8" decel="100000" fill="hold" grpId="0" nodeType="afterEffect">
                                  <p:stCondLst>
                                    <p:cond delay="0"/>
                                  </p:stCondLst>
                                  <p:childTnLst>
                                    <p:set>
                                      <p:cBhvr>
                                        <p:cTn id="61" dur="1" fill="hold">
                                          <p:stCondLst>
                                            <p:cond delay="0"/>
                                          </p:stCondLst>
                                        </p:cTn>
                                        <p:tgtEl>
                                          <p:spTgt spid="16"/>
                                        </p:tgtEl>
                                        <p:attrNameLst>
                                          <p:attrName>style.visibility</p:attrName>
                                        </p:attrNameLst>
                                      </p:cBhvr>
                                      <p:to>
                                        <p:strVal val="visible"/>
                                      </p:to>
                                    </p:set>
                                    <p:anim calcmode="lin" valueType="num">
                                      <p:cBhvr additive="base">
                                        <p:cTn id="62" dur="500" fill="hold"/>
                                        <p:tgtEl>
                                          <p:spTgt spid="16"/>
                                        </p:tgtEl>
                                        <p:attrNameLst>
                                          <p:attrName>ppt_x</p:attrName>
                                        </p:attrNameLst>
                                      </p:cBhvr>
                                      <p:tavLst>
                                        <p:tav tm="0">
                                          <p:val>
                                            <p:strVal val="0-#ppt_w/2"/>
                                          </p:val>
                                        </p:tav>
                                        <p:tav tm="100000">
                                          <p:val>
                                            <p:strVal val="#ppt_x"/>
                                          </p:val>
                                        </p:tav>
                                      </p:tavLst>
                                    </p:anim>
                                    <p:anim calcmode="lin" valueType="num">
                                      <p:cBhvr additive="base">
                                        <p:cTn id="63" dur="500" fill="hold"/>
                                        <p:tgtEl>
                                          <p:spTgt spid="16"/>
                                        </p:tgtEl>
                                        <p:attrNameLst>
                                          <p:attrName>ppt_y</p:attrName>
                                        </p:attrNameLst>
                                      </p:cBhvr>
                                      <p:tavLst>
                                        <p:tav tm="0">
                                          <p:val>
                                            <p:strVal val="#ppt_y"/>
                                          </p:val>
                                        </p:tav>
                                        <p:tav tm="100000">
                                          <p:val>
                                            <p:strVal val="#ppt_y"/>
                                          </p:val>
                                        </p:tav>
                                      </p:tavLst>
                                    </p:anim>
                                  </p:childTnLst>
                                </p:cTn>
                              </p:par>
                            </p:childTnLst>
                          </p:cTn>
                        </p:par>
                        <p:par>
                          <p:cTn id="64" fill="hold">
                            <p:stCondLst>
                              <p:cond delay="5050"/>
                            </p:stCondLst>
                            <p:childTnLst>
                              <p:par>
                                <p:cTn id="65" presetID="2" presetClass="entr" presetSubtype="1" decel="100000" fill="hold" grpId="0" nodeType="afterEffect">
                                  <p:stCondLst>
                                    <p:cond delay="0"/>
                                  </p:stCondLst>
                                  <p:childTnLst>
                                    <p:set>
                                      <p:cBhvr>
                                        <p:cTn id="66" dur="1" fill="hold">
                                          <p:stCondLst>
                                            <p:cond delay="0"/>
                                          </p:stCondLst>
                                        </p:cTn>
                                        <p:tgtEl>
                                          <p:spTgt spid="12"/>
                                        </p:tgtEl>
                                        <p:attrNameLst>
                                          <p:attrName>style.visibility</p:attrName>
                                        </p:attrNameLst>
                                      </p:cBhvr>
                                      <p:to>
                                        <p:strVal val="visible"/>
                                      </p:to>
                                    </p:set>
                                    <p:anim calcmode="lin" valueType="num">
                                      <p:cBhvr additive="base">
                                        <p:cTn id="67" dur="500" fill="hold"/>
                                        <p:tgtEl>
                                          <p:spTgt spid="12"/>
                                        </p:tgtEl>
                                        <p:attrNameLst>
                                          <p:attrName>ppt_x</p:attrName>
                                        </p:attrNameLst>
                                      </p:cBhvr>
                                      <p:tavLst>
                                        <p:tav tm="0">
                                          <p:val>
                                            <p:strVal val="#ppt_x"/>
                                          </p:val>
                                        </p:tav>
                                        <p:tav tm="100000">
                                          <p:val>
                                            <p:strVal val="#ppt_x"/>
                                          </p:val>
                                        </p:tav>
                                      </p:tavLst>
                                    </p:anim>
                                    <p:anim calcmode="lin" valueType="num">
                                      <p:cBhvr additive="base">
                                        <p:cTn id="68" dur="500" fill="hold"/>
                                        <p:tgtEl>
                                          <p:spTgt spid="12"/>
                                        </p:tgtEl>
                                        <p:attrNameLst>
                                          <p:attrName>ppt_y</p:attrName>
                                        </p:attrNameLst>
                                      </p:cBhvr>
                                      <p:tavLst>
                                        <p:tav tm="0">
                                          <p:val>
                                            <p:strVal val="0-#ppt_h/2"/>
                                          </p:val>
                                        </p:tav>
                                        <p:tav tm="100000">
                                          <p:val>
                                            <p:strVal val="#ppt_y"/>
                                          </p:val>
                                        </p:tav>
                                      </p:tavLst>
                                    </p:anim>
                                  </p:childTnLst>
                                </p:cTn>
                              </p:par>
                              <p:par>
                                <p:cTn id="69" presetID="2" presetClass="entr" presetSubtype="1" decel="100000" fill="hold" grpId="0" nodeType="withEffect">
                                  <p:stCondLst>
                                    <p:cond delay="0"/>
                                  </p:stCondLst>
                                  <p:childTnLst>
                                    <p:set>
                                      <p:cBhvr>
                                        <p:cTn id="70" dur="1" fill="hold">
                                          <p:stCondLst>
                                            <p:cond delay="0"/>
                                          </p:stCondLst>
                                        </p:cTn>
                                        <p:tgtEl>
                                          <p:spTgt spid="23">
                                            <p:txEl>
                                              <p:pRg st="0" end="0"/>
                                            </p:txEl>
                                          </p:spTgt>
                                        </p:tgtEl>
                                        <p:attrNameLst>
                                          <p:attrName>style.visibility</p:attrName>
                                        </p:attrNameLst>
                                      </p:cBhvr>
                                      <p:to>
                                        <p:strVal val="visible"/>
                                      </p:to>
                                    </p:set>
                                    <p:anim calcmode="lin" valueType="num">
                                      <p:cBhvr additive="base">
                                        <p:cTn id="71"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23">
                                            <p:txEl>
                                              <p:pRg st="0" end="0"/>
                                            </p:txEl>
                                          </p:spTgt>
                                        </p:tgtEl>
                                        <p:attrNameLst>
                                          <p:attrName>ppt_y</p:attrName>
                                        </p:attrNameLst>
                                      </p:cBhvr>
                                      <p:tavLst>
                                        <p:tav tm="0">
                                          <p:val>
                                            <p:strVal val="0-#ppt_h/2"/>
                                          </p:val>
                                        </p:tav>
                                        <p:tav tm="100000">
                                          <p:val>
                                            <p:strVal val="#ppt_y"/>
                                          </p:val>
                                        </p:tav>
                                      </p:tavLst>
                                    </p:anim>
                                  </p:childTnLst>
                                </p:cTn>
                              </p:par>
                            </p:childTnLst>
                          </p:cTn>
                        </p:par>
                        <p:par>
                          <p:cTn id="73" fill="hold">
                            <p:stCondLst>
                              <p:cond delay="5550"/>
                            </p:stCondLst>
                            <p:childTnLst>
                              <p:par>
                                <p:cTn id="74" presetID="2" presetClass="entr" presetSubtype="2" decel="100000" fill="hold" grpId="0" nodeType="afterEffect">
                                  <p:stCondLst>
                                    <p:cond delay="0"/>
                                  </p:stCondLst>
                                  <p:childTnLst>
                                    <p:set>
                                      <p:cBhvr>
                                        <p:cTn id="75" dur="1" fill="hold">
                                          <p:stCondLst>
                                            <p:cond delay="0"/>
                                          </p:stCondLst>
                                        </p:cTn>
                                        <p:tgtEl>
                                          <p:spTgt spid="17"/>
                                        </p:tgtEl>
                                        <p:attrNameLst>
                                          <p:attrName>style.visibility</p:attrName>
                                        </p:attrNameLst>
                                      </p:cBhvr>
                                      <p:to>
                                        <p:strVal val="visible"/>
                                      </p:to>
                                    </p:set>
                                    <p:anim calcmode="lin" valueType="num">
                                      <p:cBhvr additive="base">
                                        <p:cTn id="76" dur="500" fill="hold"/>
                                        <p:tgtEl>
                                          <p:spTgt spid="17"/>
                                        </p:tgtEl>
                                        <p:attrNameLst>
                                          <p:attrName>ppt_x</p:attrName>
                                        </p:attrNameLst>
                                      </p:cBhvr>
                                      <p:tavLst>
                                        <p:tav tm="0">
                                          <p:val>
                                            <p:strVal val="1+#ppt_w/2"/>
                                          </p:val>
                                        </p:tav>
                                        <p:tav tm="100000">
                                          <p:val>
                                            <p:strVal val="#ppt_x"/>
                                          </p:val>
                                        </p:tav>
                                      </p:tavLst>
                                    </p:anim>
                                    <p:anim calcmode="lin" valueType="num">
                                      <p:cBhvr additive="base">
                                        <p:cTn id="77" dur="500" fill="hold"/>
                                        <p:tgtEl>
                                          <p:spTgt spid="17"/>
                                        </p:tgtEl>
                                        <p:attrNameLst>
                                          <p:attrName>ppt_y</p:attrName>
                                        </p:attrNameLst>
                                      </p:cBhvr>
                                      <p:tavLst>
                                        <p:tav tm="0">
                                          <p:val>
                                            <p:strVal val="#ppt_y"/>
                                          </p:val>
                                        </p:tav>
                                        <p:tav tm="100000">
                                          <p:val>
                                            <p:strVal val="#ppt_y"/>
                                          </p:val>
                                        </p:tav>
                                      </p:tavLst>
                                    </p:anim>
                                  </p:childTnLst>
                                </p:cTn>
                              </p:par>
                            </p:childTnLst>
                          </p:cTn>
                        </p:par>
                        <p:par>
                          <p:cTn id="78" fill="hold">
                            <p:stCondLst>
                              <p:cond delay="6050"/>
                            </p:stCondLst>
                            <p:childTnLst>
                              <p:par>
                                <p:cTn id="79" presetID="2" presetClass="entr" presetSubtype="1" decel="100000" fill="hold" grpId="0" nodeType="afterEffect">
                                  <p:stCondLst>
                                    <p:cond delay="0"/>
                                  </p:stCondLst>
                                  <p:childTnLst>
                                    <p:set>
                                      <p:cBhvr>
                                        <p:cTn id="80" dur="1" fill="hold">
                                          <p:stCondLst>
                                            <p:cond delay="0"/>
                                          </p:stCondLst>
                                        </p:cTn>
                                        <p:tgtEl>
                                          <p:spTgt spid="11"/>
                                        </p:tgtEl>
                                        <p:attrNameLst>
                                          <p:attrName>style.visibility</p:attrName>
                                        </p:attrNameLst>
                                      </p:cBhvr>
                                      <p:to>
                                        <p:strVal val="visible"/>
                                      </p:to>
                                    </p:set>
                                    <p:anim calcmode="lin" valueType="num">
                                      <p:cBhvr additive="base">
                                        <p:cTn id="81" dur="500" fill="hold"/>
                                        <p:tgtEl>
                                          <p:spTgt spid="11"/>
                                        </p:tgtEl>
                                        <p:attrNameLst>
                                          <p:attrName>ppt_x</p:attrName>
                                        </p:attrNameLst>
                                      </p:cBhvr>
                                      <p:tavLst>
                                        <p:tav tm="0">
                                          <p:val>
                                            <p:strVal val="#ppt_x"/>
                                          </p:val>
                                        </p:tav>
                                        <p:tav tm="100000">
                                          <p:val>
                                            <p:strVal val="#ppt_x"/>
                                          </p:val>
                                        </p:tav>
                                      </p:tavLst>
                                    </p:anim>
                                    <p:anim calcmode="lin" valueType="num">
                                      <p:cBhvr additive="base">
                                        <p:cTn id="82" dur="500" fill="hold"/>
                                        <p:tgtEl>
                                          <p:spTgt spid="11"/>
                                        </p:tgtEl>
                                        <p:attrNameLst>
                                          <p:attrName>ppt_y</p:attrName>
                                        </p:attrNameLst>
                                      </p:cBhvr>
                                      <p:tavLst>
                                        <p:tav tm="0">
                                          <p:val>
                                            <p:strVal val="0-#ppt_h/2"/>
                                          </p:val>
                                        </p:tav>
                                        <p:tav tm="100000">
                                          <p:val>
                                            <p:strVal val="#ppt_y"/>
                                          </p:val>
                                        </p:tav>
                                      </p:tavLst>
                                    </p:anim>
                                  </p:childTnLst>
                                </p:cTn>
                              </p:par>
                              <p:par>
                                <p:cTn id="83" presetID="2" presetClass="entr" presetSubtype="1" decel="100000" fill="hold" grpId="0" nodeType="withEffect">
                                  <p:stCondLst>
                                    <p:cond delay="0"/>
                                  </p:stCondLst>
                                  <p:childTnLst>
                                    <p:set>
                                      <p:cBhvr>
                                        <p:cTn id="84" dur="1" fill="hold">
                                          <p:stCondLst>
                                            <p:cond delay="0"/>
                                          </p:stCondLst>
                                        </p:cTn>
                                        <p:tgtEl>
                                          <p:spTgt spid="24">
                                            <p:txEl>
                                              <p:pRg st="0" end="0"/>
                                            </p:txEl>
                                          </p:spTgt>
                                        </p:tgtEl>
                                        <p:attrNameLst>
                                          <p:attrName>style.visibility</p:attrName>
                                        </p:attrNameLst>
                                      </p:cBhvr>
                                      <p:to>
                                        <p:strVal val="visible"/>
                                      </p:to>
                                    </p:set>
                                    <p:anim calcmode="lin" valueType="num">
                                      <p:cBhvr additive="base">
                                        <p:cTn id="85"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24">
                                            <p:txEl>
                                              <p:pRg st="0" end="0"/>
                                            </p:txEl>
                                          </p:spTgt>
                                        </p:tgtEl>
                                        <p:attrNameLst>
                                          <p:attrName>ppt_y</p:attrName>
                                        </p:attrNameLst>
                                      </p:cBhvr>
                                      <p:tavLst>
                                        <p:tav tm="0">
                                          <p:val>
                                            <p:strVal val="0-#ppt_h/2"/>
                                          </p:val>
                                        </p:tav>
                                        <p:tav tm="100000">
                                          <p:val>
                                            <p:strVal val="#ppt_y"/>
                                          </p:val>
                                        </p:tav>
                                      </p:tavLst>
                                    </p:anim>
                                  </p:childTnLst>
                                </p:cTn>
                              </p:par>
                            </p:childTnLst>
                          </p:cTn>
                        </p:par>
                        <p:par>
                          <p:cTn id="87" fill="hold">
                            <p:stCondLst>
                              <p:cond delay="6550"/>
                            </p:stCondLst>
                            <p:childTnLst>
                              <p:par>
                                <p:cTn id="88" presetID="2" presetClass="entr" presetSubtype="2" decel="100000" fill="hold" grpId="0" nodeType="afterEffect">
                                  <p:stCondLst>
                                    <p:cond delay="0"/>
                                  </p:stCondLst>
                                  <p:childTnLst>
                                    <p:set>
                                      <p:cBhvr>
                                        <p:cTn id="89" dur="1" fill="hold">
                                          <p:stCondLst>
                                            <p:cond delay="0"/>
                                          </p:stCondLst>
                                        </p:cTn>
                                        <p:tgtEl>
                                          <p:spTgt spid="18"/>
                                        </p:tgtEl>
                                        <p:attrNameLst>
                                          <p:attrName>style.visibility</p:attrName>
                                        </p:attrNameLst>
                                      </p:cBhvr>
                                      <p:to>
                                        <p:strVal val="visible"/>
                                      </p:to>
                                    </p:set>
                                    <p:anim calcmode="lin" valueType="num">
                                      <p:cBhvr additive="base">
                                        <p:cTn id="90" dur="500" fill="hold"/>
                                        <p:tgtEl>
                                          <p:spTgt spid="18"/>
                                        </p:tgtEl>
                                        <p:attrNameLst>
                                          <p:attrName>ppt_x</p:attrName>
                                        </p:attrNameLst>
                                      </p:cBhvr>
                                      <p:tavLst>
                                        <p:tav tm="0">
                                          <p:val>
                                            <p:strVal val="1+#ppt_w/2"/>
                                          </p:val>
                                        </p:tav>
                                        <p:tav tm="100000">
                                          <p:val>
                                            <p:strVal val="#ppt_x"/>
                                          </p:val>
                                        </p:tav>
                                      </p:tavLst>
                                    </p:anim>
                                    <p:anim calcmode="lin" valueType="num">
                                      <p:cBhvr additive="base">
                                        <p:cTn id="91" dur="500" fill="hold"/>
                                        <p:tgtEl>
                                          <p:spTgt spid="18"/>
                                        </p:tgtEl>
                                        <p:attrNameLst>
                                          <p:attrName>ppt_y</p:attrName>
                                        </p:attrNameLst>
                                      </p:cBhvr>
                                      <p:tavLst>
                                        <p:tav tm="0">
                                          <p:val>
                                            <p:strVal val="#ppt_y"/>
                                          </p:val>
                                        </p:tav>
                                        <p:tav tm="100000">
                                          <p:val>
                                            <p:strVal val="#ppt_y"/>
                                          </p:val>
                                        </p:tav>
                                      </p:tavLst>
                                    </p:anim>
                                  </p:childTnLst>
                                </p:cTn>
                              </p:par>
                            </p:childTnLst>
                          </p:cTn>
                        </p:par>
                        <p:par>
                          <p:cTn id="92" fill="hold">
                            <p:stCondLst>
                              <p:cond delay="7050"/>
                            </p:stCondLst>
                            <p:childTnLst>
                              <p:par>
                                <p:cTn id="93" presetID="2" presetClass="entr" presetSubtype="1" decel="100000" fill="hold" grpId="0" nodeType="afterEffect">
                                  <p:stCondLst>
                                    <p:cond delay="0"/>
                                  </p:stCondLst>
                                  <p:childTnLst>
                                    <p:set>
                                      <p:cBhvr>
                                        <p:cTn id="94" dur="1" fill="hold">
                                          <p:stCondLst>
                                            <p:cond delay="0"/>
                                          </p:stCondLst>
                                        </p:cTn>
                                        <p:tgtEl>
                                          <p:spTgt spid="13"/>
                                        </p:tgtEl>
                                        <p:attrNameLst>
                                          <p:attrName>style.visibility</p:attrName>
                                        </p:attrNameLst>
                                      </p:cBhvr>
                                      <p:to>
                                        <p:strVal val="visible"/>
                                      </p:to>
                                    </p:set>
                                    <p:anim calcmode="lin" valueType="num">
                                      <p:cBhvr additive="base">
                                        <p:cTn id="95" dur="500" fill="hold"/>
                                        <p:tgtEl>
                                          <p:spTgt spid="13"/>
                                        </p:tgtEl>
                                        <p:attrNameLst>
                                          <p:attrName>ppt_x</p:attrName>
                                        </p:attrNameLst>
                                      </p:cBhvr>
                                      <p:tavLst>
                                        <p:tav tm="0">
                                          <p:val>
                                            <p:strVal val="#ppt_x"/>
                                          </p:val>
                                        </p:tav>
                                        <p:tav tm="100000">
                                          <p:val>
                                            <p:strVal val="#ppt_x"/>
                                          </p:val>
                                        </p:tav>
                                      </p:tavLst>
                                    </p:anim>
                                    <p:anim calcmode="lin" valueType="num">
                                      <p:cBhvr additive="base">
                                        <p:cTn id="96" dur="500" fill="hold"/>
                                        <p:tgtEl>
                                          <p:spTgt spid="13"/>
                                        </p:tgtEl>
                                        <p:attrNameLst>
                                          <p:attrName>ppt_y</p:attrName>
                                        </p:attrNameLst>
                                      </p:cBhvr>
                                      <p:tavLst>
                                        <p:tav tm="0">
                                          <p:val>
                                            <p:strVal val="0-#ppt_h/2"/>
                                          </p:val>
                                        </p:tav>
                                        <p:tav tm="100000">
                                          <p:val>
                                            <p:strVal val="#ppt_y"/>
                                          </p:val>
                                        </p:tav>
                                      </p:tavLst>
                                    </p:anim>
                                  </p:childTnLst>
                                </p:cTn>
                              </p:par>
                              <p:par>
                                <p:cTn id="97" presetID="2" presetClass="entr" presetSubtype="1" decel="100000" fill="hold" grpId="0" nodeType="withEffect">
                                  <p:stCondLst>
                                    <p:cond delay="0"/>
                                  </p:stCondLst>
                                  <p:childTnLst>
                                    <p:set>
                                      <p:cBhvr>
                                        <p:cTn id="98" dur="1" fill="hold">
                                          <p:stCondLst>
                                            <p:cond delay="0"/>
                                          </p:stCondLst>
                                        </p:cTn>
                                        <p:tgtEl>
                                          <p:spTgt spid="25">
                                            <p:txEl>
                                              <p:pRg st="0" end="0"/>
                                            </p:txEl>
                                          </p:spTgt>
                                        </p:tgtEl>
                                        <p:attrNameLst>
                                          <p:attrName>style.visibility</p:attrName>
                                        </p:attrNameLst>
                                      </p:cBhvr>
                                      <p:to>
                                        <p:strVal val="visible"/>
                                      </p:to>
                                    </p:set>
                                    <p:anim calcmode="lin" valueType="num">
                                      <p:cBhvr additive="base">
                                        <p:cTn id="99"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100" dur="500" fill="hold"/>
                                        <p:tgtEl>
                                          <p:spTgt spid="25">
                                            <p:txEl>
                                              <p:pRg st="0" end="0"/>
                                            </p:txEl>
                                          </p:spTgt>
                                        </p:tgtEl>
                                        <p:attrNameLst>
                                          <p:attrName>ppt_y</p:attrName>
                                        </p:attrNameLst>
                                      </p:cBhvr>
                                      <p:tavLst>
                                        <p:tav tm="0">
                                          <p:val>
                                            <p:strVal val="0-#ppt_h/2"/>
                                          </p:val>
                                        </p:tav>
                                        <p:tav tm="100000">
                                          <p:val>
                                            <p:strVal val="#ppt_y"/>
                                          </p:val>
                                        </p:tav>
                                      </p:tavLst>
                                    </p:anim>
                                  </p:childTnLst>
                                </p:cTn>
                              </p:par>
                            </p:childTnLst>
                          </p:cTn>
                        </p:par>
                        <p:par>
                          <p:cTn id="101" fill="hold">
                            <p:stCondLst>
                              <p:cond delay="7550"/>
                            </p:stCondLst>
                            <p:childTnLst>
                              <p:par>
                                <p:cTn id="102" presetID="2" presetClass="entr" presetSubtype="2" decel="100000" fill="hold" grpId="0" nodeType="afterEffect">
                                  <p:stCondLst>
                                    <p:cond delay="0"/>
                                  </p:stCondLst>
                                  <p:childTnLst>
                                    <p:set>
                                      <p:cBhvr>
                                        <p:cTn id="103" dur="1" fill="hold">
                                          <p:stCondLst>
                                            <p:cond delay="0"/>
                                          </p:stCondLst>
                                        </p:cTn>
                                        <p:tgtEl>
                                          <p:spTgt spid="19"/>
                                        </p:tgtEl>
                                        <p:attrNameLst>
                                          <p:attrName>style.visibility</p:attrName>
                                        </p:attrNameLst>
                                      </p:cBhvr>
                                      <p:to>
                                        <p:strVal val="visible"/>
                                      </p:to>
                                    </p:set>
                                    <p:anim calcmode="lin" valueType="num">
                                      <p:cBhvr additive="base">
                                        <p:cTn id="104" dur="500" fill="hold"/>
                                        <p:tgtEl>
                                          <p:spTgt spid="19"/>
                                        </p:tgtEl>
                                        <p:attrNameLst>
                                          <p:attrName>ppt_x</p:attrName>
                                        </p:attrNameLst>
                                      </p:cBhvr>
                                      <p:tavLst>
                                        <p:tav tm="0">
                                          <p:val>
                                            <p:strVal val="1+#ppt_w/2"/>
                                          </p:val>
                                        </p:tav>
                                        <p:tav tm="100000">
                                          <p:val>
                                            <p:strVal val="#ppt_x"/>
                                          </p:val>
                                        </p:tav>
                                      </p:tavLst>
                                    </p:anim>
                                    <p:anim calcmode="lin" valueType="num">
                                      <p:cBhvr additive="base">
                                        <p:cTn id="105"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 presetClass="entr" presetSubtype="4" decel="100000" fill="hold" nodeType="afterEffect">
                  <p:stCondLst>
                    <p:cond delay="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P spid="7" grpId="0">
        <p:tmplLst>
          <p:tmpl>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8" grpId="0" animBg="1"/>
      <p:bldP spid="9" grpId="0" animBg="1"/>
      <p:bldP spid="10" grpId="0" animBg="1"/>
      <p:bldP spid="11" grpId="0" animBg="1"/>
      <p:bldP spid="12" grpId="0" animBg="1"/>
      <p:bldP spid="13" grpId="0" animBg="1"/>
      <p:bldP spid="14" grpId="0">
        <p:tmplLst>
          <p:tmpl>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p:tmplLst>
          <p:tmpl>
            <p:tnLst>
              <p:par>
                <p:cTn presetID="2" presetClass="entr" presetSubtype="8"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p:tmplLst>
          <p:tmpl>
            <p:tnLst>
              <p:par>
                <p:cTn presetID="2" presetClass="entr" presetSubtype="8"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p:tmplLst>
          <p:tmpl>
            <p:tnLst>
              <p:par>
                <p:cTn presetID="2" presetClass="entr" presetSubtype="2"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1+#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p:tmplLst>
          <p:tmpl>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p:tmplLst>
          <p:tmpl>
            <p:tnLst>
              <p:par>
                <p:cTn presetID="2" presetClass="entr" presetSubtype="2" decel="10000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1"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1"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build="p">
        <p:tmplLst>
          <p:tmpl lvl="1">
            <p:tnLst>
              <p:par>
                <p:cTn presetID="2" presetClass="entr" presetSubtype="1"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build="p">
        <p:tmplLst>
          <p:tmpl lvl="1">
            <p:tnLst>
              <p:par>
                <p:cTn presetID="2" presetClass="entr" presetSubtype="1"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0-#ppt_h/2"/>
                          </p:val>
                        </p:tav>
                        <p:tav tm="100000">
                          <p:val>
                            <p:strVal val="#ppt_y"/>
                          </p:val>
                        </p:tav>
                      </p:tavLst>
                    </p:anim>
                  </p:childTnLst>
                </p:cTn>
              </p:par>
            </p:tnLst>
          </p:tmpl>
        </p:tmplLst>
      </p:bldP>
      <p:bldP spid="24" grpId="0" build="p">
        <p:tmplLst>
          <p:tmpl lvl="1">
            <p:tnLst>
              <p:par>
                <p:cTn presetID="2" presetClass="entr" presetSubtype="1"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P spid="25" grpId="0" build="p">
        <p:tmplLst>
          <p:tmpl lvl="1">
            <p:tnLst>
              <p:par>
                <p:cTn presetID="2" presetClass="entr" presetSubtype="1"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World Map 2">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pic>
        <p:nvPicPr>
          <p:cNvPr id="2" name="図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06954" y="1016929"/>
            <a:ext cx="13127627" cy="6236485"/>
          </a:xfrm>
          <a:prstGeom prst="rect">
            <a:avLst/>
          </a:prstGeom>
        </p:spPr>
      </p:pic>
      <p:sp>
        <p:nvSpPr>
          <p:cNvPr id="5" name="テキスト プレースホルダー 11"/>
          <p:cNvSpPr>
            <a:spLocks noGrp="1"/>
          </p:cNvSpPr>
          <p:nvPr>
            <p:ph type="body" sz="quarter" idx="38" hasCustomPrompt="1"/>
          </p:nvPr>
        </p:nvSpPr>
        <p:spPr>
          <a:xfrm>
            <a:off x="2842148" y="6619890"/>
            <a:ext cx="12612643" cy="1224261"/>
          </a:xfrm>
        </p:spPr>
        <p:txBody>
          <a:bodyPr anchor="b">
            <a:noAutofit/>
          </a:bodyPr>
          <a:lstStyle>
            <a:lvl1pPr algn="ctr">
              <a:lnSpc>
                <a:spcPct val="100000"/>
              </a:lnSpc>
              <a:spcBef>
                <a:spcPts val="0"/>
              </a:spcBef>
              <a:defRPr sz="5400" spc="600" baseline="0">
                <a:solidFill>
                  <a:schemeClr val="accent1"/>
                </a:solidFill>
                <a:latin typeface="+mj-lt"/>
              </a:defRPr>
            </a:lvl1pPr>
          </a:lstStyle>
          <a:p>
            <a:pPr lvl="0"/>
            <a:r>
              <a:rPr lang="en-US" altLang="ja-JP" dirty="0" smtClean="0"/>
              <a:t>TEXT HERE</a:t>
            </a:r>
            <a:endParaRPr lang="en-US" dirty="0"/>
          </a:p>
        </p:txBody>
      </p:sp>
      <p:cxnSp>
        <p:nvCxnSpPr>
          <p:cNvPr id="6" name="直線コネクタ 5"/>
          <p:cNvCxnSpPr/>
          <p:nvPr userDrawn="1"/>
        </p:nvCxnSpPr>
        <p:spPr>
          <a:xfrm flipH="1" flipV="1">
            <a:off x="3332956" y="7853145"/>
            <a:ext cx="11620500"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 name="テキスト プレースホルダー 11"/>
          <p:cNvSpPr>
            <a:spLocks noGrp="1"/>
          </p:cNvSpPr>
          <p:nvPr>
            <p:ph type="body" sz="quarter" idx="39" hasCustomPrompt="1"/>
          </p:nvPr>
        </p:nvSpPr>
        <p:spPr>
          <a:xfrm>
            <a:off x="2097255" y="7975591"/>
            <a:ext cx="14102428" cy="1539112"/>
          </a:xfrm>
        </p:spPr>
        <p:txBody>
          <a:bodyPr anchor="t">
            <a:noAutofit/>
          </a:bodyPr>
          <a:lstStyle>
            <a:lvl1pPr algn="ctr">
              <a:lnSpc>
                <a:spcPct val="120000"/>
              </a:lnSpc>
              <a:spcBef>
                <a:spcPts val="0"/>
              </a:spcBef>
              <a:defRPr sz="24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552182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out)">
                                      <p:cBhvr>
                                        <p:cTn id="7" dur="500"/>
                                        <p:tgtEl>
                                          <p:spTgt spid="2"/>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iterate type="wd">
                                    <p:tmPct val="10000"/>
                                  </p:iterate>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par>
                          <p:cTn id="13" fill="hold">
                            <p:stCondLst>
                              <p:cond delay="1050"/>
                            </p:stCondLst>
                            <p:childTnLst>
                              <p:par>
                                <p:cTn id="14" presetID="16" presetClass="entr" presetSubtype="37"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arn(outVertical)">
                                      <p:cBhvr>
                                        <p:cTn id="16" dur="500"/>
                                        <p:tgtEl>
                                          <p:spTgt spid="6"/>
                                        </p:tgtEl>
                                      </p:cBhvr>
                                    </p:animEffect>
                                  </p:childTnLst>
                                </p:cTn>
                              </p:par>
                            </p:childTnLst>
                          </p:cTn>
                        </p:par>
                        <p:par>
                          <p:cTn id="17" fill="hold">
                            <p:stCondLst>
                              <p:cond delay="1550"/>
                            </p:stCondLst>
                            <p:childTnLst>
                              <p:par>
                                <p:cTn id="18" presetID="2" presetClass="entr" presetSubtype="4" decel="10000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 presetClass="entr" presetSubtype="4" decel="100000" fill="hold" nodeType="afterEffect">
                  <p:stCondLst>
                    <p:cond delay="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P spid="7" grpId="0">
        <p:tmplLst>
          <p:tmpl>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Icon and Text">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テキスト プレースホルダー 11"/>
          <p:cNvSpPr>
            <a:spLocks noGrp="1"/>
          </p:cNvSpPr>
          <p:nvPr>
            <p:ph type="body" sz="quarter" idx="39" hasCustomPrompt="1"/>
          </p:nvPr>
        </p:nvSpPr>
        <p:spPr>
          <a:xfrm>
            <a:off x="2097255" y="4558434"/>
            <a:ext cx="14102428" cy="1935215"/>
          </a:xfrm>
        </p:spPr>
        <p:txBody>
          <a:bodyPr anchor="t">
            <a:noAutofit/>
          </a:bodyPr>
          <a:lstStyle>
            <a:lvl1pPr algn="ctr">
              <a:lnSpc>
                <a:spcPct val="120000"/>
              </a:lnSpc>
              <a:spcBef>
                <a:spcPts val="0"/>
              </a:spcBef>
              <a:defRPr sz="2400">
                <a:solidFill>
                  <a:schemeClr val="accent1"/>
                </a:solidFill>
                <a:latin typeface="+mn-lt"/>
              </a:defRPr>
            </a:lvl1pPr>
          </a:lstStyle>
          <a:p>
            <a:pPr lvl="0"/>
            <a:r>
              <a:rPr lang="en-US" altLang="ja-JP" dirty="0" smtClean="0"/>
              <a:t>Text Here</a:t>
            </a:r>
            <a:endParaRPr lang="en-US" dirty="0"/>
          </a:p>
        </p:txBody>
      </p:sp>
      <p:sp>
        <p:nvSpPr>
          <p:cNvPr id="6" name="図プレースホルダー 7"/>
          <p:cNvSpPr>
            <a:spLocks noGrp="1"/>
          </p:cNvSpPr>
          <p:nvPr>
            <p:ph type="pic" sz="quarter" idx="18" hasCustomPrompt="1"/>
          </p:nvPr>
        </p:nvSpPr>
        <p:spPr>
          <a:xfrm>
            <a:off x="8357297" y="2938255"/>
            <a:ext cx="1550994" cy="1550994"/>
          </a:xfrm>
        </p:spPr>
        <p:txBody>
          <a:bodyPr>
            <a:normAutofit/>
          </a:bodyPr>
          <a:lstStyle>
            <a:lvl1pPr>
              <a:defRPr sz="1600"/>
            </a:lvl1pPr>
          </a:lstStyle>
          <a:p>
            <a:r>
              <a:rPr kumimoji="1" lang="en-US" altLang="ja-JP" dirty="0" smtClean="0"/>
              <a:t>ICON</a:t>
            </a:r>
            <a:endParaRPr kumimoji="1" lang="ja-JP" altLang="en-US" dirty="0"/>
          </a:p>
        </p:txBody>
      </p:sp>
    </p:spTree>
    <p:extLst>
      <p:ext uri="{BB962C8B-B14F-4D97-AF65-F5344CB8AC3E}">
        <p14:creationId xmlns:p14="http://schemas.microsoft.com/office/powerpoint/2010/main" val="722412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 presetClass="entr" presetSubtype="4"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P spid="6"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pact Text and Image">
    <p:spTree>
      <p:nvGrpSpPr>
        <p:cNvPr id="1" name=""/>
        <p:cNvGrpSpPr/>
        <p:nvPr/>
      </p:nvGrpSpPr>
      <p:grpSpPr>
        <a:xfrm>
          <a:off x="0" y="0"/>
          <a:ext cx="0" cy="0"/>
          <a:chOff x="0" y="0"/>
          <a:chExt cx="0" cy="0"/>
        </a:xfrm>
      </p:grpSpPr>
      <p:sp>
        <p:nvSpPr>
          <p:cNvPr id="7" name="正方形/長方形 6"/>
          <p:cNvSpPr/>
          <p:nvPr userDrawn="1"/>
        </p:nvSpPr>
        <p:spPr>
          <a:xfrm>
            <a:off x="0" y="0"/>
            <a:ext cx="18286413" cy="10287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フリーフォーム 9"/>
          <p:cNvSpPr/>
          <p:nvPr userDrawn="1"/>
        </p:nvSpPr>
        <p:spPr>
          <a:xfrm rot="5400000">
            <a:off x="-419424" y="419424"/>
            <a:ext cx="10287001" cy="9448151"/>
          </a:xfrm>
          <a:custGeom>
            <a:avLst/>
            <a:gdLst>
              <a:gd name="connsiteX0" fmla="*/ 0 w 10287001"/>
              <a:gd name="connsiteY0" fmla="*/ 9448151 h 9448151"/>
              <a:gd name="connsiteX1" fmla="*/ 0 w 10287001"/>
              <a:gd name="connsiteY1" fmla="*/ 304947 h 9448151"/>
              <a:gd name="connsiteX2" fmla="*/ 4966632 w 10287001"/>
              <a:gd name="connsiteY2" fmla="*/ 304947 h 9448151"/>
              <a:gd name="connsiteX3" fmla="*/ 5143501 w 10287001"/>
              <a:gd name="connsiteY3" fmla="*/ 0 h 9448151"/>
              <a:gd name="connsiteX4" fmla="*/ 5320371 w 10287001"/>
              <a:gd name="connsiteY4" fmla="*/ 304947 h 9448151"/>
              <a:gd name="connsiteX5" fmla="*/ 10287001 w 10287001"/>
              <a:gd name="connsiteY5" fmla="*/ 304947 h 9448151"/>
              <a:gd name="connsiteX6" fmla="*/ 10287001 w 10287001"/>
              <a:gd name="connsiteY6" fmla="*/ 9448151 h 944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7001" h="9448151">
                <a:moveTo>
                  <a:pt x="0" y="9448151"/>
                </a:moveTo>
                <a:lnTo>
                  <a:pt x="0" y="304947"/>
                </a:lnTo>
                <a:lnTo>
                  <a:pt x="4966632" y="304947"/>
                </a:lnTo>
                <a:lnTo>
                  <a:pt x="5143501" y="0"/>
                </a:lnTo>
                <a:lnTo>
                  <a:pt x="5320371" y="304947"/>
                </a:lnTo>
                <a:lnTo>
                  <a:pt x="10287001" y="304947"/>
                </a:lnTo>
                <a:lnTo>
                  <a:pt x="10287001" y="944815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dirty="0">
              <a:solidFill>
                <a:schemeClr val="tx1"/>
              </a:solidFill>
            </a:endParaRPr>
          </a:p>
        </p:txBody>
      </p:sp>
      <p:sp>
        <p:nvSpPr>
          <p:cNvPr id="9" name="正方形/長方形 8"/>
          <p:cNvSpPr/>
          <p:nvPr userDrawn="1"/>
        </p:nvSpPr>
        <p:spPr>
          <a:xfrm>
            <a:off x="9863287" y="1183061"/>
            <a:ext cx="7695854" cy="445549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テキスト プレースホルダー 11"/>
          <p:cNvSpPr>
            <a:spLocks noGrp="1"/>
          </p:cNvSpPr>
          <p:nvPr>
            <p:ph type="body" sz="quarter" idx="15" hasCustomPrompt="1"/>
          </p:nvPr>
        </p:nvSpPr>
        <p:spPr>
          <a:xfrm>
            <a:off x="457241" y="2038155"/>
            <a:ext cx="8325925" cy="6390710"/>
          </a:xfrm>
        </p:spPr>
        <p:txBody>
          <a:bodyPr anchor="ctr">
            <a:noAutofit/>
          </a:bodyPr>
          <a:lstStyle>
            <a:lvl1pPr algn="ctr">
              <a:lnSpc>
                <a:spcPct val="90000"/>
              </a:lnSpc>
              <a:spcBef>
                <a:spcPts val="0"/>
              </a:spcBef>
              <a:defRPr sz="8800" spc="600" baseline="0">
                <a:solidFill>
                  <a:schemeClr val="bg1"/>
                </a:solidFill>
                <a:latin typeface="+mj-lt"/>
              </a:defRPr>
            </a:lvl1pPr>
          </a:lstStyle>
          <a:p>
            <a:pPr lvl="0"/>
            <a:r>
              <a:rPr lang="en-US" altLang="ja-JP" dirty="0" smtClean="0"/>
              <a:t>TEXT HERE</a:t>
            </a:r>
            <a:endParaRPr lang="en-US" dirty="0"/>
          </a:p>
        </p:txBody>
      </p:sp>
      <p:sp>
        <p:nvSpPr>
          <p:cNvPr id="8" name="テキスト プレースホルダー 11"/>
          <p:cNvSpPr>
            <a:spLocks noGrp="1"/>
          </p:cNvSpPr>
          <p:nvPr>
            <p:ph type="body" sz="quarter" idx="23" hasCustomPrompt="1"/>
          </p:nvPr>
        </p:nvSpPr>
        <p:spPr>
          <a:xfrm>
            <a:off x="9818281" y="5818576"/>
            <a:ext cx="7740860" cy="3307868"/>
          </a:xfrm>
        </p:spPr>
        <p:txBody>
          <a:bodyPr anchor="t">
            <a:noAutofit/>
          </a:bodyPr>
          <a:lstStyle>
            <a:lvl1pPr algn="l">
              <a:lnSpc>
                <a:spcPct val="120000"/>
              </a:lnSpc>
              <a:spcBef>
                <a:spcPts val="1200"/>
              </a:spcBef>
              <a:defRPr sz="2000">
                <a:solidFill>
                  <a:schemeClr val="tx1"/>
                </a:solidFill>
                <a:latin typeface="+mn-lt"/>
              </a:defRPr>
            </a:lvl1pPr>
          </a:lstStyle>
          <a:p>
            <a:pPr lvl="0"/>
            <a:r>
              <a:rPr lang="en-US" altLang="ja-JP" dirty="0" smtClean="0"/>
              <a:t>Text Here</a:t>
            </a:r>
          </a:p>
        </p:txBody>
      </p:sp>
      <p:sp>
        <p:nvSpPr>
          <p:cNvPr id="3" name="図プレースホルダー 2"/>
          <p:cNvSpPr>
            <a:spLocks noGrp="1"/>
          </p:cNvSpPr>
          <p:nvPr>
            <p:ph type="pic" sz="quarter" idx="24" hasCustomPrompt="1"/>
          </p:nvPr>
        </p:nvSpPr>
        <p:spPr>
          <a:xfrm>
            <a:off x="9998302" y="1319622"/>
            <a:ext cx="7425825" cy="4182372"/>
          </a:xfrm>
        </p:spPr>
        <p:txBody>
          <a:bodyPr>
            <a:normAutofit/>
          </a:bodyPr>
          <a:lstStyle>
            <a:lvl1pPr>
              <a:defRPr sz="1800" baseline="0"/>
            </a:lvl1pPr>
          </a:lstStyle>
          <a:p>
            <a:r>
              <a:rPr kumimoji="1" lang="en-US" altLang="ja-JP" dirty="0" smtClean="0"/>
              <a:t>Add an image</a:t>
            </a:r>
            <a:endParaRPr kumimoji="1" lang="ja-JP" altLang="en-US" dirty="0"/>
          </a:p>
        </p:txBody>
      </p:sp>
    </p:spTree>
    <p:extLst>
      <p:ext uri="{BB962C8B-B14F-4D97-AF65-F5344CB8AC3E}">
        <p14:creationId xmlns:p14="http://schemas.microsoft.com/office/powerpoint/2010/main" val="1646129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 presetClass="entr" presetSubtype="9" decel="100000" fill="hold" grpId="0" nodeType="afterEffect">
                                  <p:stCondLst>
                                    <p:cond delay="0"/>
                                  </p:stCondLst>
                                  <p:iterate type="wd">
                                    <p:tmPct val="10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10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1650"/>
                            </p:stCondLst>
                            <p:childTnLst>
                              <p:par>
                                <p:cTn id="21" presetID="10" presetClass="entr" presetSubtype="0" fill="hold" grpId="0" nodeType="after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6"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0-#ppt_h/2"/>
                          </p:val>
                        </p:tav>
                        <p:tav tm="100000">
                          <p:val>
                            <p:strVal val="#ppt_y"/>
                          </p:val>
                        </p:tav>
                      </p:tavLst>
                    </p:anim>
                  </p:childTnLst>
                </p:cTn>
              </p:par>
            </p:tnLst>
          </p:tmpl>
        </p:tmplLst>
      </p:bldP>
      <p:bldP spid="8" grpId="0" build="p">
        <p:tmplLst>
          <p:tmpl lvl="1">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3" grpId="0"/>
    </p:bld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Warning">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テキスト プレースホルダー 11"/>
          <p:cNvSpPr>
            <a:spLocks noGrp="1"/>
          </p:cNvSpPr>
          <p:nvPr>
            <p:ph type="body" sz="quarter" idx="39" hasCustomPrompt="1"/>
          </p:nvPr>
        </p:nvSpPr>
        <p:spPr>
          <a:xfrm>
            <a:off x="2097255" y="2623220"/>
            <a:ext cx="14102428" cy="6300700"/>
          </a:xfrm>
        </p:spPr>
        <p:txBody>
          <a:bodyPr anchor="t">
            <a:noAutofit/>
          </a:bodyPr>
          <a:lstStyle>
            <a:lvl1pPr marL="432000" indent="-432000" algn="l">
              <a:lnSpc>
                <a:spcPct val="120000"/>
              </a:lnSpc>
              <a:spcBef>
                <a:spcPts val="1200"/>
              </a:spcBef>
              <a:buFont typeface="Wingdings" panose="05000000000000000000" pitchFamily="2" charset="2"/>
              <a:buChar char="u"/>
              <a:defRPr sz="2400">
                <a:solidFill>
                  <a:schemeClr val="tx1"/>
                </a:solidFill>
                <a:latin typeface="+mn-lt"/>
              </a:defRPr>
            </a:lvl1pPr>
            <a:lvl2pPr marL="900000" indent="-432000">
              <a:buFont typeface="Wingdings" panose="05000000000000000000" pitchFamily="2" charset="2"/>
              <a:buChar char="l"/>
              <a:defRPr sz="2400">
                <a:solidFill>
                  <a:schemeClr val="tx1">
                    <a:lumMod val="60000"/>
                    <a:lumOff val="40000"/>
                  </a:schemeClr>
                </a:solidFill>
              </a:defRPr>
            </a:lvl2pPr>
          </a:lstStyle>
          <a:p>
            <a:pPr lvl="0"/>
            <a:r>
              <a:rPr lang="en-US" altLang="ja-JP" dirty="0" smtClean="0"/>
              <a:t>Text Here</a:t>
            </a:r>
          </a:p>
          <a:p>
            <a:pPr lvl="1"/>
            <a:r>
              <a:rPr lang="en-US" dirty="0" smtClean="0"/>
              <a:t>ssss</a:t>
            </a:r>
            <a:endParaRPr lang="en-US" dirty="0"/>
          </a:p>
        </p:txBody>
      </p:sp>
      <p:sp>
        <p:nvSpPr>
          <p:cNvPr id="6" name="図プレースホルダー 7"/>
          <p:cNvSpPr>
            <a:spLocks noGrp="1"/>
          </p:cNvSpPr>
          <p:nvPr>
            <p:ph type="pic" sz="quarter" idx="18" hasCustomPrompt="1"/>
          </p:nvPr>
        </p:nvSpPr>
        <p:spPr>
          <a:xfrm>
            <a:off x="8357297" y="1003040"/>
            <a:ext cx="1550994" cy="1550994"/>
          </a:xfrm>
        </p:spPr>
        <p:txBody>
          <a:bodyPr>
            <a:normAutofit/>
          </a:bodyPr>
          <a:lstStyle>
            <a:lvl1pPr>
              <a:defRPr sz="1600"/>
            </a:lvl1pPr>
          </a:lstStyle>
          <a:p>
            <a:r>
              <a:rPr kumimoji="1" lang="en-US" altLang="ja-JP" dirty="0" smtClean="0"/>
              <a:t>ICON</a:t>
            </a:r>
            <a:endParaRPr kumimoji="1" lang="ja-JP" altLang="en-US" dirty="0"/>
          </a:p>
        </p:txBody>
      </p:sp>
    </p:spTree>
    <p:extLst>
      <p:ext uri="{BB962C8B-B14F-4D97-AF65-F5344CB8AC3E}">
        <p14:creationId xmlns:p14="http://schemas.microsoft.com/office/powerpoint/2010/main" val="141597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 presetClass="entr" presetSubtype="4"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P spid="6" grpId="0"/>
    </p:bld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ottom Title Only">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テキスト プレースホルダー 11"/>
          <p:cNvSpPr>
            <a:spLocks noGrp="1"/>
          </p:cNvSpPr>
          <p:nvPr>
            <p:ph type="body" sz="quarter" idx="38" hasCustomPrompt="1"/>
          </p:nvPr>
        </p:nvSpPr>
        <p:spPr>
          <a:xfrm>
            <a:off x="2842148" y="6619890"/>
            <a:ext cx="12612643" cy="1224261"/>
          </a:xfrm>
        </p:spPr>
        <p:txBody>
          <a:bodyPr anchor="b">
            <a:noAutofit/>
          </a:bodyPr>
          <a:lstStyle>
            <a:lvl1pPr algn="ctr">
              <a:lnSpc>
                <a:spcPct val="100000"/>
              </a:lnSpc>
              <a:spcBef>
                <a:spcPts val="0"/>
              </a:spcBef>
              <a:defRPr sz="5400" spc="600" baseline="0">
                <a:solidFill>
                  <a:schemeClr val="accent1"/>
                </a:solidFill>
                <a:latin typeface="+mj-lt"/>
              </a:defRPr>
            </a:lvl1pPr>
          </a:lstStyle>
          <a:p>
            <a:pPr lvl="0"/>
            <a:r>
              <a:rPr lang="en-US" altLang="ja-JP" dirty="0" smtClean="0"/>
              <a:t>TEXT HERE</a:t>
            </a:r>
            <a:endParaRPr lang="en-US" dirty="0"/>
          </a:p>
        </p:txBody>
      </p:sp>
      <p:cxnSp>
        <p:nvCxnSpPr>
          <p:cNvPr id="6" name="直線コネクタ 5"/>
          <p:cNvCxnSpPr/>
          <p:nvPr userDrawn="1"/>
        </p:nvCxnSpPr>
        <p:spPr>
          <a:xfrm flipH="1" flipV="1">
            <a:off x="3332956" y="7853145"/>
            <a:ext cx="11620500"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 name="テキスト プレースホルダー 11"/>
          <p:cNvSpPr>
            <a:spLocks noGrp="1"/>
          </p:cNvSpPr>
          <p:nvPr>
            <p:ph type="body" sz="quarter" idx="39" hasCustomPrompt="1"/>
          </p:nvPr>
        </p:nvSpPr>
        <p:spPr>
          <a:xfrm>
            <a:off x="2097255" y="7975591"/>
            <a:ext cx="14102428" cy="1539112"/>
          </a:xfrm>
        </p:spPr>
        <p:txBody>
          <a:bodyPr anchor="t">
            <a:noAutofit/>
          </a:bodyPr>
          <a:lstStyle>
            <a:lvl1pPr algn="ctr">
              <a:lnSpc>
                <a:spcPct val="120000"/>
              </a:lnSpc>
              <a:spcBef>
                <a:spcPts val="0"/>
              </a:spcBef>
              <a:defRPr sz="24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3628027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50"/>
                            </p:stCondLst>
                            <p:childTnLst>
                              <p:par>
                                <p:cTn id="10" presetID="16" presetClass="entr" presetSubtype="37"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outVertical)">
                                      <p:cBhvr>
                                        <p:cTn id="12" dur="500"/>
                                        <p:tgtEl>
                                          <p:spTgt spid="6"/>
                                        </p:tgtEl>
                                      </p:cBhvr>
                                    </p:animEffect>
                                  </p:childTnLst>
                                </p:cTn>
                              </p:par>
                            </p:childTnLst>
                          </p:cTn>
                        </p:par>
                        <p:par>
                          <p:cTn id="13" fill="hold">
                            <p:stCondLst>
                              <p:cond delay="1050"/>
                            </p:stCondLst>
                            <p:childTnLst>
                              <p:par>
                                <p:cTn id="14" presetID="2" presetClass="entr" presetSubtype="4" decel="10000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 presetClass="entr" presetSubtype="4" decel="100000" fill="hold" nodeType="afterEffect">
                  <p:stCondLst>
                    <p:cond delay="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P spid="7" grpId="0">
        <p:tmplLst>
          <p:tmpl>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Tree>
    <p:extLst>
      <p:ext uri="{BB962C8B-B14F-4D97-AF65-F5344CB8AC3E}">
        <p14:creationId xmlns:p14="http://schemas.microsoft.com/office/powerpoint/2010/main" val="3991301105"/>
      </p:ext>
    </p:extLst>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Noth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9335763"/>
      </p:ext>
    </p:extLst>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and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22338" y="3740840"/>
            <a:ext cx="12241738" cy="1233029"/>
          </a:xfrm>
          <a:prstGeom prst="rect">
            <a:avLst/>
          </a:prstGeom>
        </p:spPr>
        <p:txBody>
          <a:bodyPr anchor="b"/>
          <a:lstStyle>
            <a:lvl1pPr algn="ctr">
              <a:defRPr/>
            </a:lvl1pPr>
          </a:lstStyle>
          <a:p>
            <a:r>
              <a:rPr kumimoji="1" lang="en-US" altLang="ja-JP" dirty="0"/>
              <a:t>Slide title goes here</a:t>
            </a:r>
            <a:endParaRPr kumimoji="1" lang="ja-JP" altLang="en-US" dirty="0"/>
          </a:p>
        </p:txBody>
      </p:sp>
      <p:sp>
        <p:nvSpPr>
          <p:cNvPr id="3" name="Footer Placeholder 2"/>
          <p:cNvSpPr>
            <a:spLocks noGrp="1"/>
          </p:cNvSpPr>
          <p:nvPr>
            <p:ph type="ftr" sz="quarter" idx="10"/>
          </p:nvPr>
        </p:nvSpPr>
        <p:spPr/>
        <p:txBody>
          <a:bodyPr/>
          <a:lstStyle/>
          <a:p>
            <a:r>
              <a:rPr kumimoji="1" lang="en-US" altLang="ja-JP" smtClean="0"/>
              <a:t>Fatima Zahra FADILI</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‹N°›</a:t>
            </a:fld>
            <a:endParaRPr kumimoji="1" lang="ja-JP" altLang="en-US" dirty="0"/>
          </a:p>
        </p:txBody>
      </p:sp>
      <p:sp>
        <p:nvSpPr>
          <p:cNvPr id="8" name="Text Placeholder 5"/>
          <p:cNvSpPr>
            <a:spLocks noGrp="1"/>
          </p:cNvSpPr>
          <p:nvPr>
            <p:ph type="body" sz="quarter" idx="12" hasCustomPrompt="1"/>
          </p:nvPr>
        </p:nvSpPr>
        <p:spPr>
          <a:xfrm>
            <a:off x="3022338" y="5142706"/>
            <a:ext cx="12241738" cy="3242175"/>
          </a:xfrm>
        </p:spPr>
        <p:txBody>
          <a:bodyPr anchor="t"/>
          <a:lstStyle>
            <a:lvl1pPr marL="0" indent="0" algn="ctr">
              <a:spcBef>
                <a:spcPts val="0"/>
              </a:spcBef>
              <a:buFontTx/>
              <a:buNone/>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838104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iterate type="wd">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1550"/>
                            </p:stCondLst>
                            <p:childTnLst>
                              <p:par>
                                <p:cTn id="10" presetID="10" presetClass="entr" presetSubtype="0" fill="hold" grpId="0" nodeType="afterEffect">
                                  <p:stCondLst>
                                    <p:cond delay="25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tmplLst>
          <p:tmpl>
            <p:tnLst>
              <p:par>
                <p:cTn presetID="10" presetClass="entr" presetSubtype="0" fill="hold" nodeType="after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6 imag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kumimoji="1" lang="en-US" altLang="ja-JP" smtClean="0"/>
              <a:t>Fatima Zahra FADILI</a:t>
            </a:r>
            <a:endParaRPr kumimoji="1" lang="ja-JP" altLang="en-US" dirty="0"/>
          </a:p>
        </p:txBody>
      </p:sp>
      <p:sp>
        <p:nvSpPr>
          <p:cNvPr id="4" name="Slide Number Placeholder 3"/>
          <p:cNvSpPr>
            <a:spLocks noGrp="1"/>
          </p:cNvSpPr>
          <p:nvPr>
            <p:ph type="sldNum" sz="quarter" idx="11"/>
          </p:nvPr>
        </p:nvSpPr>
        <p:spPr/>
        <p:txBody>
          <a:bodyPr/>
          <a:lstStyle/>
          <a:p>
            <a:fld id="{B54AD89C-DF1E-4948-B597-5DD47B34A9CA}" type="slidenum">
              <a:rPr kumimoji="1" lang="ja-JP" altLang="en-US" smtClean="0"/>
              <a:pPr/>
              <a:t>‹N°›</a:t>
            </a:fld>
            <a:endParaRPr kumimoji="1" lang="ja-JP" altLang="en-US" dirty="0"/>
          </a:p>
        </p:txBody>
      </p:sp>
      <p:sp>
        <p:nvSpPr>
          <p:cNvPr id="18" name="Picture Placeholder 6"/>
          <p:cNvSpPr>
            <a:spLocks noGrp="1"/>
          </p:cNvSpPr>
          <p:nvPr>
            <p:ph type="pic" sz="quarter" idx="13"/>
          </p:nvPr>
        </p:nvSpPr>
        <p:spPr>
          <a:xfrm>
            <a:off x="6816174" y="1434151"/>
            <a:ext cx="2327032" cy="2327593"/>
          </a:xfrm>
          <a:prstGeom prst="ellipse">
            <a:avLst/>
          </a:prstGeo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19" name="Text Placeholder 5"/>
          <p:cNvSpPr>
            <a:spLocks noGrp="1"/>
          </p:cNvSpPr>
          <p:nvPr>
            <p:ph type="body" sz="quarter" idx="12" hasCustomPrompt="1"/>
          </p:nvPr>
        </p:nvSpPr>
        <p:spPr>
          <a:xfrm>
            <a:off x="6332203" y="4500915"/>
            <a:ext cx="3294974" cy="480214"/>
          </a:xfrm>
        </p:spPr>
        <p:txBody>
          <a:bodyPr anchor="t"/>
          <a:lstStyle>
            <a:lvl1pPr marL="0" indent="0" algn="ctr">
              <a:lnSpc>
                <a:spcPct val="100000"/>
              </a:lnSpc>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20" name="Text Placeholder 5"/>
          <p:cNvSpPr>
            <a:spLocks noGrp="1"/>
          </p:cNvSpPr>
          <p:nvPr>
            <p:ph type="body" sz="quarter" idx="14" hasCustomPrompt="1"/>
          </p:nvPr>
        </p:nvSpPr>
        <p:spPr>
          <a:xfrm>
            <a:off x="6332203" y="3965771"/>
            <a:ext cx="3294974" cy="535144"/>
          </a:xfrm>
        </p:spPr>
        <p:txBody>
          <a:bodyPr anchor="b">
            <a:normAutofit/>
          </a:bodyPr>
          <a:lstStyle>
            <a:lvl1pPr marL="0" indent="0" algn="ct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Caption goes here</a:t>
            </a:r>
            <a:endParaRPr kumimoji="1" lang="ja-JP" altLang="en-US" dirty="0"/>
          </a:p>
        </p:txBody>
      </p:sp>
      <p:sp>
        <p:nvSpPr>
          <p:cNvPr id="21" name="Picture Placeholder 6"/>
          <p:cNvSpPr>
            <a:spLocks noGrp="1"/>
          </p:cNvSpPr>
          <p:nvPr>
            <p:ph type="pic" sz="quarter" idx="15"/>
          </p:nvPr>
        </p:nvSpPr>
        <p:spPr>
          <a:xfrm>
            <a:off x="10444178" y="1434151"/>
            <a:ext cx="2327032" cy="2327593"/>
          </a:xfrm>
          <a:prstGeom prst="ellipse">
            <a:avLst/>
          </a:prstGeo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22" name="Text Placeholder 5"/>
          <p:cNvSpPr>
            <a:spLocks noGrp="1"/>
          </p:cNvSpPr>
          <p:nvPr>
            <p:ph type="body" sz="quarter" idx="16" hasCustomPrompt="1"/>
          </p:nvPr>
        </p:nvSpPr>
        <p:spPr>
          <a:xfrm>
            <a:off x="9960207" y="4500915"/>
            <a:ext cx="3294974" cy="480214"/>
          </a:xfrm>
        </p:spPr>
        <p:txBody>
          <a:bodyPr anchor="t"/>
          <a:lstStyle>
            <a:lvl1pPr marL="0" indent="0" algn="ctr">
              <a:lnSpc>
                <a:spcPct val="100000"/>
              </a:lnSpc>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23" name="Text Placeholder 5"/>
          <p:cNvSpPr>
            <a:spLocks noGrp="1"/>
          </p:cNvSpPr>
          <p:nvPr>
            <p:ph type="body" sz="quarter" idx="17" hasCustomPrompt="1"/>
          </p:nvPr>
        </p:nvSpPr>
        <p:spPr>
          <a:xfrm>
            <a:off x="9960207" y="3965771"/>
            <a:ext cx="3294974" cy="535144"/>
          </a:xfrm>
        </p:spPr>
        <p:txBody>
          <a:bodyPr anchor="b">
            <a:normAutofit/>
          </a:bodyPr>
          <a:lstStyle>
            <a:lvl1pPr marL="0" indent="0" algn="ct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Caption goes here</a:t>
            </a:r>
            <a:endParaRPr kumimoji="1" lang="ja-JP" altLang="en-US" dirty="0"/>
          </a:p>
        </p:txBody>
      </p:sp>
      <p:sp>
        <p:nvSpPr>
          <p:cNvPr id="24" name="Picture Placeholder 6"/>
          <p:cNvSpPr>
            <a:spLocks noGrp="1"/>
          </p:cNvSpPr>
          <p:nvPr>
            <p:ph type="pic" sz="quarter" idx="18"/>
          </p:nvPr>
        </p:nvSpPr>
        <p:spPr>
          <a:xfrm>
            <a:off x="14072182" y="1434151"/>
            <a:ext cx="2327032" cy="2327593"/>
          </a:xfrm>
          <a:prstGeom prst="ellipse">
            <a:avLst/>
          </a:prstGeo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25" name="Text Placeholder 5"/>
          <p:cNvSpPr>
            <a:spLocks noGrp="1"/>
          </p:cNvSpPr>
          <p:nvPr>
            <p:ph type="body" sz="quarter" idx="19" hasCustomPrompt="1"/>
          </p:nvPr>
        </p:nvSpPr>
        <p:spPr>
          <a:xfrm>
            <a:off x="13588211" y="4500915"/>
            <a:ext cx="3294974" cy="480214"/>
          </a:xfrm>
        </p:spPr>
        <p:txBody>
          <a:bodyPr anchor="t"/>
          <a:lstStyle>
            <a:lvl1pPr marL="0" indent="0" algn="ctr">
              <a:lnSpc>
                <a:spcPct val="100000"/>
              </a:lnSpc>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26" name="Text Placeholder 5"/>
          <p:cNvSpPr>
            <a:spLocks noGrp="1"/>
          </p:cNvSpPr>
          <p:nvPr>
            <p:ph type="body" sz="quarter" idx="20" hasCustomPrompt="1"/>
          </p:nvPr>
        </p:nvSpPr>
        <p:spPr>
          <a:xfrm>
            <a:off x="13588211" y="3965771"/>
            <a:ext cx="3294974" cy="535144"/>
          </a:xfrm>
        </p:spPr>
        <p:txBody>
          <a:bodyPr anchor="b">
            <a:normAutofit/>
          </a:bodyPr>
          <a:lstStyle>
            <a:lvl1pPr marL="0" indent="0" algn="ct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Caption goes here</a:t>
            </a:r>
            <a:endParaRPr kumimoji="1" lang="ja-JP" altLang="en-US" dirty="0"/>
          </a:p>
        </p:txBody>
      </p:sp>
      <p:sp>
        <p:nvSpPr>
          <p:cNvPr id="27" name="Picture Placeholder 6"/>
          <p:cNvSpPr>
            <a:spLocks noGrp="1"/>
          </p:cNvSpPr>
          <p:nvPr>
            <p:ph type="pic" sz="quarter" idx="21"/>
          </p:nvPr>
        </p:nvSpPr>
        <p:spPr>
          <a:xfrm>
            <a:off x="6816174" y="5331759"/>
            <a:ext cx="2327032" cy="2327593"/>
          </a:xfrm>
          <a:prstGeom prst="ellipse">
            <a:avLst/>
          </a:prstGeo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28" name="Text Placeholder 5"/>
          <p:cNvSpPr>
            <a:spLocks noGrp="1"/>
          </p:cNvSpPr>
          <p:nvPr>
            <p:ph type="body" sz="quarter" idx="22" hasCustomPrompt="1"/>
          </p:nvPr>
        </p:nvSpPr>
        <p:spPr>
          <a:xfrm>
            <a:off x="6332203" y="8398523"/>
            <a:ext cx="3294974" cy="480214"/>
          </a:xfrm>
        </p:spPr>
        <p:txBody>
          <a:bodyPr anchor="t"/>
          <a:lstStyle>
            <a:lvl1pPr marL="0" indent="0" algn="ctr">
              <a:lnSpc>
                <a:spcPct val="100000"/>
              </a:lnSpc>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29" name="Text Placeholder 5"/>
          <p:cNvSpPr>
            <a:spLocks noGrp="1"/>
          </p:cNvSpPr>
          <p:nvPr>
            <p:ph type="body" sz="quarter" idx="23" hasCustomPrompt="1"/>
          </p:nvPr>
        </p:nvSpPr>
        <p:spPr>
          <a:xfrm>
            <a:off x="6332203" y="7863378"/>
            <a:ext cx="3294974" cy="535144"/>
          </a:xfrm>
        </p:spPr>
        <p:txBody>
          <a:bodyPr anchor="b">
            <a:normAutofit/>
          </a:bodyPr>
          <a:lstStyle>
            <a:lvl1pPr marL="0" indent="0" algn="ct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Caption goes here</a:t>
            </a:r>
            <a:endParaRPr kumimoji="1" lang="ja-JP" altLang="en-US" dirty="0"/>
          </a:p>
        </p:txBody>
      </p:sp>
      <p:sp>
        <p:nvSpPr>
          <p:cNvPr id="30" name="Picture Placeholder 6"/>
          <p:cNvSpPr>
            <a:spLocks noGrp="1"/>
          </p:cNvSpPr>
          <p:nvPr>
            <p:ph type="pic" sz="quarter" idx="24"/>
          </p:nvPr>
        </p:nvSpPr>
        <p:spPr>
          <a:xfrm>
            <a:off x="10444178" y="5331759"/>
            <a:ext cx="2327032" cy="2327593"/>
          </a:xfrm>
          <a:prstGeom prst="ellipse">
            <a:avLst/>
          </a:prstGeo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31" name="Text Placeholder 5"/>
          <p:cNvSpPr>
            <a:spLocks noGrp="1"/>
          </p:cNvSpPr>
          <p:nvPr>
            <p:ph type="body" sz="quarter" idx="25" hasCustomPrompt="1"/>
          </p:nvPr>
        </p:nvSpPr>
        <p:spPr>
          <a:xfrm>
            <a:off x="9960207" y="8398523"/>
            <a:ext cx="3294974" cy="480214"/>
          </a:xfrm>
        </p:spPr>
        <p:txBody>
          <a:bodyPr anchor="t"/>
          <a:lstStyle>
            <a:lvl1pPr marL="0" indent="0" algn="ctr">
              <a:lnSpc>
                <a:spcPct val="100000"/>
              </a:lnSpc>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32" name="Text Placeholder 5"/>
          <p:cNvSpPr>
            <a:spLocks noGrp="1"/>
          </p:cNvSpPr>
          <p:nvPr>
            <p:ph type="body" sz="quarter" idx="26" hasCustomPrompt="1"/>
          </p:nvPr>
        </p:nvSpPr>
        <p:spPr>
          <a:xfrm>
            <a:off x="9960207" y="7863378"/>
            <a:ext cx="3294974" cy="535144"/>
          </a:xfrm>
        </p:spPr>
        <p:txBody>
          <a:bodyPr anchor="b">
            <a:normAutofit/>
          </a:bodyPr>
          <a:lstStyle>
            <a:lvl1pPr marL="0" indent="0" algn="ct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Caption goes here</a:t>
            </a:r>
            <a:endParaRPr kumimoji="1" lang="ja-JP" altLang="en-US" dirty="0"/>
          </a:p>
        </p:txBody>
      </p:sp>
      <p:sp>
        <p:nvSpPr>
          <p:cNvPr id="33" name="Picture Placeholder 6"/>
          <p:cNvSpPr>
            <a:spLocks noGrp="1"/>
          </p:cNvSpPr>
          <p:nvPr>
            <p:ph type="pic" sz="quarter" idx="27"/>
          </p:nvPr>
        </p:nvSpPr>
        <p:spPr>
          <a:xfrm>
            <a:off x="14072182" y="5331759"/>
            <a:ext cx="2327032" cy="2327593"/>
          </a:xfrm>
          <a:prstGeom prst="ellipse">
            <a:avLst/>
          </a:prstGeom>
          <a:solidFill>
            <a:schemeClr val="accent5">
              <a:lumMod val="40000"/>
              <a:lumOff val="60000"/>
            </a:schemeClr>
          </a:solidFill>
        </p:spPr>
        <p:txBody>
          <a:bodyPr/>
          <a:lstStyle>
            <a:lvl1pPr marL="0" marR="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1371417"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n-US" altLang="ja-JP" dirty="0"/>
              <a:t>Click icon to add picture</a:t>
            </a:r>
            <a:endParaRPr kumimoji="1" lang="ja-JP" altLang="en-US" dirty="0"/>
          </a:p>
        </p:txBody>
      </p:sp>
      <p:sp>
        <p:nvSpPr>
          <p:cNvPr id="34" name="Text Placeholder 5"/>
          <p:cNvSpPr>
            <a:spLocks noGrp="1"/>
          </p:cNvSpPr>
          <p:nvPr>
            <p:ph type="body" sz="quarter" idx="28" hasCustomPrompt="1"/>
          </p:nvPr>
        </p:nvSpPr>
        <p:spPr>
          <a:xfrm>
            <a:off x="13588211" y="8398523"/>
            <a:ext cx="3294974" cy="480214"/>
          </a:xfrm>
        </p:spPr>
        <p:txBody>
          <a:bodyPr anchor="t"/>
          <a:lstStyle>
            <a:lvl1pPr marL="0" indent="0" algn="ctr">
              <a:lnSpc>
                <a:spcPct val="100000"/>
              </a:lnSpc>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35" name="Text Placeholder 5"/>
          <p:cNvSpPr>
            <a:spLocks noGrp="1"/>
          </p:cNvSpPr>
          <p:nvPr>
            <p:ph type="body" sz="quarter" idx="29" hasCustomPrompt="1"/>
          </p:nvPr>
        </p:nvSpPr>
        <p:spPr>
          <a:xfrm>
            <a:off x="13588211" y="7863378"/>
            <a:ext cx="3294974" cy="535144"/>
          </a:xfrm>
        </p:spPr>
        <p:txBody>
          <a:bodyPr anchor="b">
            <a:normAutofit/>
          </a:bodyPr>
          <a:lstStyle>
            <a:lvl1pPr marL="0" indent="0" algn="ctr">
              <a:lnSpc>
                <a:spcPct val="100000"/>
              </a:lnSpc>
              <a:spcBef>
                <a:spcPts val="0"/>
              </a:spcBef>
              <a:buFontTx/>
              <a:buNone/>
              <a:defRPr sz="2800">
                <a:solidFill>
                  <a:schemeClr val="tx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Caption goes here</a:t>
            </a:r>
            <a:endParaRPr kumimoji="1" lang="ja-JP" altLang="en-US" dirty="0"/>
          </a:p>
        </p:txBody>
      </p:sp>
      <p:sp>
        <p:nvSpPr>
          <p:cNvPr id="36" name="Title 1"/>
          <p:cNvSpPr>
            <a:spLocks noGrp="1"/>
          </p:cNvSpPr>
          <p:nvPr>
            <p:ph type="title" hasCustomPrompt="1"/>
          </p:nvPr>
        </p:nvSpPr>
        <p:spPr>
          <a:xfrm>
            <a:off x="1403228" y="2117137"/>
            <a:ext cx="4518087" cy="3018809"/>
          </a:xfrm>
          <a:prstGeom prst="rect">
            <a:avLst/>
          </a:prstGeo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37" name="Text Placeholder 5"/>
          <p:cNvSpPr>
            <a:spLocks noGrp="1"/>
          </p:cNvSpPr>
          <p:nvPr>
            <p:ph type="body" sz="quarter" idx="30" hasCustomPrompt="1"/>
          </p:nvPr>
        </p:nvSpPr>
        <p:spPr>
          <a:xfrm>
            <a:off x="1403227" y="5365922"/>
            <a:ext cx="4518088" cy="3512815"/>
          </a:xfrm>
        </p:spPr>
        <p:txBody>
          <a:bodyPr anchor="t"/>
          <a:lstStyle>
            <a:lvl1pPr marL="0" indent="0" algn="just">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04149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iterate type="wd">
                                    <p:tmPct val="10000"/>
                                  </p:iterate>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ppt_x"/>
                                          </p:val>
                                        </p:tav>
                                        <p:tav tm="100000">
                                          <p:val>
                                            <p:strVal val="#ppt_x"/>
                                          </p:val>
                                        </p:tav>
                                      </p:tavLst>
                                    </p:anim>
                                    <p:anim calcmode="lin" valueType="num">
                                      <p:cBhvr additive="base">
                                        <p:cTn id="8" dur="1000" fill="hold"/>
                                        <p:tgtEl>
                                          <p:spTgt spid="36"/>
                                        </p:tgtEl>
                                        <p:attrNameLst>
                                          <p:attrName>ppt_y</p:attrName>
                                        </p:attrNameLst>
                                      </p:cBhvr>
                                      <p:tavLst>
                                        <p:tav tm="0">
                                          <p:val>
                                            <p:strVal val="0-#ppt_h/2"/>
                                          </p:val>
                                        </p:tav>
                                        <p:tav tm="100000">
                                          <p:val>
                                            <p:strVal val="#ppt_y"/>
                                          </p:val>
                                        </p:tav>
                                      </p:tavLst>
                                    </p:anim>
                                  </p:childTnLst>
                                </p:cTn>
                              </p:par>
                            </p:childTnLst>
                          </p:cTn>
                        </p:par>
                        <p:par>
                          <p:cTn id="9" fill="hold">
                            <p:stCondLst>
                              <p:cond delay="1300"/>
                            </p:stCondLst>
                            <p:childTnLst>
                              <p:par>
                                <p:cTn id="10" presetID="10" presetClass="entr" presetSubtype="0" fill="hold" grpId="0" nodeType="after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par>
                          <p:cTn id="13" fill="hold">
                            <p:stCondLst>
                              <p:cond delay="1800"/>
                            </p:stCondLst>
                            <p:childTnLst>
                              <p:par>
                                <p:cTn id="14" presetID="10" presetClass="entr" presetSubtype="0" fill="hold" grpId="0" nodeType="afterEffect">
                                  <p:stCondLst>
                                    <p:cond delay="25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par>
                          <p:cTn id="17" fill="hold">
                            <p:stCondLst>
                              <p:cond delay="2550"/>
                            </p:stCondLst>
                            <p:childTnLst>
                              <p:par>
                                <p:cTn id="18" presetID="22" presetClass="entr" presetSubtype="8" fill="hold" grpId="0" nodeType="afterEffect">
                                  <p:stCondLst>
                                    <p:cond delay="0"/>
                                  </p:stCondLst>
                                  <p:childTnLst>
                                    <p:set>
                                      <p:cBhvr>
                                        <p:cTn id="19" dur="1" fill="hold">
                                          <p:stCondLst>
                                            <p:cond delay="0"/>
                                          </p:stCondLst>
                                        </p:cTn>
                                        <p:tgtEl>
                                          <p:spTgt spid="20">
                                            <p:txEl>
                                              <p:pRg st="0" end="0"/>
                                            </p:txEl>
                                          </p:spTgt>
                                        </p:tgtEl>
                                        <p:attrNameLst>
                                          <p:attrName>style.visibility</p:attrName>
                                        </p:attrNameLst>
                                      </p:cBhvr>
                                      <p:to>
                                        <p:strVal val="visible"/>
                                      </p:to>
                                    </p:set>
                                    <p:animEffect transition="in" filter="wipe(left)">
                                      <p:cBhvr>
                                        <p:cTn id="20" dur="500"/>
                                        <p:tgtEl>
                                          <p:spTgt spid="20">
                                            <p:txEl>
                                              <p:pRg st="0" end="0"/>
                                            </p:txEl>
                                          </p:spTgt>
                                        </p:tgtEl>
                                      </p:cBhvr>
                                    </p:animEffect>
                                  </p:childTnLst>
                                </p:cTn>
                              </p:par>
                            </p:childTnLst>
                          </p:cTn>
                        </p:par>
                        <p:par>
                          <p:cTn id="21" fill="hold">
                            <p:stCondLst>
                              <p:cond delay="3050"/>
                            </p:stCondLst>
                            <p:childTnLst>
                              <p:par>
                                <p:cTn id="22" presetID="10" presetClass="entr" presetSubtype="0" fill="hold" grpId="0" nodeType="afterEffect">
                                  <p:stCondLst>
                                    <p:cond delay="25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par>
                          <p:cTn id="25" fill="hold">
                            <p:stCondLst>
                              <p:cond delay="3800"/>
                            </p:stCondLst>
                            <p:childTnLst>
                              <p:par>
                                <p:cTn id="26" presetID="10" presetClass="entr" presetSubtype="0" fill="hold" grpId="0" nodeType="afterEffect">
                                  <p:stCondLst>
                                    <p:cond delay="25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par>
                          <p:cTn id="29" fill="hold">
                            <p:stCondLst>
                              <p:cond delay="4550"/>
                            </p:stCondLst>
                            <p:childTnLst>
                              <p:par>
                                <p:cTn id="30" presetID="22" presetClass="entr" presetSubtype="8" fill="hold" grpId="0" nodeType="afterEffect">
                                  <p:stCondLst>
                                    <p:cond delay="0"/>
                                  </p:stCondLst>
                                  <p:childTnLst>
                                    <p:set>
                                      <p:cBhvr>
                                        <p:cTn id="31" dur="1" fill="hold">
                                          <p:stCondLst>
                                            <p:cond delay="0"/>
                                          </p:stCondLst>
                                        </p:cTn>
                                        <p:tgtEl>
                                          <p:spTgt spid="23">
                                            <p:txEl>
                                              <p:pRg st="0" end="0"/>
                                            </p:txEl>
                                          </p:spTgt>
                                        </p:tgtEl>
                                        <p:attrNameLst>
                                          <p:attrName>style.visibility</p:attrName>
                                        </p:attrNameLst>
                                      </p:cBhvr>
                                      <p:to>
                                        <p:strVal val="visible"/>
                                      </p:to>
                                    </p:set>
                                    <p:animEffect transition="in" filter="wipe(left)">
                                      <p:cBhvr>
                                        <p:cTn id="32" dur="500"/>
                                        <p:tgtEl>
                                          <p:spTgt spid="23">
                                            <p:txEl>
                                              <p:pRg st="0" end="0"/>
                                            </p:txEl>
                                          </p:spTgt>
                                        </p:tgtEl>
                                      </p:cBhvr>
                                    </p:animEffect>
                                  </p:childTnLst>
                                </p:cTn>
                              </p:par>
                            </p:childTnLst>
                          </p:cTn>
                        </p:par>
                        <p:par>
                          <p:cTn id="33" fill="hold">
                            <p:stCondLst>
                              <p:cond delay="5050"/>
                            </p:stCondLst>
                            <p:childTnLst>
                              <p:par>
                                <p:cTn id="34" presetID="10" presetClass="entr" presetSubtype="0" fill="hold" grpId="0" nodeType="afterEffect">
                                  <p:stCondLst>
                                    <p:cond delay="25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par>
                          <p:cTn id="37" fill="hold">
                            <p:stCondLst>
                              <p:cond delay="5800"/>
                            </p:stCondLst>
                            <p:childTnLst>
                              <p:par>
                                <p:cTn id="38" presetID="10" presetClass="entr" presetSubtype="0" fill="hold" grpId="0" nodeType="afterEffect">
                                  <p:stCondLst>
                                    <p:cond delay="25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childTnLst>
                          </p:cTn>
                        </p:par>
                        <p:par>
                          <p:cTn id="41" fill="hold">
                            <p:stCondLst>
                              <p:cond delay="6550"/>
                            </p:stCondLst>
                            <p:childTnLst>
                              <p:par>
                                <p:cTn id="42" presetID="22" presetClass="entr" presetSubtype="8" fill="hold" grpId="0" nodeType="afterEffect">
                                  <p:stCondLst>
                                    <p:cond delay="0"/>
                                  </p:stCondLst>
                                  <p:childTnLst>
                                    <p:set>
                                      <p:cBhvr>
                                        <p:cTn id="43" dur="1" fill="hold">
                                          <p:stCondLst>
                                            <p:cond delay="0"/>
                                          </p:stCondLst>
                                        </p:cTn>
                                        <p:tgtEl>
                                          <p:spTgt spid="26">
                                            <p:txEl>
                                              <p:pRg st="0" end="0"/>
                                            </p:txEl>
                                          </p:spTgt>
                                        </p:tgtEl>
                                        <p:attrNameLst>
                                          <p:attrName>style.visibility</p:attrName>
                                        </p:attrNameLst>
                                      </p:cBhvr>
                                      <p:to>
                                        <p:strVal val="visible"/>
                                      </p:to>
                                    </p:set>
                                    <p:animEffect transition="in" filter="wipe(left)">
                                      <p:cBhvr>
                                        <p:cTn id="44" dur="500"/>
                                        <p:tgtEl>
                                          <p:spTgt spid="26">
                                            <p:txEl>
                                              <p:pRg st="0" end="0"/>
                                            </p:txEl>
                                          </p:spTgt>
                                        </p:tgtEl>
                                      </p:cBhvr>
                                    </p:animEffect>
                                  </p:childTnLst>
                                </p:cTn>
                              </p:par>
                            </p:childTnLst>
                          </p:cTn>
                        </p:par>
                        <p:par>
                          <p:cTn id="45" fill="hold">
                            <p:stCondLst>
                              <p:cond delay="7050"/>
                            </p:stCondLst>
                            <p:childTnLst>
                              <p:par>
                                <p:cTn id="46" presetID="10" presetClass="entr" presetSubtype="0" fill="hold" grpId="0" nodeType="afterEffect">
                                  <p:stCondLst>
                                    <p:cond delay="25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childTnLst>
                          </p:cTn>
                        </p:par>
                        <p:par>
                          <p:cTn id="49" fill="hold">
                            <p:stCondLst>
                              <p:cond delay="7800"/>
                            </p:stCondLst>
                            <p:childTnLst>
                              <p:par>
                                <p:cTn id="50" presetID="10" presetClass="entr" presetSubtype="0" fill="hold" grpId="0" nodeType="afterEffect">
                                  <p:stCondLst>
                                    <p:cond delay="25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par>
                          <p:cTn id="53" fill="hold">
                            <p:stCondLst>
                              <p:cond delay="8550"/>
                            </p:stCondLst>
                            <p:childTnLst>
                              <p:par>
                                <p:cTn id="54" presetID="22" presetClass="entr" presetSubtype="8" fill="hold" grpId="0" nodeType="afterEffect">
                                  <p:stCondLst>
                                    <p:cond delay="0"/>
                                  </p:stCondLst>
                                  <p:childTnLst>
                                    <p:set>
                                      <p:cBhvr>
                                        <p:cTn id="55" dur="1" fill="hold">
                                          <p:stCondLst>
                                            <p:cond delay="0"/>
                                          </p:stCondLst>
                                        </p:cTn>
                                        <p:tgtEl>
                                          <p:spTgt spid="29">
                                            <p:txEl>
                                              <p:pRg st="0" end="0"/>
                                            </p:txEl>
                                          </p:spTgt>
                                        </p:tgtEl>
                                        <p:attrNameLst>
                                          <p:attrName>style.visibility</p:attrName>
                                        </p:attrNameLst>
                                      </p:cBhvr>
                                      <p:to>
                                        <p:strVal val="visible"/>
                                      </p:to>
                                    </p:set>
                                    <p:animEffect transition="in" filter="wipe(left)">
                                      <p:cBhvr>
                                        <p:cTn id="56" dur="500"/>
                                        <p:tgtEl>
                                          <p:spTgt spid="29">
                                            <p:txEl>
                                              <p:pRg st="0" end="0"/>
                                            </p:txEl>
                                          </p:spTgt>
                                        </p:tgtEl>
                                      </p:cBhvr>
                                    </p:animEffect>
                                  </p:childTnLst>
                                </p:cTn>
                              </p:par>
                            </p:childTnLst>
                          </p:cTn>
                        </p:par>
                        <p:par>
                          <p:cTn id="57" fill="hold">
                            <p:stCondLst>
                              <p:cond delay="9050"/>
                            </p:stCondLst>
                            <p:childTnLst>
                              <p:par>
                                <p:cTn id="58" presetID="10" presetClass="entr" presetSubtype="0" fill="hold" grpId="0" nodeType="afterEffect">
                                  <p:stCondLst>
                                    <p:cond delay="25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500"/>
                                        <p:tgtEl>
                                          <p:spTgt spid="28"/>
                                        </p:tgtEl>
                                      </p:cBhvr>
                                    </p:animEffect>
                                  </p:childTnLst>
                                </p:cTn>
                              </p:par>
                            </p:childTnLst>
                          </p:cTn>
                        </p:par>
                        <p:par>
                          <p:cTn id="61" fill="hold">
                            <p:stCondLst>
                              <p:cond delay="9800"/>
                            </p:stCondLst>
                            <p:childTnLst>
                              <p:par>
                                <p:cTn id="62" presetID="10" presetClass="entr" presetSubtype="0" fill="hold" grpId="0" nodeType="afterEffect">
                                  <p:stCondLst>
                                    <p:cond delay="25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500"/>
                                        <p:tgtEl>
                                          <p:spTgt spid="30"/>
                                        </p:tgtEl>
                                      </p:cBhvr>
                                    </p:animEffect>
                                  </p:childTnLst>
                                </p:cTn>
                              </p:par>
                            </p:childTnLst>
                          </p:cTn>
                        </p:par>
                        <p:par>
                          <p:cTn id="65" fill="hold">
                            <p:stCondLst>
                              <p:cond delay="10550"/>
                            </p:stCondLst>
                            <p:childTnLst>
                              <p:par>
                                <p:cTn id="66" presetID="22" presetClass="entr" presetSubtype="8" fill="hold" grpId="0" nodeType="afterEffect">
                                  <p:stCondLst>
                                    <p:cond delay="0"/>
                                  </p:stCondLst>
                                  <p:childTnLst>
                                    <p:set>
                                      <p:cBhvr>
                                        <p:cTn id="67" dur="1" fill="hold">
                                          <p:stCondLst>
                                            <p:cond delay="0"/>
                                          </p:stCondLst>
                                        </p:cTn>
                                        <p:tgtEl>
                                          <p:spTgt spid="32">
                                            <p:txEl>
                                              <p:pRg st="0" end="0"/>
                                            </p:txEl>
                                          </p:spTgt>
                                        </p:tgtEl>
                                        <p:attrNameLst>
                                          <p:attrName>style.visibility</p:attrName>
                                        </p:attrNameLst>
                                      </p:cBhvr>
                                      <p:to>
                                        <p:strVal val="visible"/>
                                      </p:to>
                                    </p:set>
                                    <p:animEffect transition="in" filter="wipe(left)">
                                      <p:cBhvr>
                                        <p:cTn id="68" dur="500"/>
                                        <p:tgtEl>
                                          <p:spTgt spid="32">
                                            <p:txEl>
                                              <p:pRg st="0" end="0"/>
                                            </p:txEl>
                                          </p:spTgt>
                                        </p:tgtEl>
                                      </p:cBhvr>
                                    </p:animEffect>
                                  </p:childTnLst>
                                </p:cTn>
                              </p:par>
                            </p:childTnLst>
                          </p:cTn>
                        </p:par>
                        <p:par>
                          <p:cTn id="69" fill="hold">
                            <p:stCondLst>
                              <p:cond delay="11050"/>
                            </p:stCondLst>
                            <p:childTnLst>
                              <p:par>
                                <p:cTn id="70" presetID="10" presetClass="entr" presetSubtype="0" fill="hold" grpId="0" nodeType="afterEffect">
                                  <p:stCondLst>
                                    <p:cond delay="250"/>
                                  </p:stCondLst>
                                  <p:childTnLst>
                                    <p:set>
                                      <p:cBhvr>
                                        <p:cTn id="71" dur="1" fill="hold">
                                          <p:stCondLst>
                                            <p:cond delay="0"/>
                                          </p:stCondLst>
                                        </p:cTn>
                                        <p:tgtEl>
                                          <p:spTgt spid="31"/>
                                        </p:tgtEl>
                                        <p:attrNameLst>
                                          <p:attrName>style.visibility</p:attrName>
                                        </p:attrNameLst>
                                      </p:cBhvr>
                                      <p:to>
                                        <p:strVal val="visible"/>
                                      </p:to>
                                    </p:set>
                                    <p:animEffect transition="in" filter="fade">
                                      <p:cBhvr>
                                        <p:cTn id="72" dur="500"/>
                                        <p:tgtEl>
                                          <p:spTgt spid="31"/>
                                        </p:tgtEl>
                                      </p:cBhvr>
                                    </p:animEffect>
                                  </p:childTnLst>
                                </p:cTn>
                              </p:par>
                            </p:childTnLst>
                          </p:cTn>
                        </p:par>
                        <p:par>
                          <p:cTn id="73" fill="hold">
                            <p:stCondLst>
                              <p:cond delay="11800"/>
                            </p:stCondLst>
                            <p:childTnLst>
                              <p:par>
                                <p:cTn id="74" presetID="10" presetClass="entr" presetSubtype="0" fill="hold" grpId="0" nodeType="afterEffect">
                                  <p:stCondLst>
                                    <p:cond delay="250"/>
                                  </p:stCondLst>
                                  <p:childTnLst>
                                    <p:set>
                                      <p:cBhvr>
                                        <p:cTn id="75" dur="1" fill="hold">
                                          <p:stCondLst>
                                            <p:cond delay="0"/>
                                          </p:stCondLst>
                                        </p:cTn>
                                        <p:tgtEl>
                                          <p:spTgt spid="33"/>
                                        </p:tgtEl>
                                        <p:attrNameLst>
                                          <p:attrName>style.visibility</p:attrName>
                                        </p:attrNameLst>
                                      </p:cBhvr>
                                      <p:to>
                                        <p:strVal val="visible"/>
                                      </p:to>
                                    </p:set>
                                    <p:animEffect transition="in" filter="fade">
                                      <p:cBhvr>
                                        <p:cTn id="76" dur="500"/>
                                        <p:tgtEl>
                                          <p:spTgt spid="33"/>
                                        </p:tgtEl>
                                      </p:cBhvr>
                                    </p:animEffect>
                                  </p:childTnLst>
                                </p:cTn>
                              </p:par>
                            </p:childTnLst>
                          </p:cTn>
                        </p:par>
                        <p:par>
                          <p:cTn id="77" fill="hold">
                            <p:stCondLst>
                              <p:cond delay="12550"/>
                            </p:stCondLst>
                            <p:childTnLst>
                              <p:par>
                                <p:cTn id="78" presetID="22" presetClass="entr" presetSubtype="8" fill="hold" grpId="0" nodeType="afterEffect">
                                  <p:stCondLst>
                                    <p:cond delay="0"/>
                                  </p:stCondLst>
                                  <p:childTnLst>
                                    <p:set>
                                      <p:cBhvr>
                                        <p:cTn id="79" dur="1" fill="hold">
                                          <p:stCondLst>
                                            <p:cond delay="0"/>
                                          </p:stCondLst>
                                        </p:cTn>
                                        <p:tgtEl>
                                          <p:spTgt spid="35">
                                            <p:txEl>
                                              <p:pRg st="0" end="0"/>
                                            </p:txEl>
                                          </p:spTgt>
                                        </p:tgtEl>
                                        <p:attrNameLst>
                                          <p:attrName>style.visibility</p:attrName>
                                        </p:attrNameLst>
                                      </p:cBhvr>
                                      <p:to>
                                        <p:strVal val="visible"/>
                                      </p:to>
                                    </p:set>
                                    <p:animEffect transition="in" filter="wipe(left)">
                                      <p:cBhvr>
                                        <p:cTn id="80" dur="500"/>
                                        <p:tgtEl>
                                          <p:spTgt spid="35">
                                            <p:txEl>
                                              <p:pRg st="0" end="0"/>
                                            </p:txEl>
                                          </p:spTgt>
                                        </p:tgtEl>
                                      </p:cBhvr>
                                    </p:animEffect>
                                  </p:childTnLst>
                                </p:cTn>
                              </p:par>
                            </p:childTnLst>
                          </p:cTn>
                        </p:par>
                        <p:par>
                          <p:cTn id="81" fill="hold">
                            <p:stCondLst>
                              <p:cond delay="13050"/>
                            </p:stCondLst>
                            <p:childTnLst>
                              <p:par>
                                <p:cTn id="82" presetID="10" presetClass="entr" presetSubtype="0" fill="hold" grpId="0" nodeType="afterEffect">
                                  <p:stCondLst>
                                    <p:cond delay="250"/>
                                  </p:stCondLst>
                                  <p:childTnLst>
                                    <p:set>
                                      <p:cBhvr>
                                        <p:cTn id="83" dur="1" fill="hold">
                                          <p:stCondLst>
                                            <p:cond delay="0"/>
                                          </p:stCondLst>
                                        </p:cTn>
                                        <p:tgtEl>
                                          <p:spTgt spid="34"/>
                                        </p:tgtEl>
                                        <p:attrNameLst>
                                          <p:attrName>style.visibility</p:attrName>
                                        </p:attrNameLst>
                                      </p:cBhvr>
                                      <p:to>
                                        <p:strVal val="visible"/>
                                      </p:to>
                                    </p:set>
                                    <p:animEffect transition="in" filter="fade">
                                      <p:cBhvr>
                                        <p:cTn id="8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tmplLst>
          <p:tmpl>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animBg="1"/>
      <p:bldP spid="22" grpId="0">
        <p:tmplLst>
          <p:tmpl>
            <p:tnLst>
              <p:par>
                <p:cTn presetID="10" presetClass="entr" presetSubtype="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25" grpId="0">
        <p:tmplLst>
          <p:tmpl>
            <p:tnLst>
              <p:par>
                <p:cTn presetID="10" presetClass="entr" presetSubtype="0" fill="hold" nodeType="afterEffect">
                  <p:stCondLst>
                    <p:cond delay="25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animBg="1"/>
      <p:bldP spid="28" grpId="0">
        <p:tmplLst>
          <p:tmpl>
            <p:tnLst>
              <p:par>
                <p:cTn presetID="10" presetClass="entr" presetSubtype="0" fill="hold" nodeType="afterEffect">
                  <p:stCondLst>
                    <p:cond delay="25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1" grpId="0">
        <p:tmplLst>
          <p:tmpl>
            <p:tnLst>
              <p:par>
                <p:cTn presetID="10" presetClass="entr" presetSubtype="0" fill="hold" nodeType="after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animBg="1"/>
      <p:bldP spid="34" grpId="0">
        <p:tmplLst>
          <p:tmpl>
            <p:tnLst>
              <p:par>
                <p:cTn presetID="10" presetClass="entr" presetSubtype="0" fill="hold" nodeType="afterEffect">
                  <p:stCondLst>
                    <p:cond delay="25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p:bldP spid="37" grpId="0">
        <p:tmplLst>
          <p:tmpl>
            <p:tnLst>
              <p:par>
                <p:cTn presetID="10" presetClass="entr" presetSubtype="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4" name="正方形/長方形 3"/>
          <p:cNvSpPr/>
          <p:nvPr userDrawn="1"/>
        </p:nvSpPr>
        <p:spPr>
          <a:xfrm>
            <a:off x="0" y="0"/>
            <a:ext cx="18286413" cy="10287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テキスト プレースホルダー 11"/>
          <p:cNvSpPr>
            <a:spLocks noGrp="1"/>
          </p:cNvSpPr>
          <p:nvPr>
            <p:ph type="body" sz="quarter" idx="15" hasCustomPrompt="1"/>
          </p:nvPr>
        </p:nvSpPr>
        <p:spPr>
          <a:xfrm>
            <a:off x="9266776" y="2578215"/>
            <a:ext cx="8010890" cy="1237638"/>
          </a:xfrm>
        </p:spPr>
        <p:txBody>
          <a:bodyPr anchor="b">
            <a:noAutofit/>
          </a:bodyPr>
          <a:lstStyle>
            <a:lvl1pPr algn="l">
              <a:lnSpc>
                <a:spcPct val="90000"/>
              </a:lnSpc>
              <a:spcBef>
                <a:spcPts val="0"/>
              </a:spcBef>
              <a:defRPr sz="7200" spc="600" baseline="0">
                <a:solidFill>
                  <a:schemeClr val="tx1"/>
                </a:solidFill>
                <a:latin typeface="+mj-lt"/>
              </a:defRPr>
            </a:lvl1pPr>
          </a:lstStyle>
          <a:p>
            <a:pPr lvl="0"/>
            <a:r>
              <a:rPr lang="en-US" altLang="ja-JP" dirty="0" smtClean="0"/>
              <a:t>TEXT HERE</a:t>
            </a:r>
            <a:endParaRPr lang="en-US" dirty="0"/>
          </a:p>
        </p:txBody>
      </p:sp>
      <p:sp>
        <p:nvSpPr>
          <p:cNvPr id="5" name="テキスト プレースホルダー 11"/>
          <p:cNvSpPr>
            <a:spLocks noGrp="1"/>
          </p:cNvSpPr>
          <p:nvPr>
            <p:ph type="body" sz="quarter" idx="23" hasCustomPrompt="1"/>
          </p:nvPr>
        </p:nvSpPr>
        <p:spPr>
          <a:xfrm>
            <a:off x="10391901" y="3973370"/>
            <a:ext cx="6884972" cy="1080120"/>
          </a:xfrm>
        </p:spPr>
        <p:txBody>
          <a:bodyPr anchor="ctr">
            <a:noAutofit/>
          </a:bodyPr>
          <a:lstStyle>
            <a:lvl1pPr algn="l">
              <a:lnSpc>
                <a:spcPct val="120000"/>
              </a:lnSpc>
              <a:spcBef>
                <a:spcPts val="0"/>
              </a:spcBef>
              <a:defRPr sz="2000">
                <a:solidFill>
                  <a:schemeClr val="tx1"/>
                </a:solidFill>
                <a:latin typeface="+mn-lt"/>
              </a:defRPr>
            </a:lvl1pPr>
          </a:lstStyle>
          <a:p>
            <a:pPr lvl="0"/>
            <a:r>
              <a:rPr lang="en-US" altLang="ja-JP" dirty="0" smtClean="0"/>
              <a:t>Text Here</a:t>
            </a:r>
          </a:p>
        </p:txBody>
      </p:sp>
      <p:sp>
        <p:nvSpPr>
          <p:cNvPr id="8" name="図プレースホルダー 7"/>
          <p:cNvSpPr>
            <a:spLocks noGrp="1"/>
          </p:cNvSpPr>
          <p:nvPr>
            <p:ph type="pic" sz="quarter" idx="25" hasCustomPrompt="1"/>
          </p:nvPr>
        </p:nvSpPr>
        <p:spPr>
          <a:xfrm>
            <a:off x="9265983" y="3973370"/>
            <a:ext cx="1081087" cy="1079500"/>
          </a:xfrm>
        </p:spPr>
        <p:txBody>
          <a:bodyPr>
            <a:normAutofit/>
          </a:bodyPr>
          <a:lstStyle>
            <a:lvl1pPr>
              <a:defRPr sz="1600"/>
            </a:lvl1pPr>
          </a:lstStyle>
          <a:p>
            <a:r>
              <a:rPr kumimoji="1" lang="en-US" altLang="ja-JP" dirty="0" smtClean="0"/>
              <a:t>ICON</a:t>
            </a:r>
            <a:endParaRPr kumimoji="1" lang="ja-JP" altLang="en-US" dirty="0"/>
          </a:p>
        </p:txBody>
      </p:sp>
      <p:sp>
        <p:nvSpPr>
          <p:cNvPr id="9" name="図プレースホルダー 7"/>
          <p:cNvSpPr>
            <a:spLocks noGrp="1"/>
          </p:cNvSpPr>
          <p:nvPr>
            <p:ph type="pic" sz="quarter" idx="26" hasCustomPrompt="1"/>
          </p:nvPr>
        </p:nvSpPr>
        <p:spPr>
          <a:xfrm>
            <a:off x="9266777" y="6674493"/>
            <a:ext cx="720080" cy="719023"/>
          </a:xfrm>
        </p:spPr>
        <p:txBody>
          <a:bodyPr>
            <a:normAutofit/>
          </a:bodyPr>
          <a:lstStyle>
            <a:lvl1pPr>
              <a:defRPr sz="1600"/>
            </a:lvl1pPr>
          </a:lstStyle>
          <a:p>
            <a:r>
              <a:rPr kumimoji="1" lang="en-US" altLang="ja-JP" dirty="0" smtClean="0"/>
              <a:t>ICON</a:t>
            </a:r>
            <a:endParaRPr kumimoji="1" lang="ja-JP" altLang="en-US" dirty="0"/>
          </a:p>
        </p:txBody>
      </p:sp>
      <p:sp>
        <p:nvSpPr>
          <p:cNvPr id="10" name="テキスト プレースホルダー 11"/>
          <p:cNvSpPr>
            <a:spLocks noGrp="1"/>
          </p:cNvSpPr>
          <p:nvPr>
            <p:ph type="body" sz="quarter" idx="27" hasCustomPrompt="1"/>
          </p:nvPr>
        </p:nvSpPr>
        <p:spPr>
          <a:xfrm>
            <a:off x="9986856" y="6674494"/>
            <a:ext cx="3465385" cy="720080"/>
          </a:xfrm>
        </p:spPr>
        <p:txBody>
          <a:bodyPr anchor="ctr">
            <a:noAutofit/>
          </a:bodyPr>
          <a:lstStyle>
            <a:lvl1pPr algn="l">
              <a:lnSpc>
                <a:spcPct val="120000"/>
              </a:lnSpc>
              <a:spcBef>
                <a:spcPts val="1200"/>
              </a:spcBef>
              <a:defRPr sz="1800">
                <a:solidFill>
                  <a:schemeClr val="tx1"/>
                </a:solidFill>
                <a:latin typeface="+mn-lt"/>
              </a:defRPr>
            </a:lvl1pPr>
          </a:lstStyle>
          <a:p>
            <a:pPr lvl="0"/>
            <a:r>
              <a:rPr lang="en-US" altLang="ja-JP" dirty="0" smtClean="0"/>
              <a:t>Text Here</a:t>
            </a:r>
          </a:p>
        </p:txBody>
      </p:sp>
      <p:sp>
        <p:nvSpPr>
          <p:cNvPr id="13" name="図プレースホルダー 7"/>
          <p:cNvSpPr>
            <a:spLocks noGrp="1"/>
          </p:cNvSpPr>
          <p:nvPr>
            <p:ph type="pic" sz="quarter" idx="28" hasCustomPrompt="1"/>
          </p:nvPr>
        </p:nvSpPr>
        <p:spPr>
          <a:xfrm>
            <a:off x="9266776" y="7512808"/>
            <a:ext cx="720080" cy="719023"/>
          </a:xfrm>
        </p:spPr>
        <p:txBody>
          <a:bodyPr>
            <a:normAutofit/>
          </a:bodyPr>
          <a:lstStyle>
            <a:lvl1pPr>
              <a:defRPr sz="1600"/>
            </a:lvl1pPr>
          </a:lstStyle>
          <a:p>
            <a:r>
              <a:rPr kumimoji="1" lang="en-US" altLang="ja-JP" dirty="0" smtClean="0"/>
              <a:t>ICON</a:t>
            </a:r>
            <a:endParaRPr kumimoji="1" lang="ja-JP" altLang="en-US" dirty="0"/>
          </a:p>
        </p:txBody>
      </p:sp>
      <p:sp>
        <p:nvSpPr>
          <p:cNvPr id="14" name="テキスト プレースホルダー 11"/>
          <p:cNvSpPr>
            <a:spLocks noGrp="1"/>
          </p:cNvSpPr>
          <p:nvPr>
            <p:ph type="body" sz="quarter" idx="29" hasCustomPrompt="1"/>
          </p:nvPr>
        </p:nvSpPr>
        <p:spPr>
          <a:xfrm>
            <a:off x="9986855" y="7512809"/>
            <a:ext cx="3465385" cy="720080"/>
          </a:xfrm>
        </p:spPr>
        <p:txBody>
          <a:bodyPr anchor="ctr">
            <a:noAutofit/>
          </a:bodyPr>
          <a:lstStyle>
            <a:lvl1pPr algn="l">
              <a:lnSpc>
                <a:spcPct val="120000"/>
              </a:lnSpc>
              <a:spcBef>
                <a:spcPts val="1200"/>
              </a:spcBef>
              <a:defRPr sz="1800">
                <a:solidFill>
                  <a:schemeClr val="tx1"/>
                </a:solidFill>
                <a:latin typeface="+mn-lt"/>
              </a:defRPr>
            </a:lvl1pPr>
          </a:lstStyle>
          <a:p>
            <a:pPr lvl="0"/>
            <a:r>
              <a:rPr lang="en-US" altLang="ja-JP" dirty="0" smtClean="0"/>
              <a:t>Text Here</a:t>
            </a:r>
          </a:p>
        </p:txBody>
      </p:sp>
      <p:sp>
        <p:nvSpPr>
          <p:cNvPr id="15" name="図プレースホルダー 7"/>
          <p:cNvSpPr>
            <a:spLocks noGrp="1"/>
          </p:cNvSpPr>
          <p:nvPr>
            <p:ph type="pic" sz="quarter" idx="30" hasCustomPrompt="1"/>
          </p:nvPr>
        </p:nvSpPr>
        <p:spPr>
          <a:xfrm>
            <a:off x="13587257" y="6674492"/>
            <a:ext cx="720080" cy="719023"/>
          </a:xfrm>
        </p:spPr>
        <p:txBody>
          <a:bodyPr>
            <a:normAutofit/>
          </a:bodyPr>
          <a:lstStyle>
            <a:lvl1pPr>
              <a:defRPr sz="1600"/>
            </a:lvl1pPr>
          </a:lstStyle>
          <a:p>
            <a:r>
              <a:rPr kumimoji="1" lang="en-US" altLang="ja-JP" dirty="0" smtClean="0"/>
              <a:t>ICON</a:t>
            </a:r>
            <a:endParaRPr kumimoji="1" lang="ja-JP" altLang="en-US" dirty="0"/>
          </a:p>
        </p:txBody>
      </p:sp>
      <p:sp>
        <p:nvSpPr>
          <p:cNvPr id="16" name="テキスト プレースホルダー 11"/>
          <p:cNvSpPr>
            <a:spLocks noGrp="1"/>
          </p:cNvSpPr>
          <p:nvPr>
            <p:ph type="body" sz="quarter" idx="31" hasCustomPrompt="1"/>
          </p:nvPr>
        </p:nvSpPr>
        <p:spPr>
          <a:xfrm>
            <a:off x="14307336" y="6674493"/>
            <a:ext cx="3465385" cy="720080"/>
          </a:xfrm>
        </p:spPr>
        <p:txBody>
          <a:bodyPr anchor="ctr">
            <a:noAutofit/>
          </a:bodyPr>
          <a:lstStyle>
            <a:lvl1pPr algn="l">
              <a:lnSpc>
                <a:spcPct val="120000"/>
              </a:lnSpc>
              <a:spcBef>
                <a:spcPts val="1200"/>
              </a:spcBef>
              <a:defRPr sz="1800">
                <a:solidFill>
                  <a:schemeClr val="tx1"/>
                </a:solidFill>
                <a:latin typeface="+mn-lt"/>
              </a:defRPr>
            </a:lvl1pPr>
          </a:lstStyle>
          <a:p>
            <a:pPr lvl="0"/>
            <a:r>
              <a:rPr lang="en-US" altLang="ja-JP" dirty="0" smtClean="0"/>
              <a:t>Text Here</a:t>
            </a:r>
          </a:p>
        </p:txBody>
      </p:sp>
      <p:sp>
        <p:nvSpPr>
          <p:cNvPr id="17" name="図プレースホルダー 7"/>
          <p:cNvSpPr>
            <a:spLocks noGrp="1"/>
          </p:cNvSpPr>
          <p:nvPr>
            <p:ph type="pic" sz="quarter" idx="32" hasCustomPrompt="1"/>
          </p:nvPr>
        </p:nvSpPr>
        <p:spPr>
          <a:xfrm>
            <a:off x="13587256" y="7512807"/>
            <a:ext cx="720080" cy="719023"/>
          </a:xfrm>
        </p:spPr>
        <p:txBody>
          <a:bodyPr>
            <a:normAutofit/>
          </a:bodyPr>
          <a:lstStyle>
            <a:lvl1pPr>
              <a:defRPr sz="1600"/>
            </a:lvl1pPr>
          </a:lstStyle>
          <a:p>
            <a:r>
              <a:rPr kumimoji="1" lang="en-US" altLang="ja-JP" dirty="0" smtClean="0"/>
              <a:t>ICON</a:t>
            </a:r>
            <a:endParaRPr kumimoji="1" lang="ja-JP" altLang="en-US" dirty="0"/>
          </a:p>
        </p:txBody>
      </p:sp>
      <p:sp>
        <p:nvSpPr>
          <p:cNvPr id="18" name="テキスト プレースホルダー 11"/>
          <p:cNvSpPr>
            <a:spLocks noGrp="1"/>
          </p:cNvSpPr>
          <p:nvPr>
            <p:ph type="body" sz="quarter" idx="33" hasCustomPrompt="1"/>
          </p:nvPr>
        </p:nvSpPr>
        <p:spPr>
          <a:xfrm>
            <a:off x="14307335" y="7512808"/>
            <a:ext cx="3465385" cy="720080"/>
          </a:xfrm>
        </p:spPr>
        <p:txBody>
          <a:bodyPr anchor="ctr">
            <a:noAutofit/>
          </a:bodyPr>
          <a:lstStyle>
            <a:lvl1pPr algn="l">
              <a:lnSpc>
                <a:spcPct val="120000"/>
              </a:lnSpc>
              <a:spcBef>
                <a:spcPts val="1200"/>
              </a:spcBef>
              <a:defRPr sz="1800">
                <a:solidFill>
                  <a:schemeClr val="tx1"/>
                </a:solidFill>
                <a:latin typeface="+mn-lt"/>
              </a:defRPr>
            </a:lvl1pPr>
          </a:lstStyle>
          <a:p>
            <a:pPr lvl="0"/>
            <a:r>
              <a:rPr lang="en-US" altLang="ja-JP" dirty="0" smtClean="0"/>
              <a:t>Text Here</a:t>
            </a:r>
          </a:p>
        </p:txBody>
      </p:sp>
      <p:cxnSp>
        <p:nvCxnSpPr>
          <p:cNvPr id="31" name="直線コネクタ 30"/>
          <p:cNvCxnSpPr/>
          <p:nvPr userDrawn="1"/>
        </p:nvCxnSpPr>
        <p:spPr>
          <a:xfrm>
            <a:off x="0" y="6427169"/>
            <a:ext cx="18286413"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正方形/長方形 32"/>
          <p:cNvSpPr/>
          <p:nvPr userDrawn="1"/>
        </p:nvSpPr>
        <p:spPr>
          <a:xfrm>
            <a:off x="679624" y="1915297"/>
            <a:ext cx="8143103" cy="653672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図プレースホルダー 5"/>
          <p:cNvSpPr>
            <a:spLocks noGrp="1"/>
          </p:cNvSpPr>
          <p:nvPr>
            <p:ph type="pic" sz="quarter" idx="24" hasCustomPrompt="1"/>
          </p:nvPr>
        </p:nvSpPr>
        <p:spPr>
          <a:xfrm>
            <a:off x="813417" y="2055491"/>
            <a:ext cx="7875516" cy="6256337"/>
          </a:xfrm>
        </p:spPr>
        <p:txBody>
          <a:bodyPr>
            <a:normAutofit/>
          </a:bodyPr>
          <a:lstStyle>
            <a:lvl1pPr>
              <a:defRPr sz="2000" baseline="0"/>
            </a:lvl1pPr>
          </a:lstStyle>
          <a:p>
            <a:r>
              <a:rPr kumimoji="1" lang="en-US" altLang="ja-JP" dirty="0" smtClean="0"/>
              <a:t>Add a map</a:t>
            </a:r>
            <a:endParaRPr kumimoji="1" lang="ja-JP" altLang="en-US" dirty="0"/>
          </a:p>
        </p:txBody>
      </p:sp>
    </p:spTree>
    <p:extLst>
      <p:ext uri="{BB962C8B-B14F-4D97-AF65-F5344CB8AC3E}">
        <p14:creationId xmlns:p14="http://schemas.microsoft.com/office/powerpoint/2010/main" val="159008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600"/>
                            </p:stCondLst>
                            <p:childTnLst>
                              <p:par>
                                <p:cTn id="12" presetID="2" presetClass="entr" presetSubtype="3" decel="100000" fill="hold" grpId="0" nodeType="afterEffect">
                                  <p:stCondLst>
                                    <p:cond delay="0"/>
                                  </p:stCondLst>
                                  <p:iterate type="lt">
                                    <p:tmPct val="10000"/>
                                  </p:iterate>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1+#ppt_w/2"/>
                                          </p:val>
                                        </p:tav>
                                        <p:tav tm="100000">
                                          <p:val>
                                            <p:strVal val="#ppt_x"/>
                                          </p:val>
                                        </p:tav>
                                      </p:tavLst>
                                    </p:anim>
                                    <p:anim calcmode="lin" valueType="num">
                                      <p:cBhvr additive="base">
                                        <p:cTn id="15" dur="500" fill="hold"/>
                                        <p:tgtEl>
                                          <p:spTgt spid="3"/>
                                        </p:tgtEl>
                                        <p:attrNameLst>
                                          <p:attrName>ppt_y</p:attrName>
                                        </p:attrNameLst>
                                      </p:cBhvr>
                                      <p:tavLst>
                                        <p:tav tm="0">
                                          <p:val>
                                            <p:strVal val="0-#ppt_h/2"/>
                                          </p:val>
                                        </p:tav>
                                        <p:tav tm="100000">
                                          <p:val>
                                            <p:strVal val="#ppt_y"/>
                                          </p:val>
                                        </p:tav>
                                      </p:tavLst>
                                    </p:anim>
                                  </p:childTnLst>
                                </p:cTn>
                              </p:par>
                            </p:childTnLst>
                          </p:cTn>
                        </p:par>
                        <p:par>
                          <p:cTn id="16" fill="hold">
                            <p:stCondLst>
                              <p:cond delay="145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cTn>
                              </p:par>
                            </p:childTnLst>
                          </p:cTn>
                        </p:par>
                        <p:par>
                          <p:cTn id="23" fill="hold">
                            <p:stCondLst>
                              <p:cond delay="2200"/>
                            </p:stCondLst>
                            <p:childTnLst>
                              <p:par>
                                <p:cTn id="24" presetID="22" presetClass="entr" presetSubtype="2" fill="hold"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right)">
                                      <p:cBhvr>
                                        <p:cTn id="26" dur="500"/>
                                        <p:tgtEl>
                                          <p:spTgt spid="31"/>
                                        </p:tgtEl>
                                      </p:cBhvr>
                                    </p:animEffect>
                                  </p:childTnLst>
                                </p:cTn>
                              </p:par>
                            </p:childTnLst>
                          </p:cTn>
                        </p:par>
                        <p:par>
                          <p:cTn id="27" fill="hold">
                            <p:stCondLst>
                              <p:cond delay="2700"/>
                            </p:stCondLst>
                            <p:childTnLst>
                              <p:par>
                                <p:cTn id="28" presetID="10" presetClass="entr" presetSubtype="0" fill="hold" grpId="0" nodeType="afterEffect">
                                  <p:stCondLst>
                                    <p:cond delay="25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grpId="0" nodeType="withEffect">
                                  <p:stCondLst>
                                    <p:cond delay="250"/>
                                  </p:stCondLst>
                                  <p:childTnLst>
                                    <p:set>
                                      <p:cBhvr>
                                        <p:cTn id="32" dur="1" fill="hold">
                                          <p:stCondLst>
                                            <p:cond delay="0"/>
                                          </p:stCondLst>
                                        </p:cTn>
                                        <p:tgtEl>
                                          <p:spTgt spid="10">
                                            <p:txEl>
                                              <p:pRg st="0" end="0"/>
                                            </p:txEl>
                                          </p:spTgt>
                                        </p:tgtEl>
                                        <p:attrNameLst>
                                          <p:attrName>style.visibility</p:attrName>
                                        </p:attrNameLst>
                                      </p:cBhvr>
                                      <p:to>
                                        <p:strVal val="visible"/>
                                      </p:to>
                                    </p:set>
                                    <p:animEffect transition="in" filter="fade">
                                      <p:cBhvr>
                                        <p:cTn id="33" dur="500"/>
                                        <p:tgtEl>
                                          <p:spTgt spid="10">
                                            <p:txEl>
                                              <p:pRg st="0" end="0"/>
                                            </p:txEl>
                                          </p:spTgt>
                                        </p:tgtEl>
                                      </p:cBhvr>
                                    </p:animEffect>
                                  </p:childTnLst>
                                </p:cTn>
                              </p:par>
                            </p:childTnLst>
                          </p:cTn>
                        </p:par>
                        <p:par>
                          <p:cTn id="34" fill="hold">
                            <p:stCondLst>
                              <p:cond delay="3450"/>
                            </p:stCondLst>
                            <p:childTnLst>
                              <p:par>
                                <p:cTn id="35" presetID="10" presetClass="entr" presetSubtype="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xEl>
                                              <p:pRg st="0" end="0"/>
                                            </p:txEl>
                                          </p:spTgt>
                                        </p:tgtEl>
                                        <p:attrNameLst>
                                          <p:attrName>style.visibility</p:attrName>
                                        </p:attrNameLst>
                                      </p:cBhvr>
                                      <p:to>
                                        <p:strVal val="visible"/>
                                      </p:to>
                                    </p:set>
                                    <p:animEffect transition="in" filter="fade">
                                      <p:cBhvr>
                                        <p:cTn id="40" dur="500"/>
                                        <p:tgtEl>
                                          <p:spTgt spid="16">
                                            <p:txEl>
                                              <p:pRg st="0" end="0"/>
                                            </p:txEl>
                                          </p:spTgt>
                                        </p:tgtEl>
                                      </p:cBhvr>
                                    </p:animEffect>
                                  </p:childTnLst>
                                </p:cTn>
                              </p:par>
                            </p:childTnLst>
                          </p:cTn>
                        </p:par>
                        <p:par>
                          <p:cTn id="41" fill="hold">
                            <p:stCondLst>
                              <p:cond delay="3950"/>
                            </p:stCondLst>
                            <p:childTnLst>
                              <p:par>
                                <p:cTn id="42" presetID="10" presetClass="entr" presetSubtype="0" fill="hold" grpId="0"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
                                            <p:txEl>
                                              <p:pRg st="0" end="0"/>
                                            </p:txEl>
                                          </p:spTgt>
                                        </p:tgtEl>
                                        <p:attrNameLst>
                                          <p:attrName>style.visibility</p:attrName>
                                        </p:attrNameLst>
                                      </p:cBhvr>
                                      <p:to>
                                        <p:strVal val="visible"/>
                                      </p:to>
                                    </p:set>
                                    <p:animEffect transition="in" filter="fade">
                                      <p:cBhvr>
                                        <p:cTn id="47" dur="500"/>
                                        <p:tgtEl>
                                          <p:spTgt spid="14">
                                            <p:txEl>
                                              <p:pRg st="0" end="0"/>
                                            </p:txEl>
                                          </p:spTgt>
                                        </p:tgtEl>
                                      </p:cBhvr>
                                    </p:animEffect>
                                  </p:childTnLst>
                                </p:cTn>
                              </p:par>
                            </p:childTnLst>
                          </p:cTn>
                        </p:par>
                        <p:par>
                          <p:cTn id="48" fill="hold">
                            <p:stCondLst>
                              <p:cond delay="4450"/>
                            </p:stCondLst>
                            <p:childTnLst>
                              <p:par>
                                <p:cTn id="49" presetID="10" presetClass="entr" presetSubtype="0"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8">
                                            <p:txEl>
                                              <p:pRg st="0" end="0"/>
                                            </p:txEl>
                                          </p:spTgt>
                                        </p:tgtEl>
                                        <p:attrNameLst>
                                          <p:attrName>style.visibility</p:attrName>
                                        </p:attrNameLst>
                                      </p:cBhvr>
                                      <p:to>
                                        <p:strVal val="visible"/>
                                      </p:to>
                                    </p:set>
                                    <p:animEffect transition="in" filter="fade">
                                      <p:cBhvr>
                                        <p:cTn id="54"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 presetClass="entr" presetSubtype="3" decel="100000" fill="hold" nodeType="afterEffect">
                  <p:stCondLst>
                    <p:cond delay="0"/>
                  </p:stCondLst>
                  <p:iterate type="lt">
                    <p:tmPct val="10000"/>
                  </p:iterate>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0-#ppt_h/2"/>
                          </p:val>
                        </p:tav>
                        <p:tav tm="100000">
                          <p:val>
                            <p:strVal val="#ppt_y"/>
                          </p:val>
                        </p:tav>
                      </p:tavLst>
                    </p:anim>
                  </p:childTnLst>
                </p:cTn>
              </p:par>
            </p:tnLst>
          </p:tmpl>
        </p:tmplLst>
      </p:bldP>
      <p:bldP spid="5" grpId="0" build="p">
        <p:tmplLst>
          <p:tmpl lvl="1">
            <p:tnLst>
              <p:par>
                <p:cTn presetID="10" presetClass="entr" presetSubtype="0" fill="hold" nodeType="withEffect">
                  <p:stCondLst>
                    <p:cond delay="25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8" grpId="0"/>
      <p:bldP spid="9" grpId="0"/>
      <p:bldP spid="10" grpId="0" build="p">
        <p:tmplLst>
          <p:tmpl lvl="1">
            <p:tnLst>
              <p:par>
                <p:cTn presetID="10" presetClass="entr" presetSubtype="0" fill="hold" nodeType="with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3"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33" grpId="0" animBg="1"/>
      <p:bldP spid="6"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3" name="テキスト プレースホルダー 11"/>
          <p:cNvSpPr>
            <a:spLocks noGrp="1"/>
          </p:cNvSpPr>
          <p:nvPr>
            <p:ph type="body" sz="quarter" idx="15" hasCustomPrompt="1"/>
          </p:nvPr>
        </p:nvSpPr>
        <p:spPr>
          <a:xfrm>
            <a:off x="2167431" y="3388304"/>
            <a:ext cx="13906545" cy="1665186"/>
          </a:xfrm>
        </p:spPr>
        <p:txBody>
          <a:bodyPr anchor="b">
            <a:noAutofit/>
          </a:bodyPr>
          <a:lstStyle>
            <a:lvl1pPr algn="ctr">
              <a:lnSpc>
                <a:spcPct val="100000"/>
              </a:lnSpc>
              <a:spcBef>
                <a:spcPts val="0"/>
              </a:spcBef>
              <a:defRPr sz="9600" spc="1500" baseline="0">
                <a:solidFill>
                  <a:schemeClr val="tx1"/>
                </a:solidFill>
                <a:latin typeface="+mj-lt"/>
              </a:defRPr>
            </a:lvl1pPr>
          </a:lstStyle>
          <a:p>
            <a:pPr lvl="0"/>
            <a:r>
              <a:rPr lang="en-US" altLang="ja-JP" dirty="0" smtClean="0"/>
              <a:t>TEXT HERE</a:t>
            </a:r>
            <a:endParaRPr lang="en-US" dirty="0"/>
          </a:p>
        </p:txBody>
      </p:sp>
      <p:sp>
        <p:nvSpPr>
          <p:cNvPr id="6" name="テキスト プレースホルダー 11"/>
          <p:cNvSpPr>
            <a:spLocks noGrp="1"/>
          </p:cNvSpPr>
          <p:nvPr>
            <p:ph type="body" sz="quarter" idx="16" hasCustomPrompt="1"/>
          </p:nvPr>
        </p:nvSpPr>
        <p:spPr>
          <a:xfrm>
            <a:off x="2189140" y="5098495"/>
            <a:ext cx="13906545" cy="1935215"/>
          </a:xfrm>
        </p:spPr>
        <p:txBody>
          <a:bodyPr anchor="t">
            <a:noAutofit/>
          </a:bodyPr>
          <a:lstStyle>
            <a:lvl1pPr algn="ctr">
              <a:lnSpc>
                <a:spcPct val="90000"/>
              </a:lnSpc>
              <a:spcBef>
                <a:spcPts val="0"/>
              </a:spcBef>
              <a:defRPr sz="3200" spc="600" baseline="0">
                <a:solidFill>
                  <a:schemeClr val="tx1"/>
                </a:solidFill>
                <a:latin typeface="+mj-lt"/>
              </a:defRPr>
            </a:lvl1pPr>
          </a:lstStyle>
          <a:p>
            <a:pPr lvl="0"/>
            <a:r>
              <a:rPr lang="en-US" altLang="ja-JP" dirty="0" smtClean="0"/>
              <a:t>TEXT HERE</a:t>
            </a:r>
            <a:endParaRPr lang="en-US" dirty="0"/>
          </a:p>
        </p:txBody>
      </p:sp>
      <p:sp>
        <p:nvSpPr>
          <p:cNvPr id="8" name="テキスト プレースホルダー 11"/>
          <p:cNvSpPr>
            <a:spLocks noGrp="1"/>
          </p:cNvSpPr>
          <p:nvPr>
            <p:ph type="body" sz="quarter" idx="23" hasCustomPrompt="1"/>
          </p:nvPr>
        </p:nvSpPr>
        <p:spPr>
          <a:xfrm>
            <a:off x="3855119" y="6763680"/>
            <a:ext cx="10576175" cy="3172853"/>
          </a:xfrm>
        </p:spPr>
        <p:txBody>
          <a:bodyPr anchor="b">
            <a:noAutofit/>
          </a:bodyPr>
          <a:lstStyle>
            <a:lvl1pPr algn="ctr">
              <a:lnSpc>
                <a:spcPct val="120000"/>
              </a:lnSpc>
              <a:spcBef>
                <a:spcPts val="1200"/>
              </a:spcBef>
              <a:defRPr sz="1800">
                <a:solidFill>
                  <a:schemeClr val="tx1"/>
                </a:solidFill>
                <a:latin typeface="+mn-lt"/>
              </a:defRPr>
            </a:lvl1pPr>
          </a:lstStyle>
          <a:p>
            <a:pPr lvl="0"/>
            <a:r>
              <a:rPr lang="en-US" altLang="ja-JP" dirty="0" smtClean="0"/>
              <a:t>Text Here</a:t>
            </a:r>
          </a:p>
        </p:txBody>
      </p:sp>
      <p:sp>
        <p:nvSpPr>
          <p:cNvPr id="5" name="直角三角形 4"/>
          <p:cNvSpPr/>
          <p:nvPr userDrawn="1"/>
        </p:nvSpPr>
        <p:spPr>
          <a:xfrm rot="10800000">
            <a:off x="16421955" y="-1370"/>
            <a:ext cx="1864458" cy="2350389"/>
          </a:xfrm>
          <a:prstGeom prst="rtTriangle">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直角三角形 6"/>
          <p:cNvSpPr/>
          <p:nvPr userDrawn="1"/>
        </p:nvSpPr>
        <p:spPr>
          <a:xfrm rot="10800000">
            <a:off x="14212397" y="-1371"/>
            <a:ext cx="4095455" cy="1949515"/>
          </a:xfrm>
          <a:prstGeom prst="rtTriangle">
            <a:avLst/>
          </a:prstGeom>
          <a:gradFill flip="none" rotWithShape="1">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tileRect/>
          </a:gra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直角三角形 9"/>
          <p:cNvSpPr/>
          <p:nvPr userDrawn="1"/>
        </p:nvSpPr>
        <p:spPr>
          <a:xfrm>
            <a:off x="-12267" y="7932496"/>
            <a:ext cx="1864458" cy="2350389"/>
          </a:xfrm>
          <a:prstGeom prst="rtTriangle">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直角三角形 10"/>
          <p:cNvSpPr/>
          <p:nvPr userDrawn="1"/>
        </p:nvSpPr>
        <p:spPr>
          <a:xfrm>
            <a:off x="-12267" y="8333370"/>
            <a:ext cx="4095455" cy="1949515"/>
          </a:xfrm>
          <a:prstGeom prst="rtTriangle">
            <a:avLst/>
          </a:prstGeom>
          <a:gradFill flip="none" rotWithShape="1">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tileRect/>
          </a:gra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24345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0-#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8" decel="100000" fill="hold" grpId="0" nodeType="afterEffect">
                                  <p:stCondLst>
                                    <p:cond delay="0"/>
                                  </p:stCondLst>
                                  <p:iterate type="wd">
                                    <p:tmPct val="10000"/>
                                  </p:iterate>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0-#ppt_w/2"/>
                                          </p:val>
                                        </p:tav>
                                        <p:tav tm="100000">
                                          <p:val>
                                            <p:strVal val="#ppt_x"/>
                                          </p:val>
                                        </p:tav>
                                      </p:tavLst>
                                    </p:anim>
                                    <p:anim calcmode="lin" valueType="num">
                                      <p:cBhvr additive="base">
                                        <p:cTn id="25" dur="500" fill="hold"/>
                                        <p:tgtEl>
                                          <p:spTgt spid="3"/>
                                        </p:tgtEl>
                                        <p:attrNameLst>
                                          <p:attrName>ppt_y</p:attrName>
                                        </p:attrNameLst>
                                      </p:cBhvr>
                                      <p:tavLst>
                                        <p:tav tm="0">
                                          <p:val>
                                            <p:strVal val="#ppt_y"/>
                                          </p:val>
                                        </p:tav>
                                        <p:tav tm="100000">
                                          <p:val>
                                            <p:strVal val="#ppt_y"/>
                                          </p:val>
                                        </p:tav>
                                      </p:tavLst>
                                    </p:anim>
                                  </p:childTnLst>
                                </p:cTn>
                              </p:par>
                              <p:par>
                                <p:cTn id="26" presetID="2" presetClass="entr" presetSubtype="2" decel="100000" fill="hold" grpId="0" nodeType="withEffect">
                                  <p:stCondLst>
                                    <p:cond delay="250"/>
                                  </p:stCondLst>
                                  <p:iterate type="wd">
                                    <p:tmPct val="10000"/>
                                  </p:iterate>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1+#ppt_w/2"/>
                                          </p:val>
                                        </p:tav>
                                        <p:tav tm="100000">
                                          <p:val>
                                            <p:strVal val="#ppt_x"/>
                                          </p:val>
                                        </p:tav>
                                      </p:tavLst>
                                    </p:anim>
                                    <p:anim calcmode="lin" valueType="num">
                                      <p:cBhvr additive="base">
                                        <p:cTn id="29" dur="500" fill="hold"/>
                                        <p:tgtEl>
                                          <p:spTgt spid="6"/>
                                        </p:tgtEl>
                                        <p:attrNameLst>
                                          <p:attrName>ppt_y</p:attrName>
                                        </p:attrNameLst>
                                      </p:cBhvr>
                                      <p:tavLst>
                                        <p:tav tm="0">
                                          <p:val>
                                            <p:strVal val="#ppt_y"/>
                                          </p:val>
                                        </p:tav>
                                        <p:tav tm="100000">
                                          <p:val>
                                            <p:strVal val="#ppt_y"/>
                                          </p:val>
                                        </p:tav>
                                      </p:tavLst>
                                    </p:anim>
                                  </p:childTnLst>
                                </p:cTn>
                              </p:par>
                            </p:childTnLst>
                          </p:cTn>
                        </p:par>
                        <p:par>
                          <p:cTn id="30" fill="hold">
                            <p:stCondLst>
                              <p:cond delay="1300"/>
                            </p:stCondLst>
                            <p:childTnLst>
                              <p:par>
                                <p:cTn id="31" presetID="10" presetClass="entr" presetSubtype="0" fill="hold" grpId="0" nodeType="afterEffect">
                                  <p:stCondLst>
                                    <p:cond delay="500"/>
                                  </p:stCondLst>
                                  <p:childTnLst>
                                    <p:set>
                                      <p:cBhvr>
                                        <p:cTn id="32" dur="1" fill="hold">
                                          <p:stCondLst>
                                            <p:cond delay="0"/>
                                          </p:stCondLst>
                                        </p:cTn>
                                        <p:tgtEl>
                                          <p:spTgt spid="8">
                                            <p:txEl>
                                              <p:pRg st="0" end="0"/>
                                            </p:txEl>
                                          </p:spTgt>
                                        </p:tgtEl>
                                        <p:attrNameLst>
                                          <p:attrName>style.visibility</p:attrName>
                                        </p:attrNameLst>
                                      </p:cBhvr>
                                      <p:to>
                                        <p:strVal val="visible"/>
                                      </p:to>
                                    </p:set>
                                    <p:animEffect transition="in" filter="fade">
                                      <p:cBhvr>
                                        <p:cTn id="3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 presetClass="entr" presetSubtype="8" decel="100000" fill="hold" nodeType="afterEffect">
                  <p:stCondLst>
                    <p:cond delay="0"/>
                  </p:stCondLst>
                  <p:iterate type="wd">
                    <p:tmPct val="10000"/>
                  </p:iterate>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6" grpId="0">
        <p:tmplLst>
          <p:tmpl>
            <p:tnLst>
              <p:par>
                <p:cTn presetID="2" presetClass="entr" presetSubtype="2" decel="100000" fill="hold" nodeType="withEffect">
                  <p:stCondLst>
                    <p:cond delay="250"/>
                  </p:stCondLst>
                  <p:iterate type="wd">
                    <p:tmPct val="10000"/>
                  </p:iterate>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1+#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8" grpId="0" build="p">
        <p:tmplLst>
          <p:tmpl lvl="1">
            <p:tnLst>
              <p:par>
                <p:cTn presetID="10" presetClass="entr" presetSubtype="0" fill="hold" nodeType="afterEffect">
                  <p:stCondLst>
                    <p:cond delay="50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5" grpId="0" animBg="1"/>
      <p:bldP spid="7" grpId="0" animBg="1"/>
      <p:bldP spid="10" grpId="0" animBg="1"/>
      <p:bldP spid="11"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x4 Images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592256" y="192950"/>
            <a:ext cx="16741860" cy="1125125"/>
          </a:xfrm>
          <a:prstGeom prst="rect">
            <a:avLst/>
          </a:prstGeom>
        </p:spPr>
        <p:txBody>
          <a:body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a:prstGeom prst="rect">
            <a:avLst/>
          </a:prstGeom>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a:xfrm>
            <a:off x="17371930" y="9591367"/>
            <a:ext cx="907291" cy="547688"/>
          </a:xfrm>
          <a:prstGeom prst="rect">
            <a:avLst/>
          </a:prstGeom>
        </p:spPr>
        <p:txBody>
          <a:bodyPr/>
          <a:lstStyle/>
          <a:p>
            <a:fld id="{387164BF-D67A-46C0-81D2-5BAF67C00C80}" type="slidenum">
              <a:rPr lang="en-US" smtClean="0"/>
              <a:pPr/>
              <a:t>‹N°›</a:t>
            </a:fld>
            <a:endParaRPr lang="en-US" dirty="0"/>
          </a:p>
        </p:txBody>
      </p:sp>
      <p:sp>
        <p:nvSpPr>
          <p:cNvPr id="5" name="円/楕円 4"/>
          <p:cNvSpPr/>
          <p:nvPr userDrawn="1"/>
        </p:nvSpPr>
        <p:spPr>
          <a:xfrm>
            <a:off x="1498356" y="1634381"/>
            <a:ext cx="3063774" cy="306404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smtClean="0">
              <a:solidFill>
                <a:schemeClr val="tx1"/>
              </a:solidFill>
              <a:latin typeface="+mj-lt"/>
            </a:endParaRPr>
          </a:p>
        </p:txBody>
      </p:sp>
      <p:sp>
        <p:nvSpPr>
          <p:cNvPr id="6" name="図プレースホルダー 9"/>
          <p:cNvSpPr>
            <a:spLocks noGrp="1"/>
          </p:cNvSpPr>
          <p:nvPr>
            <p:ph type="pic" sz="quarter" idx="12" hasCustomPrompt="1"/>
          </p:nvPr>
        </p:nvSpPr>
        <p:spPr>
          <a:xfrm>
            <a:off x="1644130" y="1780168"/>
            <a:ext cx="2772227" cy="2772467"/>
          </a:xfrm>
          <a:prstGeom prst="ellipse">
            <a:avLst/>
          </a:prstGeom>
        </p:spPr>
        <p:txBody>
          <a:bodyPr/>
          <a:lstStyle>
            <a:lvl1pPr>
              <a:defRPr/>
            </a:lvl1pPr>
          </a:lstStyle>
          <a:p>
            <a:r>
              <a:rPr kumimoji="1" lang="en-US" altLang="ja-JP" dirty="0" smtClean="0"/>
              <a:t>Add Image</a:t>
            </a:r>
            <a:endParaRPr kumimoji="1" lang="ja-JP" altLang="en-US" dirty="0"/>
          </a:p>
        </p:txBody>
      </p:sp>
      <p:sp>
        <p:nvSpPr>
          <p:cNvPr id="7" name="テキスト プレースホルダー 6"/>
          <p:cNvSpPr>
            <a:spLocks noGrp="1"/>
          </p:cNvSpPr>
          <p:nvPr>
            <p:ph type="body" sz="quarter" idx="16" hasCustomPrompt="1"/>
          </p:nvPr>
        </p:nvSpPr>
        <p:spPr>
          <a:xfrm>
            <a:off x="1087311" y="4784731"/>
            <a:ext cx="3885863" cy="673804"/>
          </a:xfrm>
          <a:prstGeom prst="rect">
            <a:avLst/>
          </a:prstGeom>
        </p:spPr>
        <p:txBody>
          <a:bodyPr anchor="t">
            <a:normAutofit/>
          </a:bodyPr>
          <a:lstStyle>
            <a:lvl1pPr marL="0" indent="0" algn="ctr">
              <a:buNone/>
              <a:defRPr sz="2800" baseline="0">
                <a:solidFill>
                  <a:schemeClr val="accent1"/>
                </a:solidFill>
                <a:latin typeface="+mj-lt"/>
              </a:defRPr>
            </a:lvl1pPr>
          </a:lstStyle>
          <a:p>
            <a:pPr lvl="0"/>
            <a:r>
              <a:rPr kumimoji="1" lang="en-US" altLang="ja-JP" dirty="0" smtClean="0"/>
              <a:t>TEXT HERE</a:t>
            </a:r>
            <a:endParaRPr kumimoji="1" lang="ja-JP" altLang="en-US" dirty="0"/>
          </a:p>
        </p:txBody>
      </p:sp>
      <p:sp>
        <p:nvSpPr>
          <p:cNvPr id="8" name="円/楕円 7"/>
          <p:cNvSpPr/>
          <p:nvPr userDrawn="1"/>
        </p:nvSpPr>
        <p:spPr>
          <a:xfrm>
            <a:off x="5548806" y="1634380"/>
            <a:ext cx="3063774" cy="306404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smtClean="0">
              <a:solidFill>
                <a:schemeClr val="tx1"/>
              </a:solidFill>
              <a:latin typeface="+mj-lt"/>
            </a:endParaRPr>
          </a:p>
        </p:txBody>
      </p:sp>
      <p:sp>
        <p:nvSpPr>
          <p:cNvPr id="9" name="図プレースホルダー 9"/>
          <p:cNvSpPr>
            <a:spLocks noGrp="1"/>
          </p:cNvSpPr>
          <p:nvPr>
            <p:ph type="pic" sz="quarter" idx="17" hasCustomPrompt="1"/>
          </p:nvPr>
        </p:nvSpPr>
        <p:spPr>
          <a:xfrm>
            <a:off x="5694580" y="1780167"/>
            <a:ext cx="2772227" cy="2772467"/>
          </a:xfrm>
          <a:prstGeom prst="ellipse">
            <a:avLst/>
          </a:prstGeom>
        </p:spPr>
        <p:txBody>
          <a:bodyPr/>
          <a:lstStyle>
            <a:lvl1pPr>
              <a:defRPr/>
            </a:lvl1pPr>
          </a:lstStyle>
          <a:p>
            <a:r>
              <a:rPr kumimoji="1" lang="en-US" altLang="ja-JP" dirty="0" smtClean="0"/>
              <a:t>Add Image</a:t>
            </a:r>
            <a:endParaRPr kumimoji="1" lang="ja-JP" altLang="en-US" dirty="0"/>
          </a:p>
        </p:txBody>
      </p:sp>
      <p:sp>
        <p:nvSpPr>
          <p:cNvPr id="10" name="テキスト プレースホルダー 6"/>
          <p:cNvSpPr>
            <a:spLocks noGrp="1"/>
          </p:cNvSpPr>
          <p:nvPr>
            <p:ph type="body" sz="quarter" idx="18" hasCustomPrompt="1"/>
          </p:nvPr>
        </p:nvSpPr>
        <p:spPr>
          <a:xfrm>
            <a:off x="5137761" y="4784730"/>
            <a:ext cx="3885863" cy="673804"/>
          </a:xfrm>
          <a:prstGeom prst="rect">
            <a:avLst/>
          </a:prstGeom>
        </p:spPr>
        <p:txBody>
          <a:bodyPr anchor="t">
            <a:normAutofit/>
          </a:bodyPr>
          <a:lstStyle>
            <a:lvl1pPr marL="0" indent="0" algn="ctr">
              <a:buNone/>
              <a:defRPr sz="2800" baseline="0">
                <a:solidFill>
                  <a:schemeClr val="accent1"/>
                </a:solidFill>
                <a:latin typeface="+mj-lt"/>
              </a:defRPr>
            </a:lvl1pPr>
          </a:lstStyle>
          <a:p>
            <a:pPr lvl="0"/>
            <a:r>
              <a:rPr kumimoji="1" lang="en-US" altLang="ja-JP" dirty="0" smtClean="0"/>
              <a:t>TEXT HERE</a:t>
            </a:r>
            <a:endParaRPr kumimoji="1" lang="ja-JP" altLang="en-US" dirty="0"/>
          </a:p>
        </p:txBody>
      </p:sp>
      <p:sp>
        <p:nvSpPr>
          <p:cNvPr id="11" name="円/楕円 10"/>
          <p:cNvSpPr/>
          <p:nvPr userDrawn="1"/>
        </p:nvSpPr>
        <p:spPr>
          <a:xfrm>
            <a:off x="9612852" y="1634381"/>
            <a:ext cx="3063774" cy="306404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smtClean="0">
              <a:solidFill>
                <a:schemeClr val="tx1"/>
              </a:solidFill>
              <a:latin typeface="+mj-lt"/>
            </a:endParaRPr>
          </a:p>
        </p:txBody>
      </p:sp>
      <p:sp>
        <p:nvSpPr>
          <p:cNvPr id="12" name="図プレースホルダー 9"/>
          <p:cNvSpPr>
            <a:spLocks noGrp="1"/>
          </p:cNvSpPr>
          <p:nvPr>
            <p:ph type="pic" sz="quarter" idx="19" hasCustomPrompt="1"/>
          </p:nvPr>
        </p:nvSpPr>
        <p:spPr>
          <a:xfrm>
            <a:off x="9758626" y="1780168"/>
            <a:ext cx="2772227" cy="2772467"/>
          </a:xfrm>
          <a:prstGeom prst="ellipse">
            <a:avLst/>
          </a:prstGeom>
        </p:spPr>
        <p:txBody>
          <a:bodyPr/>
          <a:lstStyle>
            <a:lvl1pPr>
              <a:defRPr/>
            </a:lvl1pPr>
          </a:lstStyle>
          <a:p>
            <a:r>
              <a:rPr kumimoji="1" lang="en-US" altLang="ja-JP" dirty="0" smtClean="0"/>
              <a:t>Add Image</a:t>
            </a:r>
            <a:endParaRPr kumimoji="1" lang="ja-JP" altLang="en-US" dirty="0"/>
          </a:p>
        </p:txBody>
      </p:sp>
      <p:sp>
        <p:nvSpPr>
          <p:cNvPr id="13" name="テキスト プレースホルダー 6"/>
          <p:cNvSpPr>
            <a:spLocks noGrp="1"/>
          </p:cNvSpPr>
          <p:nvPr>
            <p:ph type="body" sz="quarter" idx="20" hasCustomPrompt="1"/>
          </p:nvPr>
        </p:nvSpPr>
        <p:spPr>
          <a:xfrm>
            <a:off x="9201807" y="4784731"/>
            <a:ext cx="3885863" cy="673804"/>
          </a:xfrm>
          <a:prstGeom prst="rect">
            <a:avLst/>
          </a:prstGeom>
        </p:spPr>
        <p:txBody>
          <a:bodyPr anchor="t">
            <a:normAutofit/>
          </a:bodyPr>
          <a:lstStyle>
            <a:lvl1pPr marL="0" indent="0" algn="ctr">
              <a:buNone/>
              <a:defRPr sz="2800" baseline="0">
                <a:solidFill>
                  <a:schemeClr val="accent1"/>
                </a:solidFill>
                <a:latin typeface="+mj-lt"/>
              </a:defRPr>
            </a:lvl1pPr>
          </a:lstStyle>
          <a:p>
            <a:pPr lvl="0"/>
            <a:r>
              <a:rPr kumimoji="1" lang="en-US" altLang="ja-JP" dirty="0" smtClean="0"/>
              <a:t>TEXT HERE</a:t>
            </a:r>
            <a:endParaRPr kumimoji="1" lang="ja-JP" altLang="en-US" dirty="0"/>
          </a:p>
        </p:txBody>
      </p:sp>
      <p:sp>
        <p:nvSpPr>
          <p:cNvPr id="14" name="円/楕円 13"/>
          <p:cNvSpPr/>
          <p:nvPr userDrawn="1"/>
        </p:nvSpPr>
        <p:spPr>
          <a:xfrm>
            <a:off x="13663302" y="1634380"/>
            <a:ext cx="3063774" cy="306404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smtClean="0">
              <a:solidFill>
                <a:schemeClr val="tx1"/>
              </a:solidFill>
              <a:latin typeface="+mj-lt"/>
            </a:endParaRPr>
          </a:p>
        </p:txBody>
      </p:sp>
      <p:sp>
        <p:nvSpPr>
          <p:cNvPr id="15" name="図プレースホルダー 9"/>
          <p:cNvSpPr>
            <a:spLocks noGrp="1"/>
          </p:cNvSpPr>
          <p:nvPr>
            <p:ph type="pic" sz="quarter" idx="21" hasCustomPrompt="1"/>
          </p:nvPr>
        </p:nvSpPr>
        <p:spPr>
          <a:xfrm>
            <a:off x="13809076" y="1780167"/>
            <a:ext cx="2772227" cy="2772467"/>
          </a:xfrm>
          <a:prstGeom prst="ellipse">
            <a:avLst/>
          </a:prstGeom>
        </p:spPr>
        <p:txBody>
          <a:bodyPr/>
          <a:lstStyle>
            <a:lvl1pPr>
              <a:defRPr/>
            </a:lvl1pPr>
          </a:lstStyle>
          <a:p>
            <a:r>
              <a:rPr kumimoji="1" lang="en-US" altLang="ja-JP" dirty="0" smtClean="0"/>
              <a:t>Add Image</a:t>
            </a:r>
            <a:endParaRPr kumimoji="1" lang="ja-JP" altLang="en-US" dirty="0"/>
          </a:p>
        </p:txBody>
      </p:sp>
      <p:sp>
        <p:nvSpPr>
          <p:cNvPr id="16" name="テキスト プレースホルダー 6"/>
          <p:cNvSpPr>
            <a:spLocks noGrp="1"/>
          </p:cNvSpPr>
          <p:nvPr>
            <p:ph type="body" sz="quarter" idx="22" hasCustomPrompt="1"/>
          </p:nvPr>
        </p:nvSpPr>
        <p:spPr>
          <a:xfrm>
            <a:off x="13252257" y="4784730"/>
            <a:ext cx="3885863" cy="673804"/>
          </a:xfrm>
          <a:prstGeom prst="rect">
            <a:avLst/>
          </a:prstGeom>
        </p:spPr>
        <p:txBody>
          <a:bodyPr anchor="t">
            <a:normAutofit/>
          </a:bodyPr>
          <a:lstStyle>
            <a:lvl1pPr marL="0" indent="0" algn="ctr">
              <a:buNone/>
              <a:defRPr sz="2800" baseline="0">
                <a:solidFill>
                  <a:schemeClr val="accent1"/>
                </a:solidFill>
                <a:latin typeface="+mj-lt"/>
              </a:defRPr>
            </a:lvl1pPr>
          </a:lstStyle>
          <a:p>
            <a:pPr lvl="0"/>
            <a:r>
              <a:rPr kumimoji="1" lang="en-US" altLang="ja-JP" dirty="0" smtClean="0"/>
              <a:t>TEXT HERE</a:t>
            </a:r>
            <a:endParaRPr kumimoji="1" lang="ja-JP" altLang="en-US" dirty="0"/>
          </a:p>
        </p:txBody>
      </p:sp>
      <p:sp>
        <p:nvSpPr>
          <p:cNvPr id="17" name="円/楕円 16"/>
          <p:cNvSpPr/>
          <p:nvPr userDrawn="1"/>
        </p:nvSpPr>
        <p:spPr>
          <a:xfrm>
            <a:off x="1498356" y="5711370"/>
            <a:ext cx="3063774" cy="306404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smtClean="0">
              <a:solidFill>
                <a:schemeClr val="tx1"/>
              </a:solidFill>
              <a:latin typeface="+mj-lt"/>
            </a:endParaRPr>
          </a:p>
        </p:txBody>
      </p:sp>
      <p:sp>
        <p:nvSpPr>
          <p:cNvPr id="18" name="図プレースホルダー 9"/>
          <p:cNvSpPr>
            <a:spLocks noGrp="1"/>
          </p:cNvSpPr>
          <p:nvPr>
            <p:ph type="pic" sz="quarter" idx="23" hasCustomPrompt="1"/>
          </p:nvPr>
        </p:nvSpPr>
        <p:spPr>
          <a:xfrm>
            <a:off x="1644130" y="5857157"/>
            <a:ext cx="2772227" cy="2772467"/>
          </a:xfrm>
          <a:prstGeom prst="ellipse">
            <a:avLst/>
          </a:prstGeom>
        </p:spPr>
        <p:txBody>
          <a:bodyPr/>
          <a:lstStyle>
            <a:lvl1pPr>
              <a:defRPr/>
            </a:lvl1pPr>
          </a:lstStyle>
          <a:p>
            <a:r>
              <a:rPr kumimoji="1" lang="en-US" altLang="ja-JP" dirty="0" smtClean="0"/>
              <a:t>Add Image</a:t>
            </a:r>
            <a:endParaRPr kumimoji="1" lang="ja-JP" altLang="en-US" dirty="0"/>
          </a:p>
        </p:txBody>
      </p:sp>
      <p:sp>
        <p:nvSpPr>
          <p:cNvPr id="19" name="テキスト プレースホルダー 6"/>
          <p:cNvSpPr>
            <a:spLocks noGrp="1"/>
          </p:cNvSpPr>
          <p:nvPr>
            <p:ph type="body" sz="quarter" idx="24" hasCustomPrompt="1"/>
          </p:nvPr>
        </p:nvSpPr>
        <p:spPr>
          <a:xfrm>
            <a:off x="1087311" y="8835181"/>
            <a:ext cx="3885863" cy="673804"/>
          </a:xfrm>
          <a:prstGeom prst="rect">
            <a:avLst/>
          </a:prstGeom>
        </p:spPr>
        <p:txBody>
          <a:bodyPr anchor="t">
            <a:normAutofit/>
          </a:bodyPr>
          <a:lstStyle>
            <a:lvl1pPr marL="0" indent="0" algn="ctr">
              <a:buNone/>
              <a:defRPr sz="2800" baseline="0">
                <a:solidFill>
                  <a:schemeClr val="accent1"/>
                </a:solidFill>
                <a:latin typeface="+mj-lt"/>
              </a:defRPr>
            </a:lvl1pPr>
          </a:lstStyle>
          <a:p>
            <a:pPr lvl="0"/>
            <a:r>
              <a:rPr kumimoji="1" lang="en-US" altLang="ja-JP" dirty="0" smtClean="0"/>
              <a:t>TEXT HERE</a:t>
            </a:r>
            <a:endParaRPr kumimoji="1" lang="ja-JP" altLang="en-US" dirty="0"/>
          </a:p>
        </p:txBody>
      </p:sp>
      <p:sp>
        <p:nvSpPr>
          <p:cNvPr id="20" name="円/楕円 19"/>
          <p:cNvSpPr/>
          <p:nvPr userDrawn="1"/>
        </p:nvSpPr>
        <p:spPr>
          <a:xfrm>
            <a:off x="5548806" y="5711369"/>
            <a:ext cx="3063774" cy="306404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smtClean="0">
              <a:solidFill>
                <a:schemeClr val="tx1"/>
              </a:solidFill>
              <a:latin typeface="+mj-lt"/>
            </a:endParaRPr>
          </a:p>
        </p:txBody>
      </p:sp>
      <p:sp>
        <p:nvSpPr>
          <p:cNvPr id="21" name="図プレースホルダー 9"/>
          <p:cNvSpPr>
            <a:spLocks noGrp="1"/>
          </p:cNvSpPr>
          <p:nvPr>
            <p:ph type="pic" sz="quarter" idx="25" hasCustomPrompt="1"/>
          </p:nvPr>
        </p:nvSpPr>
        <p:spPr>
          <a:xfrm>
            <a:off x="5694580" y="5857156"/>
            <a:ext cx="2772227" cy="2772467"/>
          </a:xfrm>
          <a:prstGeom prst="ellipse">
            <a:avLst/>
          </a:prstGeom>
        </p:spPr>
        <p:txBody>
          <a:bodyPr/>
          <a:lstStyle>
            <a:lvl1pPr>
              <a:defRPr/>
            </a:lvl1pPr>
          </a:lstStyle>
          <a:p>
            <a:r>
              <a:rPr kumimoji="1" lang="en-US" altLang="ja-JP" dirty="0" smtClean="0"/>
              <a:t>Add Image</a:t>
            </a:r>
            <a:endParaRPr kumimoji="1" lang="ja-JP" altLang="en-US" dirty="0"/>
          </a:p>
        </p:txBody>
      </p:sp>
      <p:sp>
        <p:nvSpPr>
          <p:cNvPr id="22" name="テキスト プレースホルダー 6"/>
          <p:cNvSpPr>
            <a:spLocks noGrp="1"/>
          </p:cNvSpPr>
          <p:nvPr>
            <p:ph type="body" sz="quarter" idx="26" hasCustomPrompt="1"/>
          </p:nvPr>
        </p:nvSpPr>
        <p:spPr>
          <a:xfrm>
            <a:off x="5137761" y="8835180"/>
            <a:ext cx="3885863" cy="673804"/>
          </a:xfrm>
          <a:prstGeom prst="rect">
            <a:avLst/>
          </a:prstGeom>
        </p:spPr>
        <p:txBody>
          <a:bodyPr anchor="t">
            <a:normAutofit/>
          </a:bodyPr>
          <a:lstStyle>
            <a:lvl1pPr marL="0" indent="0" algn="ctr">
              <a:buNone/>
              <a:defRPr sz="2800" baseline="0">
                <a:solidFill>
                  <a:schemeClr val="accent1"/>
                </a:solidFill>
                <a:latin typeface="+mj-lt"/>
              </a:defRPr>
            </a:lvl1pPr>
          </a:lstStyle>
          <a:p>
            <a:pPr lvl="0"/>
            <a:r>
              <a:rPr kumimoji="1" lang="en-US" altLang="ja-JP" dirty="0" smtClean="0"/>
              <a:t>TEXT HERE</a:t>
            </a:r>
            <a:endParaRPr kumimoji="1" lang="ja-JP" altLang="en-US" dirty="0"/>
          </a:p>
        </p:txBody>
      </p:sp>
      <p:sp>
        <p:nvSpPr>
          <p:cNvPr id="23" name="円/楕円 22"/>
          <p:cNvSpPr/>
          <p:nvPr userDrawn="1"/>
        </p:nvSpPr>
        <p:spPr>
          <a:xfrm>
            <a:off x="9612852" y="5711370"/>
            <a:ext cx="3063774" cy="306404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smtClean="0">
              <a:solidFill>
                <a:schemeClr val="tx1"/>
              </a:solidFill>
              <a:latin typeface="+mj-lt"/>
            </a:endParaRPr>
          </a:p>
        </p:txBody>
      </p:sp>
      <p:sp>
        <p:nvSpPr>
          <p:cNvPr id="24" name="図プレースホルダー 9"/>
          <p:cNvSpPr>
            <a:spLocks noGrp="1"/>
          </p:cNvSpPr>
          <p:nvPr>
            <p:ph type="pic" sz="quarter" idx="27" hasCustomPrompt="1"/>
          </p:nvPr>
        </p:nvSpPr>
        <p:spPr>
          <a:xfrm>
            <a:off x="9758626" y="5857157"/>
            <a:ext cx="2772227" cy="2772467"/>
          </a:xfrm>
          <a:prstGeom prst="ellipse">
            <a:avLst/>
          </a:prstGeom>
        </p:spPr>
        <p:txBody>
          <a:bodyPr/>
          <a:lstStyle>
            <a:lvl1pPr>
              <a:defRPr/>
            </a:lvl1pPr>
          </a:lstStyle>
          <a:p>
            <a:r>
              <a:rPr kumimoji="1" lang="en-US" altLang="ja-JP" dirty="0" smtClean="0"/>
              <a:t>Add Image</a:t>
            </a:r>
            <a:endParaRPr kumimoji="1" lang="ja-JP" altLang="en-US" dirty="0"/>
          </a:p>
        </p:txBody>
      </p:sp>
      <p:sp>
        <p:nvSpPr>
          <p:cNvPr id="25" name="テキスト プレースホルダー 6"/>
          <p:cNvSpPr>
            <a:spLocks noGrp="1"/>
          </p:cNvSpPr>
          <p:nvPr>
            <p:ph type="body" sz="quarter" idx="28" hasCustomPrompt="1"/>
          </p:nvPr>
        </p:nvSpPr>
        <p:spPr>
          <a:xfrm>
            <a:off x="9201807" y="8835181"/>
            <a:ext cx="3885863" cy="673804"/>
          </a:xfrm>
          <a:prstGeom prst="rect">
            <a:avLst/>
          </a:prstGeom>
        </p:spPr>
        <p:txBody>
          <a:bodyPr anchor="t">
            <a:normAutofit/>
          </a:bodyPr>
          <a:lstStyle>
            <a:lvl1pPr marL="0" indent="0" algn="ctr">
              <a:buNone/>
              <a:defRPr sz="2800" baseline="0">
                <a:solidFill>
                  <a:schemeClr val="accent1"/>
                </a:solidFill>
                <a:latin typeface="+mj-lt"/>
              </a:defRPr>
            </a:lvl1pPr>
          </a:lstStyle>
          <a:p>
            <a:pPr lvl="0"/>
            <a:r>
              <a:rPr kumimoji="1" lang="en-US" altLang="ja-JP" dirty="0" smtClean="0"/>
              <a:t>TEXT HERE</a:t>
            </a:r>
            <a:endParaRPr kumimoji="1" lang="ja-JP" altLang="en-US" dirty="0"/>
          </a:p>
        </p:txBody>
      </p:sp>
      <p:sp>
        <p:nvSpPr>
          <p:cNvPr id="26" name="円/楕円 25"/>
          <p:cNvSpPr/>
          <p:nvPr userDrawn="1"/>
        </p:nvSpPr>
        <p:spPr>
          <a:xfrm>
            <a:off x="13663302" y="5711369"/>
            <a:ext cx="3063774" cy="306404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smtClean="0">
              <a:solidFill>
                <a:schemeClr val="tx1"/>
              </a:solidFill>
              <a:latin typeface="+mj-lt"/>
            </a:endParaRPr>
          </a:p>
        </p:txBody>
      </p:sp>
      <p:sp>
        <p:nvSpPr>
          <p:cNvPr id="27" name="図プレースホルダー 9"/>
          <p:cNvSpPr>
            <a:spLocks noGrp="1"/>
          </p:cNvSpPr>
          <p:nvPr>
            <p:ph type="pic" sz="quarter" idx="29" hasCustomPrompt="1"/>
          </p:nvPr>
        </p:nvSpPr>
        <p:spPr>
          <a:xfrm>
            <a:off x="13809076" y="5857156"/>
            <a:ext cx="2772227" cy="2772467"/>
          </a:xfrm>
          <a:prstGeom prst="ellipse">
            <a:avLst/>
          </a:prstGeom>
        </p:spPr>
        <p:txBody>
          <a:bodyPr/>
          <a:lstStyle>
            <a:lvl1pPr>
              <a:defRPr/>
            </a:lvl1pPr>
          </a:lstStyle>
          <a:p>
            <a:r>
              <a:rPr kumimoji="1" lang="en-US" altLang="ja-JP" dirty="0" smtClean="0"/>
              <a:t>Add Image</a:t>
            </a:r>
            <a:endParaRPr kumimoji="1" lang="ja-JP" altLang="en-US" dirty="0"/>
          </a:p>
        </p:txBody>
      </p:sp>
      <p:sp>
        <p:nvSpPr>
          <p:cNvPr id="28" name="テキスト プレースホルダー 6"/>
          <p:cNvSpPr>
            <a:spLocks noGrp="1"/>
          </p:cNvSpPr>
          <p:nvPr>
            <p:ph type="body" sz="quarter" idx="30" hasCustomPrompt="1"/>
          </p:nvPr>
        </p:nvSpPr>
        <p:spPr>
          <a:xfrm>
            <a:off x="13252257" y="8835180"/>
            <a:ext cx="3885863" cy="673804"/>
          </a:xfrm>
          <a:prstGeom prst="rect">
            <a:avLst/>
          </a:prstGeom>
        </p:spPr>
        <p:txBody>
          <a:bodyPr anchor="t">
            <a:normAutofit/>
          </a:bodyPr>
          <a:lstStyle>
            <a:lvl1pPr marL="0" indent="0" algn="ctr">
              <a:buNone/>
              <a:defRPr sz="2800" baseline="0">
                <a:solidFill>
                  <a:schemeClr val="accent1"/>
                </a:solidFill>
                <a:latin typeface="+mj-lt"/>
              </a:defRPr>
            </a:lvl1pPr>
          </a:lstStyle>
          <a:p>
            <a:pPr lvl="0"/>
            <a:r>
              <a:rPr kumimoji="1" lang="en-US" altLang="ja-JP" dirty="0" smtClean="0"/>
              <a:t>TEXT HERE</a:t>
            </a:r>
            <a:endParaRPr kumimoji="1" lang="ja-JP" altLang="en-US" dirty="0"/>
          </a:p>
        </p:txBody>
      </p:sp>
    </p:spTree>
    <p:extLst>
      <p:ext uri="{BB962C8B-B14F-4D97-AF65-F5344CB8AC3E}">
        <p14:creationId xmlns:p14="http://schemas.microsoft.com/office/powerpoint/2010/main" val="3091512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 calcmode="lin" valueType="num">
                                      <p:cBhvr>
                                        <p:cTn id="15" dur="500" fill="hold"/>
                                        <p:tgtEl>
                                          <p:spTgt spid="6"/>
                                        </p:tgtEl>
                                        <p:attrNameLst>
                                          <p:attrName>style.rotation</p:attrName>
                                        </p:attrNameLst>
                                      </p:cBhvr>
                                      <p:tavLst>
                                        <p:tav tm="0">
                                          <p:val>
                                            <p:fltVal val="360"/>
                                          </p:val>
                                        </p:tav>
                                        <p:tav tm="100000">
                                          <p:val>
                                            <p:fltVal val="0"/>
                                          </p:val>
                                        </p:tav>
                                      </p:tavLst>
                                    </p:anim>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500"/>
                                        <p:tgtEl>
                                          <p:spTgt spid="7">
                                            <p:txEl>
                                              <p:pRg st="0" end="0"/>
                                            </p:txEl>
                                          </p:spTgt>
                                        </p:tgtEl>
                                      </p:cBhvr>
                                    </p:animEffect>
                                  </p:childTnLst>
                                </p:cTn>
                              </p:par>
                            </p:childTnLst>
                          </p:cTn>
                        </p:par>
                        <p:par>
                          <p:cTn id="20" fill="hold">
                            <p:stCondLst>
                              <p:cond delay="500"/>
                            </p:stCondLst>
                            <p:childTnLst>
                              <p:par>
                                <p:cTn id="21" presetID="49" presetClass="entr" presetSubtype="0" decel="100000" fill="hold" grpId="0" nodeType="afterEffect">
                                  <p:stCondLst>
                                    <p:cond delay="25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 calcmode="lin" valueType="num">
                                      <p:cBhvr>
                                        <p:cTn id="25" dur="500" fill="hold"/>
                                        <p:tgtEl>
                                          <p:spTgt spid="8"/>
                                        </p:tgtEl>
                                        <p:attrNameLst>
                                          <p:attrName>style.rotation</p:attrName>
                                        </p:attrNameLst>
                                      </p:cBhvr>
                                      <p:tavLst>
                                        <p:tav tm="0">
                                          <p:val>
                                            <p:fltVal val="360"/>
                                          </p:val>
                                        </p:tav>
                                        <p:tav tm="100000">
                                          <p:val>
                                            <p:fltVal val="0"/>
                                          </p:val>
                                        </p:tav>
                                      </p:tavLst>
                                    </p:anim>
                                    <p:animEffect transition="in" filter="fade">
                                      <p:cBhvr>
                                        <p:cTn id="26" dur="500"/>
                                        <p:tgtEl>
                                          <p:spTgt spid="8"/>
                                        </p:tgtEl>
                                      </p:cBhvr>
                                    </p:animEffect>
                                  </p:childTnLst>
                                </p:cTn>
                              </p:par>
                              <p:par>
                                <p:cTn id="27" presetID="49" presetClass="entr" presetSubtype="0" decel="100000" fill="hold" grpId="0" nodeType="withEffect">
                                  <p:stCondLst>
                                    <p:cond delay="25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 calcmode="lin" valueType="num">
                                      <p:cBhvr>
                                        <p:cTn id="31" dur="500" fill="hold"/>
                                        <p:tgtEl>
                                          <p:spTgt spid="9"/>
                                        </p:tgtEl>
                                        <p:attrNameLst>
                                          <p:attrName>style.rotation</p:attrName>
                                        </p:attrNameLst>
                                      </p:cBhvr>
                                      <p:tavLst>
                                        <p:tav tm="0">
                                          <p:val>
                                            <p:fltVal val="360"/>
                                          </p:val>
                                        </p:tav>
                                        <p:tav tm="100000">
                                          <p:val>
                                            <p:fltVal val="0"/>
                                          </p:val>
                                        </p:tav>
                                      </p:tavLst>
                                    </p:anim>
                                    <p:animEffect transition="in" filter="fade">
                                      <p:cBhvr>
                                        <p:cTn id="32" dur="500"/>
                                        <p:tgtEl>
                                          <p:spTgt spid="9"/>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10">
                                            <p:txEl>
                                              <p:pRg st="0" end="0"/>
                                            </p:txEl>
                                          </p:spTgt>
                                        </p:tgtEl>
                                        <p:attrNameLst>
                                          <p:attrName>style.visibility</p:attrName>
                                        </p:attrNameLst>
                                      </p:cBhvr>
                                      <p:to>
                                        <p:strVal val="visible"/>
                                      </p:to>
                                    </p:set>
                                    <p:animEffect transition="in" filter="fade">
                                      <p:cBhvr>
                                        <p:cTn id="35" dur="500"/>
                                        <p:tgtEl>
                                          <p:spTgt spid="10">
                                            <p:txEl>
                                              <p:pRg st="0" end="0"/>
                                            </p:txEl>
                                          </p:spTgt>
                                        </p:tgtEl>
                                      </p:cBhvr>
                                    </p:animEffect>
                                  </p:childTnLst>
                                </p:cTn>
                              </p:par>
                            </p:childTnLst>
                          </p:cTn>
                        </p:par>
                        <p:par>
                          <p:cTn id="36" fill="hold">
                            <p:stCondLst>
                              <p:cond delay="1250"/>
                            </p:stCondLst>
                            <p:childTnLst>
                              <p:par>
                                <p:cTn id="37" presetID="49" presetClass="entr" presetSubtype="0" decel="100000" fill="hold" grpId="0" nodeType="after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 calcmode="lin" valueType="num">
                                      <p:cBhvr>
                                        <p:cTn id="41" dur="500" fill="hold"/>
                                        <p:tgtEl>
                                          <p:spTgt spid="11"/>
                                        </p:tgtEl>
                                        <p:attrNameLst>
                                          <p:attrName>style.rotation</p:attrName>
                                        </p:attrNameLst>
                                      </p:cBhvr>
                                      <p:tavLst>
                                        <p:tav tm="0">
                                          <p:val>
                                            <p:fltVal val="360"/>
                                          </p:val>
                                        </p:tav>
                                        <p:tav tm="100000">
                                          <p:val>
                                            <p:fltVal val="0"/>
                                          </p:val>
                                        </p:tav>
                                      </p:tavLst>
                                    </p:anim>
                                    <p:animEffect transition="in" filter="fade">
                                      <p:cBhvr>
                                        <p:cTn id="42" dur="500"/>
                                        <p:tgtEl>
                                          <p:spTgt spid="11"/>
                                        </p:tgtEl>
                                      </p:cBhvr>
                                    </p:animEffect>
                                  </p:childTnLst>
                                </p:cTn>
                              </p:par>
                              <p:par>
                                <p:cTn id="43" presetID="49" presetClass="entr" presetSubtype="0" decel="100000" fill="hold" grpId="0" nodeType="withEffect">
                                  <p:stCondLst>
                                    <p:cond delay="250"/>
                                  </p:stCondLst>
                                  <p:childTnLst>
                                    <p:set>
                                      <p:cBhvr>
                                        <p:cTn id="44" dur="1" fill="hold">
                                          <p:stCondLst>
                                            <p:cond delay="0"/>
                                          </p:stCondLst>
                                        </p:cTn>
                                        <p:tgtEl>
                                          <p:spTgt spid="12"/>
                                        </p:tgtEl>
                                        <p:attrNameLst>
                                          <p:attrName>style.visibility</p:attrName>
                                        </p:attrNameLst>
                                      </p:cBhvr>
                                      <p:to>
                                        <p:strVal val="visible"/>
                                      </p:to>
                                    </p:set>
                                    <p:anim calcmode="lin" valueType="num">
                                      <p:cBhvr>
                                        <p:cTn id="45" dur="500" fill="hold"/>
                                        <p:tgtEl>
                                          <p:spTgt spid="12"/>
                                        </p:tgtEl>
                                        <p:attrNameLst>
                                          <p:attrName>ppt_w</p:attrName>
                                        </p:attrNameLst>
                                      </p:cBhvr>
                                      <p:tavLst>
                                        <p:tav tm="0">
                                          <p:val>
                                            <p:fltVal val="0"/>
                                          </p:val>
                                        </p:tav>
                                        <p:tav tm="100000">
                                          <p:val>
                                            <p:strVal val="#ppt_w"/>
                                          </p:val>
                                        </p:tav>
                                      </p:tavLst>
                                    </p:anim>
                                    <p:anim calcmode="lin" valueType="num">
                                      <p:cBhvr>
                                        <p:cTn id="46" dur="500" fill="hold"/>
                                        <p:tgtEl>
                                          <p:spTgt spid="12"/>
                                        </p:tgtEl>
                                        <p:attrNameLst>
                                          <p:attrName>ppt_h</p:attrName>
                                        </p:attrNameLst>
                                      </p:cBhvr>
                                      <p:tavLst>
                                        <p:tav tm="0">
                                          <p:val>
                                            <p:fltVal val="0"/>
                                          </p:val>
                                        </p:tav>
                                        <p:tav tm="100000">
                                          <p:val>
                                            <p:strVal val="#ppt_h"/>
                                          </p:val>
                                        </p:tav>
                                      </p:tavLst>
                                    </p:anim>
                                    <p:anim calcmode="lin" valueType="num">
                                      <p:cBhvr>
                                        <p:cTn id="47" dur="500" fill="hold"/>
                                        <p:tgtEl>
                                          <p:spTgt spid="12"/>
                                        </p:tgtEl>
                                        <p:attrNameLst>
                                          <p:attrName>style.rotation</p:attrName>
                                        </p:attrNameLst>
                                      </p:cBhvr>
                                      <p:tavLst>
                                        <p:tav tm="0">
                                          <p:val>
                                            <p:fltVal val="360"/>
                                          </p:val>
                                        </p:tav>
                                        <p:tav tm="100000">
                                          <p:val>
                                            <p:fltVal val="0"/>
                                          </p:val>
                                        </p:tav>
                                      </p:tavLst>
                                    </p:anim>
                                    <p:animEffect transition="in" filter="fade">
                                      <p:cBhvr>
                                        <p:cTn id="48" dur="500"/>
                                        <p:tgtEl>
                                          <p:spTgt spid="12"/>
                                        </p:tgtEl>
                                      </p:cBhvr>
                                    </p:animEffect>
                                  </p:childTnLst>
                                </p:cTn>
                              </p:par>
                              <p:par>
                                <p:cTn id="49" presetID="10" presetClass="entr" presetSubtype="0" fill="hold" grpId="0" nodeType="withEffect">
                                  <p:stCondLst>
                                    <p:cond delay="250"/>
                                  </p:stCondLst>
                                  <p:childTnLst>
                                    <p:set>
                                      <p:cBhvr>
                                        <p:cTn id="50" dur="1" fill="hold">
                                          <p:stCondLst>
                                            <p:cond delay="0"/>
                                          </p:stCondLst>
                                        </p:cTn>
                                        <p:tgtEl>
                                          <p:spTgt spid="13">
                                            <p:txEl>
                                              <p:pRg st="0" end="0"/>
                                            </p:txEl>
                                          </p:spTgt>
                                        </p:tgtEl>
                                        <p:attrNameLst>
                                          <p:attrName>style.visibility</p:attrName>
                                        </p:attrNameLst>
                                      </p:cBhvr>
                                      <p:to>
                                        <p:strVal val="visible"/>
                                      </p:to>
                                    </p:set>
                                    <p:animEffect transition="in" filter="fade">
                                      <p:cBhvr>
                                        <p:cTn id="51" dur="500"/>
                                        <p:tgtEl>
                                          <p:spTgt spid="13">
                                            <p:txEl>
                                              <p:pRg st="0" end="0"/>
                                            </p:txEl>
                                          </p:spTgt>
                                        </p:tgtEl>
                                      </p:cBhvr>
                                    </p:animEffect>
                                  </p:childTnLst>
                                </p:cTn>
                              </p:par>
                            </p:childTnLst>
                          </p:cTn>
                        </p:par>
                        <p:par>
                          <p:cTn id="52" fill="hold">
                            <p:stCondLst>
                              <p:cond delay="2000"/>
                            </p:stCondLst>
                            <p:childTnLst>
                              <p:par>
                                <p:cTn id="53" presetID="49" presetClass="entr" presetSubtype="0" decel="100000" fill="hold" grpId="0" nodeType="afterEffect">
                                  <p:stCondLst>
                                    <p:cond delay="250"/>
                                  </p:stCondLst>
                                  <p:childTnLst>
                                    <p:set>
                                      <p:cBhvr>
                                        <p:cTn id="54" dur="1" fill="hold">
                                          <p:stCondLst>
                                            <p:cond delay="0"/>
                                          </p:stCondLst>
                                        </p:cTn>
                                        <p:tgtEl>
                                          <p:spTgt spid="14"/>
                                        </p:tgtEl>
                                        <p:attrNameLst>
                                          <p:attrName>style.visibility</p:attrName>
                                        </p:attrNameLst>
                                      </p:cBhvr>
                                      <p:to>
                                        <p:strVal val="visible"/>
                                      </p:to>
                                    </p:set>
                                    <p:anim calcmode="lin" valueType="num">
                                      <p:cBhvr>
                                        <p:cTn id="55" dur="500" fill="hold"/>
                                        <p:tgtEl>
                                          <p:spTgt spid="14"/>
                                        </p:tgtEl>
                                        <p:attrNameLst>
                                          <p:attrName>ppt_w</p:attrName>
                                        </p:attrNameLst>
                                      </p:cBhvr>
                                      <p:tavLst>
                                        <p:tav tm="0">
                                          <p:val>
                                            <p:fltVal val="0"/>
                                          </p:val>
                                        </p:tav>
                                        <p:tav tm="100000">
                                          <p:val>
                                            <p:strVal val="#ppt_w"/>
                                          </p:val>
                                        </p:tav>
                                      </p:tavLst>
                                    </p:anim>
                                    <p:anim calcmode="lin" valueType="num">
                                      <p:cBhvr>
                                        <p:cTn id="56" dur="500" fill="hold"/>
                                        <p:tgtEl>
                                          <p:spTgt spid="14"/>
                                        </p:tgtEl>
                                        <p:attrNameLst>
                                          <p:attrName>ppt_h</p:attrName>
                                        </p:attrNameLst>
                                      </p:cBhvr>
                                      <p:tavLst>
                                        <p:tav tm="0">
                                          <p:val>
                                            <p:fltVal val="0"/>
                                          </p:val>
                                        </p:tav>
                                        <p:tav tm="100000">
                                          <p:val>
                                            <p:strVal val="#ppt_h"/>
                                          </p:val>
                                        </p:tav>
                                      </p:tavLst>
                                    </p:anim>
                                    <p:anim calcmode="lin" valueType="num">
                                      <p:cBhvr>
                                        <p:cTn id="57" dur="500" fill="hold"/>
                                        <p:tgtEl>
                                          <p:spTgt spid="14"/>
                                        </p:tgtEl>
                                        <p:attrNameLst>
                                          <p:attrName>style.rotation</p:attrName>
                                        </p:attrNameLst>
                                      </p:cBhvr>
                                      <p:tavLst>
                                        <p:tav tm="0">
                                          <p:val>
                                            <p:fltVal val="360"/>
                                          </p:val>
                                        </p:tav>
                                        <p:tav tm="100000">
                                          <p:val>
                                            <p:fltVal val="0"/>
                                          </p:val>
                                        </p:tav>
                                      </p:tavLst>
                                    </p:anim>
                                    <p:animEffect transition="in" filter="fade">
                                      <p:cBhvr>
                                        <p:cTn id="58" dur="500"/>
                                        <p:tgtEl>
                                          <p:spTgt spid="14"/>
                                        </p:tgtEl>
                                      </p:cBhvr>
                                    </p:animEffect>
                                  </p:childTnLst>
                                </p:cTn>
                              </p:par>
                              <p:par>
                                <p:cTn id="59" presetID="49" presetClass="entr" presetSubtype="0" decel="100000" fill="hold" grpId="0" nodeType="withEffect">
                                  <p:stCondLst>
                                    <p:cond delay="250"/>
                                  </p:stCondLst>
                                  <p:childTnLst>
                                    <p:set>
                                      <p:cBhvr>
                                        <p:cTn id="60" dur="1" fill="hold">
                                          <p:stCondLst>
                                            <p:cond delay="0"/>
                                          </p:stCondLst>
                                        </p:cTn>
                                        <p:tgtEl>
                                          <p:spTgt spid="15"/>
                                        </p:tgtEl>
                                        <p:attrNameLst>
                                          <p:attrName>style.visibility</p:attrName>
                                        </p:attrNameLst>
                                      </p:cBhvr>
                                      <p:to>
                                        <p:strVal val="visible"/>
                                      </p:to>
                                    </p:set>
                                    <p:anim calcmode="lin" valueType="num">
                                      <p:cBhvr>
                                        <p:cTn id="61" dur="500" fill="hold"/>
                                        <p:tgtEl>
                                          <p:spTgt spid="15"/>
                                        </p:tgtEl>
                                        <p:attrNameLst>
                                          <p:attrName>ppt_w</p:attrName>
                                        </p:attrNameLst>
                                      </p:cBhvr>
                                      <p:tavLst>
                                        <p:tav tm="0">
                                          <p:val>
                                            <p:fltVal val="0"/>
                                          </p:val>
                                        </p:tav>
                                        <p:tav tm="100000">
                                          <p:val>
                                            <p:strVal val="#ppt_w"/>
                                          </p:val>
                                        </p:tav>
                                      </p:tavLst>
                                    </p:anim>
                                    <p:anim calcmode="lin" valueType="num">
                                      <p:cBhvr>
                                        <p:cTn id="62" dur="500" fill="hold"/>
                                        <p:tgtEl>
                                          <p:spTgt spid="15"/>
                                        </p:tgtEl>
                                        <p:attrNameLst>
                                          <p:attrName>ppt_h</p:attrName>
                                        </p:attrNameLst>
                                      </p:cBhvr>
                                      <p:tavLst>
                                        <p:tav tm="0">
                                          <p:val>
                                            <p:fltVal val="0"/>
                                          </p:val>
                                        </p:tav>
                                        <p:tav tm="100000">
                                          <p:val>
                                            <p:strVal val="#ppt_h"/>
                                          </p:val>
                                        </p:tav>
                                      </p:tavLst>
                                    </p:anim>
                                    <p:anim calcmode="lin" valueType="num">
                                      <p:cBhvr>
                                        <p:cTn id="63" dur="500" fill="hold"/>
                                        <p:tgtEl>
                                          <p:spTgt spid="15"/>
                                        </p:tgtEl>
                                        <p:attrNameLst>
                                          <p:attrName>style.rotation</p:attrName>
                                        </p:attrNameLst>
                                      </p:cBhvr>
                                      <p:tavLst>
                                        <p:tav tm="0">
                                          <p:val>
                                            <p:fltVal val="360"/>
                                          </p:val>
                                        </p:tav>
                                        <p:tav tm="100000">
                                          <p:val>
                                            <p:fltVal val="0"/>
                                          </p:val>
                                        </p:tav>
                                      </p:tavLst>
                                    </p:anim>
                                    <p:animEffect transition="in" filter="fade">
                                      <p:cBhvr>
                                        <p:cTn id="64" dur="500"/>
                                        <p:tgtEl>
                                          <p:spTgt spid="15"/>
                                        </p:tgtEl>
                                      </p:cBhvr>
                                    </p:animEffect>
                                  </p:childTnLst>
                                </p:cTn>
                              </p:par>
                              <p:par>
                                <p:cTn id="65" presetID="10" presetClass="entr" presetSubtype="0" fill="hold" grpId="0" nodeType="withEffect">
                                  <p:stCondLst>
                                    <p:cond delay="250"/>
                                  </p:stCondLst>
                                  <p:childTnLst>
                                    <p:set>
                                      <p:cBhvr>
                                        <p:cTn id="66" dur="1" fill="hold">
                                          <p:stCondLst>
                                            <p:cond delay="0"/>
                                          </p:stCondLst>
                                        </p:cTn>
                                        <p:tgtEl>
                                          <p:spTgt spid="16">
                                            <p:txEl>
                                              <p:pRg st="0" end="0"/>
                                            </p:txEl>
                                          </p:spTgt>
                                        </p:tgtEl>
                                        <p:attrNameLst>
                                          <p:attrName>style.visibility</p:attrName>
                                        </p:attrNameLst>
                                      </p:cBhvr>
                                      <p:to>
                                        <p:strVal val="visible"/>
                                      </p:to>
                                    </p:set>
                                    <p:animEffect transition="in" filter="fade">
                                      <p:cBhvr>
                                        <p:cTn id="67" dur="500"/>
                                        <p:tgtEl>
                                          <p:spTgt spid="16">
                                            <p:txEl>
                                              <p:pRg st="0" end="0"/>
                                            </p:txEl>
                                          </p:spTgt>
                                        </p:tgtEl>
                                      </p:cBhvr>
                                    </p:animEffect>
                                  </p:childTnLst>
                                </p:cTn>
                              </p:par>
                            </p:childTnLst>
                          </p:cTn>
                        </p:par>
                        <p:par>
                          <p:cTn id="68" fill="hold">
                            <p:stCondLst>
                              <p:cond delay="2750"/>
                            </p:stCondLst>
                            <p:childTnLst>
                              <p:par>
                                <p:cTn id="69" presetID="49" presetClass="entr" presetSubtype="0" decel="100000" fill="hold" grpId="0" nodeType="afterEffect">
                                  <p:stCondLst>
                                    <p:cond delay="250"/>
                                  </p:stCondLst>
                                  <p:childTnLst>
                                    <p:set>
                                      <p:cBhvr>
                                        <p:cTn id="70" dur="1" fill="hold">
                                          <p:stCondLst>
                                            <p:cond delay="0"/>
                                          </p:stCondLst>
                                        </p:cTn>
                                        <p:tgtEl>
                                          <p:spTgt spid="17"/>
                                        </p:tgtEl>
                                        <p:attrNameLst>
                                          <p:attrName>style.visibility</p:attrName>
                                        </p:attrNameLst>
                                      </p:cBhvr>
                                      <p:to>
                                        <p:strVal val="visible"/>
                                      </p:to>
                                    </p:set>
                                    <p:anim calcmode="lin" valueType="num">
                                      <p:cBhvr>
                                        <p:cTn id="71" dur="500" fill="hold"/>
                                        <p:tgtEl>
                                          <p:spTgt spid="17"/>
                                        </p:tgtEl>
                                        <p:attrNameLst>
                                          <p:attrName>ppt_w</p:attrName>
                                        </p:attrNameLst>
                                      </p:cBhvr>
                                      <p:tavLst>
                                        <p:tav tm="0">
                                          <p:val>
                                            <p:fltVal val="0"/>
                                          </p:val>
                                        </p:tav>
                                        <p:tav tm="100000">
                                          <p:val>
                                            <p:strVal val="#ppt_w"/>
                                          </p:val>
                                        </p:tav>
                                      </p:tavLst>
                                    </p:anim>
                                    <p:anim calcmode="lin" valueType="num">
                                      <p:cBhvr>
                                        <p:cTn id="72" dur="500" fill="hold"/>
                                        <p:tgtEl>
                                          <p:spTgt spid="17"/>
                                        </p:tgtEl>
                                        <p:attrNameLst>
                                          <p:attrName>ppt_h</p:attrName>
                                        </p:attrNameLst>
                                      </p:cBhvr>
                                      <p:tavLst>
                                        <p:tav tm="0">
                                          <p:val>
                                            <p:fltVal val="0"/>
                                          </p:val>
                                        </p:tav>
                                        <p:tav tm="100000">
                                          <p:val>
                                            <p:strVal val="#ppt_h"/>
                                          </p:val>
                                        </p:tav>
                                      </p:tavLst>
                                    </p:anim>
                                    <p:anim calcmode="lin" valueType="num">
                                      <p:cBhvr>
                                        <p:cTn id="73" dur="500" fill="hold"/>
                                        <p:tgtEl>
                                          <p:spTgt spid="17"/>
                                        </p:tgtEl>
                                        <p:attrNameLst>
                                          <p:attrName>style.rotation</p:attrName>
                                        </p:attrNameLst>
                                      </p:cBhvr>
                                      <p:tavLst>
                                        <p:tav tm="0">
                                          <p:val>
                                            <p:fltVal val="360"/>
                                          </p:val>
                                        </p:tav>
                                        <p:tav tm="100000">
                                          <p:val>
                                            <p:fltVal val="0"/>
                                          </p:val>
                                        </p:tav>
                                      </p:tavLst>
                                    </p:anim>
                                    <p:animEffect transition="in" filter="fade">
                                      <p:cBhvr>
                                        <p:cTn id="74" dur="500"/>
                                        <p:tgtEl>
                                          <p:spTgt spid="17"/>
                                        </p:tgtEl>
                                      </p:cBhvr>
                                    </p:animEffect>
                                  </p:childTnLst>
                                </p:cTn>
                              </p:par>
                              <p:par>
                                <p:cTn id="75" presetID="49" presetClass="entr" presetSubtype="0" decel="100000" fill="hold" grpId="0" nodeType="withEffect">
                                  <p:stCondLst>
                                    <p:cond delay="250"/>
                                  </p:stCondLst>
                                  <p:childTnLst>
                                    <p:set>
                                      <p:cBhvr>
                                        <p:cTn id="76" dur="1" fill="hold">
                                          <p:stCondLst>
                                            <p:cond delay="0"/>
                                          </p:stCondLst>
                                        </p:cTn>
                                        <p:tgtEl>
                                          <p:spTgt spid="18"/>
                                        </p:tgtEl>
                                        <p:attrNameLst>
                                          <p:attrName>style.visibility</p:attrName>
                                        </p:attrNameLst>
                                      </p:cBhvr>
                                      <p:to>
                                        <p:strVal val="visible"/>
                                      </p:to>
                                    </p:set>
                                    <p:anim calcmode="lin" valueType="num">
                                      <p:cBhvr>
                                        <p:cTn id="77" dur="500" fill="hold"/>
                                        <p:tgtEl>
                                          <p:spTgt spid="18"/>
                                        </p:tgtEl>
                                        <p:attrNameLst>
                                          <p:attrName>ppt_w</p:attrName>
                                        </p:attrNameLst>
                                      </p:cBhvr>
                                      <p:tavLst>
                                        <p:tav tm="0">
                                          <p:val>
                                            <p:fltVal val="0"/>
                                          </p:val>
                                        </p:tav>
                                        <p:tav tm="100000">
                                          <p:val>
                                            <p:strVal val="#ppt_w"/>
                                          </p:val>
                                        </p:tav>
                                      </p:tavLst>
                                    </p:anim>
                                    <p:anim calcmode="lin" valueType="num">
                                      <p:cBhvr>
                                        <p:cTn id="78" dur="500" fill="hold"/>
                                        <p:tgtEl>
                                          <p:spTgt spid="18"/>
                                        </p:tgtEl>
                                        <p:attrNameLst>
                                          <p:attrName>ppt_h</p:attrName>
                                        </p:attrNameLst>
                                      </p:cBhvr>
                                      <p:tavLst>
                                        <p:tav tm="0">
                                          <p:val>
                                            <p:fltVal val="0"/>
                                          </p:val>
                                        </p:tav>
                                        <p:tav tm="100000">
                                          <p:val>
                                            <p:strVal val="#ppt_h"/>
                                          </p:val>
                                        </p:tav>
                                      </p:tavLst>
                                    </p:anim>
                                    <p:anim calcmode="lin" valueType="num">
                                      <p:cBhvr>
                                        <p:cTn id="79" dur="500" fill="hold"/>
                                        <p:tgtEl>
                                          <p:spTgt spid="18"/>
                                        </p:tgtEl>
                                        <p:attrNameLst>
                                          <p:attrName>style.rotation</p:attrName>
                                        </p:attrNameLst>
                                      </p:cBhvr>
                                      <p:tavLst>
                                        <p:tav tm="0">
                                          <p:val>
                                            <p:fltVal val="360"/>
                                          </p:val>
                                        </p:tav>
                                        <p:tav tm="100000">
                                          <p:val>
                                            <p:fltVal val="0"/>
                                          </p:val>
                                        </p:tav>
                                      </p:tavLst>
                                    </p:anim>
                                    <p:animEffect transition="in" filter="fade">
                                      <p:cBhvr>
                                        <p:cTn id="80" dur="500"/>
                                        <p:tgtEl>
                                          <p:spTgt spid="18"/>
                                        </p:tgtEl>
                                      </p:cBhvr>
                                    </p:animEffect>
                                  </p:childTnLst>
                                </p:cTn>
                              </p:par>
                              <p:par>
                                <p:cTn id="81" presetID="10" presetClass="entr" presetSubtype="0" fill="hold" grpId="0" nodeType="withEffect">
                                  <p:stCondLst>
                                    <p:cond delay="250"/>
                                  </p:stCondLst>
                                  <p:childTnLst>
                                    <p:set>
                                      <p:cBhvr>
                                        <p:cTn id="82" dur="1" fill="hold">
                                          <p:stCondLst>
                                            <p:cond delay="0"/>
                                          </p:stCondLst>
                                        </p:cTn>
                                        <p:tgtEl>
                                          <p:spTgt spid="19">
                                            <p:txEl>
                                              <p:pRg st="0" end="0"/>
                                            </p:txEl>
                                          </p:spTgt>
                                        </p:tgtEl>
                                        <p:attrNameLst>
                                          <p:attrName>style.visibility</p:attrName>
                                        </p:attrNameLst>
                                      </p:cBhvr>
                                      <p:to>
                                        <p:strVal val="visible"/>
                                      </p:to>
                                    </p:set>
                                    <p:animEffect transition="in" filter="fade">
                                      <p:cBhvr>
                                        <p:cTn id="83" dur="500"/>
                                        <p:tgtEl>
                                          <p:spTgt spid="19">
                                            <p:txEl>
                                              <p:pRg st="0" end="0"/>
                                            </p:txEl>
                                          </p:spTgt>
                                        </p:tgtEl>
                                      </p:cBhvr>
                                    </p:animEffect>
                                  </p:childTnLst>
                                </p:cTn>
                              </p:par>
                            </p:childTnLst>
                          </p:cTn>
                        </p:par>
                        <p:par>
                          <p:cTn id="84" fill="hold">
                            <p:stCondLst>
                              <p:cond delay="3500"/>
                            </p:stCondLst>
                            <p:childTnLst>
                              <p:par>
                                <p:cTn id="85" presetID="49" presetClass="entr" presetSubtype="0" decel="100000" fill="hold" grpId="0" nodeType="afterEffect">
                                  <p:stCondLst>
                                    <p:cond delay="250"/>
                                  </p:stCondLst>
                                  <p:childTnLst>
                                    <p:set>
                                      <p:cBhvr>
                                        <p:cTn id="86" dur="1" fill="hold">
                                          <p:stCondLst>
                                            <p:cond delay="0"/>
                                          </p:stCondLst>
                                        </p:cTn>
                                        <p:tgtEl>
                                          <p:spTgt spid="20"/>
                                        </p:tgtEl>
                                        <p:attrNameLst>
                                          <p:attrName>style.visibility</p:attrName>
                                        </p:attrNameLst>
                                      </p:cBhvr>
                                      <p:to>
                                        <p:strVal val="visible"/>
                                      </p:to>
                                    </p:set>
                                    <p:anim calcmode="lin" valueType="num">
                                      <p:cBhvr>
                                        <p:cTn id="87" dur="500" fill="hold"/>
                                        <p:tgtEl>
                                          <p:spTgt spid="20"/>
                                        </p:tgtEl>
                                        <p:attrNameLst>
                                          <p:attrName>ppt_w</p:attrName>
                                        </p:attrNameLst>
                                      </p:cBhvr>
                                      <p:tavLst>
                                        <p:tav tm="0">
                                          <p:val>
                                            <p:fltVal val="0"/>
                                          </p:val>
                                        </p:tav>
                                        <p:tav tm="100000">
                                          <p:val>
                                            <p:strVal val="#ppt_w"/>
                                          </p:val>
                                        </p:tav>
                                      </p:tavLst>
                                    </p:anim>
                                    <p:anim calcmode="lin" valueType="num">
                                      <p:cBhvr>
                                        <p:cTn id="88" dur="500" fill="hold"/>
                                        <p:tgtEl>
                                          <p:spTgt spid="20"/>
                                        </p:tgtEl>
                                        <p:attrNameLst>
                                          <p:attrName>ppt_h</p:attrName>
                                        </p:attrNameLst>
                                      </p:cBhvr>
                                      <p:tavLst>
                                        <p:tav tm="0">
                                          <p:val>
                                            <p:fltVal val="0"/>
                                          </p:val>
                                        </p:tav>
                                        <p:tav tm="100000">
                                          <p:val>
                                            <p:strVal val="#ppt_h"/>
                                          </p:val>
                                        </p:tav>
                                      </p:tavLst>
                                    </p:anim>
                                    <p:anim calcmode="lin" valueType="num">
                                      <p:cBhvr>
                                        <p:cTn id="89" dur="500" fill="hold"/>
                                        <p:tgtEl>
                                          <p:spTgt spid="20"/>
                                        </p:tgtEl>
                                        <p:attrNameLst>
                                          <p:attrName>style.rotation</p:attrName>
                                        </p:attrNameLst>
                                      </p:cBhvr>
                                      <p:tavLst>
                                        <p:tav tm="0">
                                          <p:val>
                                            <p:fltVal val="360"/>
                                          </p:val>
                                        </p:tav>
                                        <p:tav tm="100000">
                                          <p:val>
                                            <p:fltVal val="0"/>
                                          </p:val>
                                        </p:tav>
                                      </p:tavLst>
                                    </p:anim>
                                    <p:animEffect transition="in" filter="fade">
                                      <p:cBhvr>
                                        <p:cTn id="90" dur="500"/>
                                        <p:tgtEl>
                                          <p:spTgt spid="20"/>
                                        </p:tgtEl>
                                      </p:cBhvr>
                                    </p:animEffect>
                                  </p:childTnLst>
                                </p:cTn>
                              </p:par>
                              <p:par>
                                <p:cTn id="91" presetID="49" presetClass="entr" presetSubtype="0" decel="100000" fill="hold" grpId="0" nodeType="withEffect">
                                  <p:stCondLst>
                                    <p:cond delay="250"/>
                                  </p:stCondLst>
                                  <p:childTnLst>
                                    <p:set>
                                      <p:cBhvr>
                                        <p:cTn id="92" dur="1" fill="hold">
                                          <p:stCondLst>
                                            <p:cond delay="0"/>
                                          </p:stCondLst>
                                        </p:cTn>
                                        <p:tgtEl>
                                          <p:spTgt spid="21"/>
                                        </p:tgtEl>
                                        <p:attrNameLst>
                                          <p:attrName>style.visibility</p:attrName>
                                        </p:attrNameLst>
                                      </p:cBhvr>
                                      <p:to>
                                        <p:strVal val="visible"/>
                                      </p:to>
                                    </p:set>
                                    <p:anim calcmode="lin" valueType="num">
                                      <p:cBhvr>
                                        <p:cTn id="93" dur="500" fill="hold"/>
                                        <p:tgtEl>
                                          <p:spTgt spid="21"/>
                                        </p:tgtEl>
                                        <p:attrNameLst>
                                          <p:attrName>ppt_w</p:attrName>
                                        </p:attrNameLst>
                                      </p:cBhvr>
                                      <p:tavLst>
                                        <p:tav tm="0">
                                          <p:val>
                                            <p:fltVal val="0"/>
                                          </p:val>
                                        </p:tav>
                                        <p:tav tm="100000">
                                          <p:val>
                                            <p:strVal val="#ppt_w"/>
                                          </p:val>
                                        </p:tav>
                                      </p:tavLst>
                                    </p:anim>
                                    <p:anim calcmode="lin" valueType="num">
                                      <p:cBhvr>
                                        <p:cTn id="94" dur="500" fill="hold"/>
                                        <p:tgtEl>
                                          <p:spTgt spid="21"/>
                                        </p:tgtEl>
                                        <p:attrNameLst>
                                          <p:attrName>ppt_h</p:attrName>
                                        </p:attrNameLst>
                                      </p:cBhvr>
                                      <p:tavLst>
                                        <p:tav tm="0">
                                          <p:val>
                                            <p:fltVal val="0"/>
                                          </p:val>
                                        </p:tav>
                                        <p:tav tm="100000">
                                          <p:val>
                                            <p:strVal val="#ppt_h"/>
                                          </p:val>
                                        </p:tav>
                                      </p:tavLst>
                                    </p:anim>
                                    <p:anim calcmode="lin" valueType="num">
                                      <p:cBhvr>
                                        <p:cTn id="95" dur="500" fill="hold"/>
                                        <p:tgtEl>
                                          <p:spTgt spid="21"/>
                                        </p:tgtEl>
                                        <p:attrNameLst>
                                          <p:attrName>style.rotation</p:attrName>
                                        </p:attrNameLst>
                                      </p:cBhvr>
                                      <p:tavLst>
                                        <p:tav tm="0">
                                          <p:val>
                                            <p:fltVal val="360"/>
                                          </p:val>
                                        </p:tav>
                                        <p:tav tm="100000">
                                          <p:val>
                                            <p:fltVal val="0"/>
                                          </p:val>
                                        </p:tav>
                                      </p:tavLst>
                                    </p:anim>
                                    <p:animEffect transition="in" filter="fade">
                                      <p:cBhvr>
                                        <p:cTn id="96" dur="500"/>
                                        <p:tgtEl>
                                          <p:spTgt spid="21"/>
                                        </p:tgtEl>
                                      </p:cBhvr>
                                    </p:animEffect>
                                  </p:childTnLst>
                                </p:cTn>
                              </p:par>
                              <p:par>
                                <p:cTn id="97" presetID="10" presetClass="entr" presetSubtype="0" fill="hold" grpId="0" nodeType="withEffect">
                                  <p:stCondLst>
                                    <p:cond delay="250"/>
                                  </p:stCondLst>
                                  <p:childTnLst>
                                    <p:set>
                                      <p:cBhvr>
                                        <p:cTn id="98" dur="1" fill="hold">
                                          <p:stCondLst>
                                            <p:cond delay="0"/>
                                          </p:stCondLst>
                                        </p:cTn>
                                        <p:tgtEl>
                                          <p:spTgt spid="22">
                                            <p:txEl>
                                              <p:pRg st="0" end="0"/>
                                            </p:txEl>
                                          </p:spTgt>
                                        </p:tgtEl>
                                        <p:attrNameLst>
                                          <p:attrName>style.visibility</p:attrName>
                                        </p:attrNameLst>
                                      </p:cBhvr>
                                      <p:to>
                                        <p:strVal val="visible"/>
                                      </p:to>
                                    </p:set>
                                    <p:animEffect transition="in" filter="fade">
                                      <p:cBhvr>
                                        <p:cTn id="99" dur="500"/>
                                        <p:tgtEl>
                                          <p:spTgt spid="22">
                                            <p:txEl>
                                              <p:pRg st="0" end="0"/>
                                            </p:txEl>
                                          </p:spTgt>
                                        </p:tgtEl>
                                      </p:cBhvr>
                                    </p:animEffect>
                                  </p:childTnLst>
                                </p:cTn>
                              </p:par>
                            </p:childTnLst>
                          </p:cTn>
                        </p:par>
                        <p:par>
                          <p:cTn id="100" fill="hold">
                            <p:stCondLst>
                              <p:cond delay="4250"/>
                            </p:stCondLst>
                            <p:childTnLst>
                              <p:par>
                                <p:cTn id="101" presetID="49" presetClass="entr" presetSubtype="0" decel="100000" fill="hold" grpId="0" nodeType="afterEffect">
                                  <p:stCondLst>
                                    <p:cond delay="250"/>
                                  </p:stCondLst>
                                  <p:childTnLst>
                                    <p:set>
                                      <p:cBhvr>
                                        <p:cTn id="102" dur="1" fill="hold">
                                          <p:stCondLst>
                                            <p:cond delay="0"/>
                                          </p:stCondLst>
                                        </p:cTn>
                                        <p:tgtEl>
                                          <p:spTgt spid="23"/>
                                        </p:tgtEl>
                                        <p:attrNameLst>
                                          <p:attrName>style.visibility</p:attrName>
                                        </p:attrNameLst>
                                      </p:cBhvr>
                                      <p:to>
                                        <p:strVal val="visible"/>
                                      </p:to>
                                    </p:set>
                                    <p:anim calcmode="lin" valueType="num">
                                      <p:cBhvr>
                                        <p:cTn id="103" dur="500" fill="hold"/>
                                        <p:tgtEl>
                                          <p:spTgt spid="23"/>
                                        </p:tgtEl>
                                        <p:attrNameLst>
                                          <p:attrName>ppt_w</p:attrName>
                                        </p:attrNameLst>
                                      </p:cBhvr>
                                      <p:tavLst>
                                        <p:tav tm="0">
                                          <p:val>
                                            <p:fltVal val="0"/>
                                          </p:val>
                                        </p:tav>
                                        <p:tav tm="100000">
                                          <p:val>
                                            <p:strVal val="#ppt_w"/>
                                          </p:val>
                                        </p:tav>
                                      </p:tavLst>
                                    </p:anim>
                                    <p:anim calcmode="lin" valueType="num">
                                      <p:cBhvr>
                                        <p:cTn id="104" dur="500" fill="hold"/>
                                        <p:tgtEl>
                                          <p:spTgt spid="23"/>
                                        </p:tgtEl>
                                        <p:attrNameLst>
                                          <p:attrName>ppt_h</p:attrName>
                                        </p:attrNameLst>
                                      </p:cBhvr>
                                      <p:tavLst>
                                        <p:tav tm="0">
                                          <p:val>
                                            <p:fltVal val="0"/>
                                          </p:val>
                                        </p:tav>
                                        <p:tav tm="100000">
                                          <p:val>
                                            <p:strVal val="#ppt_h"/>
                                          </p:val>
                                        </p:tav>
                                      </p:tavLst>
                                    </p:anim>
                                    <p:anim calcmode="lin" valueType="num">
                                      <p:cBhvr>
                                        <p:cTn id="105" dur="500" fill="hold"/>
                                        <p:tgtEl>
                                          <p:spTgt spid="23"/>
                                        </p:tgtEl>
                                        <p:attrNameLst>
                                          <p:attrName>style.rotation</p:attrName>
                                        </p:attrNameLst>
                                      </p:cBhvr>
                                      <p:tavLst>
                                        <p:tav tm="0">
                                          <p:val>
                                            <p:fltVal val="360"/>
                                          </p:val>
                                        </p:tav>
                                        <p:tav tm="100000">
                                          <p:val>
                                            <p:fltVal val="0"/>
                                          </p:val>
                                        </p:tav>
                                      </p:tavLst>
                                    </p:anim>
                                    <p:animEffect transition="in" filter="fade">
                                      <p:cBhvr>
                                        <p:cTn id="106" dur="500"/>
                                        <p:tgtEl>
                                          <p:spTgt spid="23"/>
                                        </p:tgtEl>
                                      </p:cBhvr>
                                    </p:animEffect>
                                  </p:childTnLst>
                                </p:cTn>
                              </p:par>
                              <p:par>
                                <p:cTn id="107" presetID="49" presetClass="entr" presetSubtype="0" decel="100000" fill="hold" grpId="0" nodeType="withEffect">
                                  <p:stCondLst>
                                    <p:cond delay="250"/>
                                  </p:stCondLst>
                                  <p:childTnLst>
                                    <p:set>
                                      <p:cBhvr>
                                        <p:cTn id="108" dur="1" fill="hold">
                                          <p:stCondLst>
                                            <p:cond delay="0"/>
                                          </p:stCondLst>
                                        </p:cTn>
                                        <p:tgtEl>
                                          <p:spTgt spid="24"/>
                                        </p:tgtEl>
                                        <p:attrNameLst>
                                          <p:attrName>style.visibility</p:attrName>
                                        </p:attrNameLst>
                                      </p:cBhvr>
                                      <p:to>
                                        <p:strVal val="visible"/>
                                      </p:to>
                                    </p:set>
                                    <p:anim calcmode="lin" valueType="num">
                                      <p:cBhvr>
                                        <p:cTn id="109" dur="500" fill="hold"/>
                                        <p:tgtEl>
                                          <p:spTgt spid="24"/>
                                        </p:tgtEl>
                                        <p:attrNameLst>
                                          <p:attrName>ppt_w</p:attrName>
                                        </p:attrNameLst>
                                      </p:cBhvr>
                                      <p:tavLst>
                                        <p:tav tm="0">
                                          <p:val>
                                            <p:fltVal val="0"/>
                                          </p:val>
                                        </p:tav>
                                        <p:tav tm="100000">
                                          <p:val>
                                            <p:strVal val="#ppt_w"/>
                                          </p:val>
                                        </p:tav>
                                      </p:tavLst>
                                    </p:anim>
                                    <p:anim calcmode="lin" valueType="num">
                                      <p:cBhvr>
                                        <p:cTn id="110" dur="500" fill="hold"/>
                                        <p:tgtEl>
                                          <p:spTgt spid="24"/>
                                        </p:tgtEl>
                                        <p:attrNameLst>
                                          <p:attrName>ppt_h</p:attrName>
                                        </p:attrNameLst>
                                      </p:cBhvr>
                                      <p:tavLst>
                                        <p:tav tm="0">
                                          <p:val>
                                            <p:fltVal val="0"/>
                                          </p:val>
                                        </p:tav>
                                        <p:tav tm="100000">
                                          <p:val>
                                            <p:strVal val="#ppt_h"/>
                                          </p:val>
                                        </p:tav>
                                      </p:tavLst>
                                    </p:anim>
                                    <p:anim calcmode="lin" valueType="num">
                                      <p:cBhvr>
                                        <p:cTn id="111" dur="500" fill="hold"/>
                                        <p:tgtEl>
                                          <p:spTgt spid="24"/>
                                        </p:tgtEl>
                                        <p:attrNameLst>
                                          <p:attrName>style.rotation</p:attrName>
                                        </p:attrNameLst>
                                      </p:cBhvr>
                                      <p:tavLst>
                                        <p:tav tm="0">
                                          <p:val>
                                            <p:fltVal val="360"/>
                                          </p:val>
                                        </p:tav>
                                        <p:tav tm="100000">
                                          <p:val>
                                            <p:fltVal val="0"/>
                                          </p:val>
                                        </p:tav>
                                      </p:tavLst>
                                    </p:anim>
                                    <p:animEffect transition="in" filter="fade">
                                      <p:cBhvr>
                                        <p:cTn id="112" dur="500"/>
                                        <p:tgtEl>
                                          <p:spTgt spid="24"/>
                                        </p:tgtEl>
                                      </p:cBhvr>
                                    </p:animEffect>
                                  </p:childTnLst>
                                </p:cTn>
                              </p:par>
                              <p:par>
                                <p:cTn id="113" presetID="10" presetClass="entr" presetSubtype="0" fill="hold" grpId="0" nodeType="withEffect">
                                  <p:stCondLst>
                                    <p:cond delay="250"/>
                                  </p:stCondLst>
                                  <p:childTnLst>
                                    <p:set>
                                      <p:cBhvr>
                                        <p:cTn id="114" dur="1" fill="hold">
                                          <p:stCondLst>
                                            <p:cond delay="0"/>
                                          </p:stCondLst>
                                        </p:cTn>
                                        <p:tgtEl>
                                          <p:spTgt spid="25">
                                            <p:txEl>
                                              <p:pRg st="0" end="0"/>
                                            </p:txEl>
                                          </p:spTgt>
                                        </p:tgtEl>
                                        <p:attrNameLst>
                                          <p:attrName>style.visibility</p:attrName>
                                        </p:attrNameLst>
                                      </p:cBhvr>
                                      <p:to>
                                        <p:strVal val="visible"/>
                                      </p:to>
                                    </p:set>
                                    <p:animEffect transition="in" filter="fade">
                                      <p:cBhvr>
                                        <p:cTn id="115" dur="500"/>
                                        <p:tgtEl>
                                          <p:spTgt spid="25">
                                            <p:txEl>
                                              <p:pRg st="0" end="0"/>
                                            </p:txEl>
                                          </p:spTgt>
                                        </p:tgtEl>
                                      </p:cBhvr>
                                    </p:animEffect>
                                  </p:childTnLst>
                                </p:cTn>
                              </p:par>
                            </p:childTnLst>
                          </p:cTn>
                        </p:par>
                        <p:par>
                          <p:cTn id="116" fill="hold">
                            <p:stCondLst>
                              <p:cond delay="5000"/>
                            </p:stCondLst>
                            <p:childTnLst>
                              <p:par>
                                <p:cTn id="117" presetID="49" presetClass="entr" presetSubtype="0" decel="100000" fill="hold" grpId="0" nodeType="afterEffect">
                                  <p:stCondLst>
                                    <p:cond delay="250"/>
                                  </p:stCondLst>
                                  <p:childTnLst>
                                    <p:set>
                                      <p:cBhvr>
                                        <p:cTn id="118" dur="1" fill="hold">
                                          <p:stCondLst>
                                            <p:cond delay="0"/>
                                          </p:stCondLst>
                                        </p:cTn>
                                        <p:tgtEl>
                                          <p:spTgt spid="26"/>
                                        </p:tgtEl>
                                        <p:attrNameLst>
                                          <p:attrName>style.visibility</p:attrName>
                                        </p:attrNameLst>
                                      </p:cBhvr>
                                      <p:to>
                                        <p:strVal val="visible"/>
                                      </p:to>
                                    </p:set>
                                    <p:anim calcmode="lin" valueType="num">
                                      <p:cBhvr>
                                        <p:cTn id="119" dur="500" fill="hold"/>
                                        <p:tgtEl>
                                          <p:spTgt spid="26"/>
                                        </p:tgtEl>
                                        <p:attrNameLst>
                                          <p:attrName>ppt_w</p:attrName>
                                        </p:attrNameLst>
                                      </p:cBhvr>
                                      <p:tavLst>
                                        <p:tav tm="0">
                                          <p:val>
                                            <p:fltVal val="0"/>
                                          </p:val>
                                        </p:tav>
                                        <p:tav tm="100000">
                                          <p:val>
                                            <p:strVal val="#ppt_w"/>
                                          </p:val>
                                        </p:tav>
                                      </p:tavLst>
                                    </p:anim>
                                    <p:anim calcmode="lin" valueType="num">
                                      <p:cBhvr>
                                        <p:cTn id="120" dur="500" fill="hold"/>
                                        <p:tgtEl>
                                          <p:spTgt spid="26"/>
                                        </p:tgtEl>
                                        <p:attrNameLst>
                                          <p:attrName>ppt_h</p:attrName>
                                        </p:attrNameLst>
                                      </p:cBhvr>
                                      <p:tavLst>
                                        <p:tav tm="0">
                                          <p:val>
                                            <p:fltVal val="0"/>
                                          </p:val>
                                        </p:tav>
                                        <p:tav tm="100000">
                                          <p:val>
                                            <p:strVal val="#ppt_h"/>
                                          </p:val>
                                        </p:tav>
                                      </p:tavLst>
                                    </p:anim>
                                    <p:anim calcmode="lin" valueType="num">
                                      <p:cBhvr>
                                        <p:cTn id="121" dur="500" fill="hold"/>
                                        <p:tgtEl>
                                          <p:spTgt spid="26"/>
                                        </p:tgtEl>
                                        <p:attrNameLst>
                                          <p:attrName>style.rotation</p:attrName>
                                        </p:attrNameLst>
                                      </p:cBhvr>
                                      <p:tavLst>
                                        <p:tav tm="0">
                                          <p:val>
                                            <p:fltVal val="360"/>
                                          </p:val>
                                        </p:tav>
                                        <p:tav tm="100000">
                                          <p:val>
                                            <p:fltVal val="0"/>
                                          </p:val>
                                        </p:tav>
                                      </p:tavLst>
                                    </p:anim>
                                    <p:animEffect transition="in" filter="fade">
                                      <p:cBhvr>
                                        <p:cTn id="122" dur="500"/>
                                        <p:tgtEl>
                                          <p:spTgt spid="26"/>
                                        </p:tgtEl>
                                      </p:cBhvr>
                                    </p:animEffect>
                                  </p:childTnLst>
                                </p:cTn>
                              </p:par>
                              <p:par>
                                <p:cTn id="123" presetID="49" presetClass="entr" presetSubtype="0" decel="100000" fill="hold" grpId="0" nodeType="withEffect">
                                  <p:stCondLst>
                                    <p:cond delay="250"/>
                                  </p:stCondLst>
                                  <p:childTnLst>
                                    <p:set>
                                      <p:cBhvr>
                                        <p:cTn id="124" dur="1" fill="hold">
                                          <p:stCondLst>
                                            <p:cond delay="0"/>
                                          </p:stCondLst>
                                        </p:cTn>
                                        <p:tgtEl>
                                          <p:spTgt spid="27"/>
                                        </p:tgtEl>
                                        <p:attrNameLst>
                                          <p:attrName>style.visibility</p:attrName>
                                        </p:attrNameLst>
                                      </p:cBhvr>
                                      <p:to>
                                        <p:strVal val="visible"/>
                                      </p:to>
                                    </p:set>
                                    <p:anim calcmode="lin" valueType="num">
                                      <p:cBhvr>
                                        <p:cTn id="125" dur="500" fill="hold"/>
                                        <p:tgtEl>
                                          <p:spTgt spid="27"/>
                                        </p:tgtEl>
                                        <p:attrNameLst>
                                          <p:attrName>ppt_w</p:attrName>
                                        </p:attrNameLst>
                                      </p:cBhvr>
                                      <p:tavLst>
                                        <p:tav tm="0">
                                          <p:val>
                                            <p:fltVal val="0"/>
                                          </p:val>
                                        </p:tav>
                                        <p:tav tm="100000">
                                          <p:val>
                                            <p:strVal val="#ppt_w"/>
                                          </p:val>
                                        </p:tav>
                                      </p:tavLst>
                                    </p:anim>
                                    <p:anim calcmode="lin" valueType="num">
                                      <p:cBhvr>
                                        <p:cTn id="126" dur="500" fill="hold"/>
                                        <p:tgtEl>
                                          <p:spTgt spid="27"/>
                                        </p:tgtEl>
                                        <p:attrNameLst>
                                          <p:attrName>ppt_h</p:attrName>
                                        </p:attrNameLst>
                                      </p:cBhvr>
                                      <p:tavLst>
                                        <p:tav tm="0">
                                          <p:val>
                                            <p:fltVal val="0"/>
                                          </p:val>
                                        </p:tav>
                                        <p:tav tm="100000">
                                          <p:val>
                                            <p:strVal val="#ppt_h"/>
                                          </p:val>
                                        </p:tav>
                                      </p:tavLst>
                                    </p:anim>
                                    <p:anim calcmode="lin" valueType="num">
                                      <p:cBhvr>
                                        <p:cTn id="127" dur="500" fill="hold"/>
                                        <p:tgtEl>
                                          <p:spTgt spid="27"/>
                                        </p:tgtEl>
                                        <p:attrNameLst>
                                          <p:attrName>style.rotation</p:attrName>
                                        </p:attrNameLst>
                                      </p:cBhvr>
                                      <p:tavLst>
                                        <p:tav tm="0">
                                          <p:val>
                                            <p:fltVal val="360"/>
                                          </p:val>
                                        </p:tav>
                                        <p:tav tm="100000">
                                          <p:val>
                                            <p:fltVal val="0"/>
                                          </p:val>
                                        </p:tav>
                                      </p:tavLst>
                                    </p:anim>
                                    <p:animEffect transition="in" filter="fade">
                                      <p:cBhvr>
                                        <p:cTn id="128" dur="500"/>
                                        <p:tgtEl>
                                          <p:spTgt spid="27"/>
                                        </p:tgtEl>
                                      </p:cBhvr>
                                    </p:animEffect>
                                  </p:childTnLst>
                                </p:cTn>
                              </p:par>
                              <p:par>
                                <p:cTn id="129" presetID="10" presetClass="entr" presetSubtype="0" fill="hold" grpId="0" nodeType="withEffect">
                                  <p:stCondLst>
                                    <p:cond delay="250"/>
                                  </p:stCondLst>
                                  <p:childTnLst>
                                    <p:set>
                                      <p:cBhvr>
                                        <p:cTn id="130" dur="1" fill="hold">
                                          <p:stCondLst>
                                            <p:cond delay="0"/>
                                          </p:stCondLst>
                                        </p:cTn>
                                        <p:tgtEl>
                                          <p:spTgt spid="28">
                                            <p:txEl>
                                              <p:pRg st="0" end="0"/>
                                            </p:txEl>
                                          </p:spTgt>
                                        </p:tgtEl>
                                        <p:attrNameLst>
                                          <p:attrName>style.visibility</p:attrName>
                                        </p:attrNameLst>
                                      </p:cBhvr>
                                      <p:to>
                                        <p:strVal val="visible"/>
                                      </p:to>
                                    </p:set>
                                    <p:animEffect transition="in" filter="fade">
                                      <p:cBhvr>
                                        <p:cTn id="131"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animBg="1"/>
      <p:bldP spid="9" grpId="0"/>
      <p:bldP spid="10" grpId="0" build="p">
        <p:tmplLst>
          <p:tmpl lvl="1">
            <p:tnLst>
              <p:par>
                <p:cTn presetID="10" presetClass="entr" presetSubtype="0" fill="hold" nodeType="with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animBg="1"/>
      <p:bldP spid="12" grpId="0"/>
      <p:bldP spid="13" grpId="0" build="p">
        <p:tmplLst>
          <p:tmpl lvl="1">
            <p:tnLst>
              <p:par>
                <p:cTn presetID="10" presetClass="entr" presetSubtype="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animBg="1"/>
      <p:bldP spid="15" grpId="0"/>
      <p:bldP spid="16" grpId="0" build="p">
        <p:tmplLst>
          <p:tmpl lvl="1">
            <p:tnLst>
              <p:par>
                <p:cTn presetID="10" presetClass="entr" presetSubtype="0"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bldP spid="18" grpId="0"/>
      <p:bldP spid="19" grpId="0" build="p">
        <p:tmplLst>
          <p:tmpl lvl="1">
            <p:tnLst>
              <p:par>
                <p:cTn presetID="10" presetClass="entr" presetSubtype="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animBg="1"/>
      <p:bldP spid="21" grpId="0"/>
      <p:bldP spid="22" grpId="0" build="p">
        <p:tmplLst>
          <p:tmpl lvl="1">
            <p:tnLst>
              <p:par>
                <p:cTn presetID="10" presetClass="entr" presetSubtype="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p:bldP spid="25" grpId="0" build="p">
        <p:tmplLst>
          <p:tmpl lvl="1">
            <p:tnLst>
              <p:par>
                <p:cTn presetID="10" presetClass="entr" presetSubtype="0"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animBg="1"/>
      <p:bldP spid="27" grpId="0"/>
      <p:bldP spid="28" grpId="0" build="p">
        <p:tmplLst>
          <p:tmpl lvl="1">
            <p:tnLst>
              <p:par>
                <p:cTn presetID="10" presetClass="entr" presetSubtype="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Ideas">
    <p:spTree>
      <p:nvGrpSpPr>
        <p:cNvPr id="1" name=""/>
        <p:cNvGrpSpPr/>
        <p:nvPr/>
      </p:nvGrpSpPr>
      <p:grpSpPr>
        <a:xfrm>
          <a:off x="0" y="0"/>
          <a:ext cx="0" cy="0"/>
          <a:chOff x="0" y="0"/>
          <a:chExt cx="0" cy="0"/>
        </a:xfrm>
      </p:grpSpPr>
      <p:sp>
        <p:nvSpPr>
          <p:cNvPr id="89" name="フリーフォーム 88"/>
          <p:cNvSpPr/>
          <p:nvPr userDrawn="1"/>
        </p:nvSpPr>
        <p:spPr>
          <a:xfrm flipH="1">
            <a:off x="7089868" y="3840615"/>
            <a:ext cx="1186658" cy="1962183"/>
          </a:xfrm>
          <a:custGeom>
            <a:avLst/>
            <a:gdLst>
              <a:gd name="connsiteX0" fmla="*/ 955911 w 1186761"/>
              <a:gd name="connsiteY0" fmla="*/ 0 h 1961880"/>
              <a:gd name="connsiteX1" fmla="*/ 967744 w 1186761"/>
              <a:gd name="connsiteY1" fmla="*/ 21021 h 1961880"/>
              <a:gd name="connsiteX2" fmla="*/ 1186761 w 1186761"/>
              <a:gd name="connsiteY2" fmla="*/ 944799 h 1961880"/>
              <a:gd name="connsiteX3" fmla="*/ 935168 w 1186761"/>
              <a:gd name="connsiteY3" fmla="*/ 1930146 h 1961880"/>
              <a:gd name="connsiteX4" fmla="*/ 916287 w 1186761"/>
              <a:gd name="connsiteY4" fmla="*/ 1961880 h 1961880"/>
              <a:gd name="connsiteX5" fmla="*/ 0 w 1186761"/>
              <a:gd name="connsiteY5" fmla="*/ 1432861 h 1961880"/>
              <a:gd name="connsiteX6" fmla="*/ 8472 w 1186761"/>
              <a:gd name="connsiteY6" fmla="*/ 1418915 h 1961880"/>
              <a:gd name="connsiteX7" fmla="*/ 128607 w 1186761"/>
              <a:gd name="connsiteY7" fmla="*/ 944466 h 1961880"/>
              <a:gd name="connsiteX8" fmla="*/ 59565 w 1186761"/>
              <a:gd name="connsiteY8" fmla="*/ 579492 h 1961880"/>
              <a:gd name="connsiteX9" fmla="*/ 37489 w 1186761"/>
              <a:gd name="connsiteY9" fmla="*/ 530251 h 196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6761" h="1961880">
                <a:moveTo>
                  <a:pt x="955911" y="0"/>
                </a:moveTo>
                <a:lnTo>
                  <a:pt x="967744" y="21021"/>
                </a:lnTo>
                <a:cubicBezTo>
                  <a:pt x="1107849" y="298703"/>
                  <a:pt x="1186761" y="612536"/>
                  <a:pt x="1186761" y="944799"/>
                </a:cubicBezTo>
                <a:cubicBezTo>
                  <a:pt x="1186761" y="1301938"/>
                  <a:pt x="1095592" y="1637782"/>
                  <a:pt x="935168" y="1930146"/>
                </a:cubicBezTo>
                <a:lnTo>
                  <a:pt x="916287" y="1961880"/>
                </a:lnTo>
                <a:lnTo>
                  <a:pt x="0" y="1432861"/>
                </a:lnTo>
                <a:lnTo>
                  <a:pt x="8472" y="1418915"/>
                </a:lnTo>
                <a:cubicBezTo>
                  <a:pt x="85088" y="1277879"/>
                  <a:pt x="128607" y="1116255"/>
                  <a:pt x="128607" y="944466"/>
                </a:cubicBezTo>
                <a:cubicBezTo>
                  <a:pt x="128607" y="815625"/>
                  <a:pt x="104127" y="692501"/>
                  <a:pt x="59565" y="579492"/>
                </a:cubicBezTo>
                <a:lnTo>
                  <a:pt x="37489" y="530251"/>
                </a:ln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 name="タイトル 1"/>
          <p:cNvSpPr>
            <a:spLocks noGrp="1"/>
          </p:cNvSpPr>
          <p:nvPr>
            <p:ph type="title" hasCustomPrompt="1"/>
          </p:nvPr>
        </p:nvSpPr>
        <p:spPr>
          <a:xfrm>
            <a:off x="493170" y="348397"/>
            <a:ext cx="17334518" cy="1280238"/>
          </a:xfrm>
          <a:prstGeom prst="rect">
            <a:avLst/>
          </a:prstGeom>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6057375" y="9584290"/>
            <a:ext cx="6171664" cy="547687"/>
          </a:xfrm>
          <a:prstGeom prst="rect">
            <a:avLst/>
          </a:prstGeom>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a:xfrm>
            <a:off x="17109384" y="9601536"/>
            <a:ext cx="1176673" cy="489111"/>
          </a:xfrm>
          <a:prstGeom prst="rect">
            <a:avLst/>
          </a:prstGeom>
        </p:spPr>
        <p:txBody>
          <a:bodyPr/>
          <a:lstStyle/>
          <a:p>
            <a:fld id="{03EB59E2-90B9-4CD3-AC74-D672227E13C3}" type="slidenum">
              <a:rPr lang="en-US" smtClean="0"/>
              <a:pPr/>
              <a:t>‹N°›</a:t>
            </a:fld>
            <a:endParaRPr lang="en-US" dirty="0"/>
          </a:p>
        </p:txBody>
      </p:sp>
      <p:sp>
        <p:nvSpPr>
          <p:cNvPr id="51" name="角丸四角形 50"/>
          <p:cNvSpPr/>
          <p:nvPr userDrawn="1"/>
        </p:nvSpPr>
        <p:spPr>
          <a:xfrm>
            <a:off x="8256998" y="7241586"/>
            <a:ext cx="1772419" cy="288762"/>
          </a:xfrm>
          <a:prstGeom prst="roundRect">
            <a:avLst>
              <a:gd name="adj" fmla="val 50000"/>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92" name="グループ化 91"/>
          <p:cNvGrpSpPr/>
          <p:nvPr userDrawn="1"/>
        </p:nvGrpSpPr>
        <p:grpSpPr>
          <a:xfrm>
            <a:off x="8256998" y="7625336"/>
            <a:ext cx="1772419" cy="598364"/>
            <a:chOff x="8257714" y="7948214"/>
            <a:chExt cx="1772573" cy="598272"/>
          </a:xfrm>
        </p:grpSpPr>
        <p:sp>
          <p:nvSpPr>
            <p:cNvPr id="52" name="角丸四角形 51"/>
            <p:cNvSpPr/>
            <p:nvPr userDrawn="1"/>
          </p:nvSpPr>
          <p:spPr>
            <a:xfrm>
              <a:off x="8257714" y="7948214"/>
              <a:ext cx="1772573" cy="288717"/>
            </a:xfrm>
            <a:prstGeom prst="roundRect">
              <a:avLst>
                <a:gd name="adj" fmla="val 50000"/>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3" name="円/楕円 7"/>
            <p:cNvSpPr/>
            <p:nvPr userDrawn="1"/>
          </p:nvSpPr>
          <p:spPr>
            <a:xfrm>
              <a:off x="8690097" y="8160953"/>
              <a:ext cx="907807" cy="385533"/>
            </a:xfrm>
            <a:custGeom>
              <a:avLst/>
              <a:gdLst/>
              <a:ahLst/>
              <a:cxnLst/>
              <a:rect l="l" t="t" r="r" b="b"/>
              <a:pathLst>
                <a:path w="758714" h="322215">
                  <a:moveTo>
                    <a:pt x="0" y="0"/>
                  </a:moveTo>
                  <a:lnTo>
                    <a:pt x="758714" y="0"/>
                  </a:lnTo>
                  <a:cubicBezTo>
                    <a:pt x="729497" y="182913"/>
                    <a:pt x="570695" y="322215"/>
                    <a:pt x="379357" y="322215"/>
                  </a:cubicBezTo>
                  <a:cubicBezTo>
                    <a:pt x="188019" y="322215"/>
                    <a:pt x="29217" y="182913"/>
                    <a:pt x="0" y="0"/>
                  </a:cubicBezTo>
                  <a:close/>
                </a:path>
              </a:pathLst>
            </a:cu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76" name="フリーフォーム 75"/>
          <p:cNvSpPr/>
          <p:nvPr userDrawn="1"/>
        </p:nvSpPr>
        <p:spPr>
          <a:xfrm>
            <a:off x="9162435" y="2737937"/>
            <a:ext cx="1777224" cy="1596542"/>
          </a:xfrm>
          <a:custGeom>
            <a:avLst/>
            <a:gdLst>
              <a:gd name="connsiteX0" fmla="*/ 0 w 1777378"/>
              <a:gd name="connsiteY0" fmla="*/ 0 h 1596296"/>
              <a:gd name="connsiteX1" fmla="*/ 187100 w 1777378"/>
              <a:gd name="connsiteY1" fmla="*/ 9447 h 1596296"/>
              <a:gd name="connsiteX2" fmla="*/ 1720375 w 1777378"/>
              <a:gd name="connsiteY2" fmla="*/ 966454 h 1596296"/>
              <a:gd name="connsiteX3" fmla="*/ 1777378 w 1777378"/>
              <a:gd name="connsiteY3" fmla="*/ 1067720 h 1596296"/>
              <a:gd name="connsiteX4" fmla="*/ 861857 w 1777378"/>
              <a:gd name="connsiteY4" fmla="*/ 1596296 h 1596296"/>
              <a:gd name="connsiteX5" fmla="*/ 822105 w 1777378"/>
              <a:gd name="connsiteY5" fmla="*/ 1525677 h 1596296"/>
              <a:gd name="connsiteX6" fmla="*/ 78909 w 1777378"/>
              <a:gd name="connsiteY6" fmla="*/ 1061805 h 1596296"/>
              <a:gd name="connsiteX7" fmla="*/ 0 w 1777378"/>
              <a:gd name="connsiteY7" fmla="*/ 1057821 h 1596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7378" h="1596296">
                <a:moveTo>
                  <a:pt x="0" y="0"/>
                </a:moveTo>
                <a:lnTo>
                  <a:pt x="187100" y="9447"/>
                </a:lnTo>
                <a:cubicBezTo>
                  <a:pt x="834286" y="75173"/>
                  <a:pt x="1392628" y="441426"/>
                  <a:pt x="1720375" y="966454"/>
                </a:cubicBezTo>
                <a:lnTo>
                  <a:pt x="1777378" y="1067720"/>
                </a:lnTo>
                <a:lnTo>
                  <a:pt x="861857" y="1596296"/>
                </a:lnTo>
                <a:lnTo>
                  <a:pt x="822105" y="1525677"/>
                </a:lnTo>
                <a:cubicBezTo>
                  <a:pt x="663243" y="1271190"/>
                  <a:pt x="392608" y="1093663"/>
                  <a:pt x="78909" y="1061805"/>
                </a:cubicBezTo>
                <a:lnTo>
                  <a:pt x="0" y="1057821"/>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5" name="フリーフォーム 84"/>
          <p:cNvSpPr/>
          <p:nvPr userDrawn="1"/>
        </p:nvSpPr>
        <p:spPr>
          <a:xfrm>
            <a:off x="10006559" y="3841282"/>
            <a:ext cx="1186658" cy="1962183"/>
          </a:xfrm>
          <a:custGeom>
            <a:avLst/>
            <a:gdLst>
              <a:gd name="connsiteX0" fmla="*/ 955911 w 1186761"/>
              <a:gd name="connsiteY0" fmla="*/ 0 h 1961880"/>
              <a:gd name="connsiteX1" fmla="*/ 967744 w 1186761"/>
              <a:gd name="connsiteY1" fmla="*/ 21021 h 1961880"/>
              <a:gd name="connsiteX2" fmla="*/ 1186761 w 1186761"/>
              <a:gd name="connsiteY2" fmla="*/ 944799 h 1961880"/>
              <a:gd name="connsiteX3" fmla="*/ 935168 w 1186761"/>
              <a:gd name="connsiteY3" fmla="*/ 1930146 h 1961880"/>
              <a:gd name="connsiteX4" fmla="*/ 916287 w 1186761"/>
              <a:gd name="connsiteY4" fmla="*/ 1961880 h 1961880"/>
              <a:gd name="connsiteX5" fmla="*/ 0 w 1186761"/>
              <a:gd name="connsiteY5" fmla="*/ 1432861 h 1961880"/>
              <a:gd name="connsiteX6" fmla="*/ 8472 w 1186761"/>
              <a:gd name="connsiteY6" fmla="*/ 1418915 h 1961880"/>
              <a:gd name="connsiteX7" fmla="*/ 128607 w 1186761"/>
              <a:gd name="connsiteY7" fmla="*/ 944466 h 1961880"/>
              <a:gd name="connsiteX8" fmla="*/ 59565 w 1186761"/>
              <a:gd name="connsiteY8" fmla="*/ 579492 h 1961880"/>
              <a:gd name="connsiteX9" fmla="*/ 37489 w 1186761"/>
              <a:gd name="connsiteY9" fmla="*/ 530251 h 196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6761" h="1961880">
                <a:moveTo>
                  <a:pt x="955911" y="0"/>
                </a:moveTo>
                <a:lnTo>
                  <a:pt x="967744" y="21021"/>
                </a:lnTo>
                <a:cubicBezTo>
                  <a:pt x="1107849" y="298703"/>
                  <a:pt x="1186761" y="612536"/>
                  <a:pt x="1186761" y="944799"/>
                </a:cubicBezTo>
                <a:cubicBezTo>
                  <a:pt x="1186761" y="1301938"/>
                  <a:pt x="1095592" y="1637782"/>
                  <a:pt x="935168" y="1930146"/>
                </a:cubicBezTo>
                <a:lnTo>
                  <a:pt x="916287" y="1961880"/>
                </a:lnTo>
                <a:lnTo>
                  <a:pt x="0" y="1432861"/>
                </a:lnTo>
                <a:lnTo>
                  <a:pt x="8472" y="1418915"/>
                </a:lnTo>
                <a:cubicBezTo>
                  <a:pt x="85088" y="1277879"/>
                  <a:pt x="128607" y="1116255"/>
                  <a:pt x="128607" y="944466"/>
                </a:cubicBezTo>
                <a:cubicBezTo>
                  <a:pt x="128607" y="815625"/>
                  <a:pt x="104127" y="692501"/>
                  <a:pt x="59565" y="579492"/>
                </a:cubicBezTo>
                <a:lnTo>
                  <a:pt x="37489" y="530251"/>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7" name="フリーフォーム 86"/>
          <p:cNvSpPr/>
          <p:nvPr userDrawn="1"/>
        </p:nvSpPr>
        <p:spPr>
          <a:xfrm>
            <a:off x="9170055" y="5319176"/>
            <a:ext cx="1736652" cy="1828756"/>
          </a:xfrm>
          <a:custGeom>
            <a:avLst/>
            <a:gdLst>
              <a:gd name="connsiteX0" fmla="*/ 820151 w 1736803"/>
              <a:gd name="connsiteY0" fmla="*/ 0 h 1828474"/>
              <a:gd name="connsiteX1" fmla="*/ 1736803 w 1736803"/>
              <a:gd name="connsiteY1" fmla="*/ 529229 h 1828474"/>
              <a:gd name="connsiteX2" fmla="*/ 1706134 w 1736803"/>
              <a:gd name="connsiteY2" fmla="*/ 580773 h 1828474"/>
              <a:gd name="connsiteX3" fmla="*/ 863426 w 1736803"/>
              <a:gd name="connsiteY3" fmla="*/ 1323103 h 1828474"/>
              <a:gd name="connsiteX4" fmla="*/ 863426 w 1736803"/>
              <a:gd name="connsiteY4" fmla="*/ 1656254 h 1828474"/>
              <a:gd name="connsiteX5" fmla="*/ 691206 w 1736803"/>
              <a:gd name="connsiteY5" fmla="*/ 1828474 h 1828474"/>
              <a:gd name="connsiteX6" fmla="*/ 0 w 1736803"/>
              <a:gd name="connsiteY6" fmla="*/ 1828474 h 1828474"/>
              <a:gd name="connsiteX7" fmla="*/ 0 w 1736803"/>
              <a:gd name="connsiteY7" fmla="*/ 466443 h 1828474"/>
              <a:gd name="connsiteX8" fmla="*/ 103912 w 1736803"/>
              <a:gd name="connsiteY8" fmla="*/ 459888 h 1828474"/>
              <a:gd name="connsiteX9" fmla="*/ 802510 w 1736803"/>
              <a:gd name="connsiteY9" fmla="*/ 29039 h 182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6803" h="1828474">
                <a:moveTo>
                  <a:pt x="820151" y="0"/>
                </a:moveTo>
                <a:lnTo>
                  <a:pt x="1736803" y="529229"/>
                </a:lnTo>
                <a:lnTo>
                  <a:pt x="1706134" y="580773"/>
                </a:lnTo>
                <a:cubicBezTo>
                  <a:pt x="1500692" y="900188"/>
                  <a:pt x="1208884" y="1158671"/>
                  <a:pt x="863426" y="1323103"/>
                </a:cubicBezTo>
                <a:lnTo>
                  <a:pt x="863426" y="1656254"/>
                </a:lnTo>
                <a:cubicBezTo>
                  <a:pt x="863426" y="1751369"/>
                  <a:pt x="786321" y="1828474"/>
                  <a:pt x="691206" y="1828474"/>
                </a:cubicBezTo>
                <a:lnTo>
                  <a:pt x="0" y="1828474"/>
                </a:lnTo>
                <a:lnTo>
                  <a:pt x="0" y="466443"/>
                </a:lnTo>
                <a:lnTo>
                  <a:pt x="103912" y="459888"/>
                </a:lnTo>
                <a:cubicBezTo>
                  <a:pt x="394509" y="422949"/>
                  <a:pt x="645995" y="260712"/>
                  <a:pt x="802510" y="29039"/>
                </a:cubicBez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8" name="フリーフォーム 87"/>
          <p:cNvSpPr/>
          <p:nvPr userDrawn="1"/>
        </p:nvSpPr>
        <p:spPr>
          <a:xfrm flipH="1">
            <a:off x="7343426" y="2737269"/>
            <a:ext cx="1777224" cy="1596542"/>
          </a:xfrm>
          <a:custGeom>
            <a:avLst/>
            <a:gdLst>
              <a:gd name="connsiteX0" fmla="*/ 0 w 1777378"/>
              <a:gd name="connsiteY0" fmla="*/ 0 h 1596296"/>
              <a:gd name="connsiteX1" fmla="*/ 187100 w 1777378"/>
              <a:gd name="connsiteY1" fmla="*/ 9447 h 1596296"/>
              <a:gd name="connsiteX2" fmla="*/ 1720375 w 1777378"/>
              <a:gd name="connsiteY2" fmla="*/ 966454 h 1596296"/>
              <a:gd name="connsiteX3" fmla="*/ 1777378 w 1777378"/>
              <a:gd name="connsiteY3" fmla="*/ 1067720 h 1596296"/>
              <a:gd name="connsiteX4" fmla="*/ 861857 w 1777378"/>
              <a:gd name="connsiteY4" fmla="*/ 1596296 h 1596296"/>
              <a:gd name="connsiteX5" fmla="*/ 822105 w 1777378"/>
              <a:gd name="connsiteY5" fmla="*/ 1525677 h 1596296"/>
              <a:gd name="connsiteX6" fmla="*/ 78909 w 1777378"/>
              <a:gd name="connsiteY6" fmla="*/ 1061805 h 1596296"/>
              <a:gd name="connsiteX7" fmla="*/ 0 w 1777378"/>
              <a:gd name="connsiteY7" fmla="*/ 1057821 h 1596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7378" h="1596296">
                <a:moveTo>
                  <a:pt x="0" y="0"/>
                </a:moveTo>
                <a:lnTo>
                  <a:pt x="187100" y="9447"/>
                </a:lnTo>
                <a:cubicBezTo>
                  <a:pt x="834286" y="75173"/>
                  <a:pt x="1392628" y="441426"/>
                  <a:pt x="1720375" y="966454"/>
                </a:cubicBezTo>
                <a:lnTo>
                  <a:pt x="1777378" y="1067720"/>
                </a:lnTo>
                <a:lnTo>
                  <a:pt x="861857" y="1596296"/>
                </a:lnTo>
                <a:lnTo>
                  <a:pt x="822105" y="1525677"/>
                </a:lnTo>
                <a:cubicBezTo>
                  <a:pt x="663243" y="1271190"/>
                  <a:pt x="392608" y="1093663"/>
                  <a:pt x="78909" y="1061805"/>
                </a:cubicBezTo>
                <a:lnTo>
                  <a:pt x="0" y="1057821"/>
                </a:lnTo>
                <a:close/>
              </a:path>
            </a:pathLst>
          </a:cu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0" name="フリーフォーム 89"/>
          <p:cNvSpPr/>
          <p:nvPr userDrawn="1"/>
        </p:nvSpPr>
        <p:spPr>
          <a:xfrm flipH="1">
            <a:off x="7376378" y="5318509"/>
            <a:ext cx="1736652" cy="1828756"/>
          </a:xfrm>
          <a:custGeom>
            <a:avLst/>
            <a:gdLst>
              <a:gd name="connsiteX0" fmla="*/ 820151 w 1736803"/>
              <a:gd name="connsiteY0" fmla="*/ 0 h 1828474"/>
              <a:gd name="connsiteX1" fmla="*/ 1736803 w 1736803"/>
              <a:gd name="connsiteY1" fmla="*/ 529229 h 1828474"/>
              <a:gd name="connsiteX2" fmla="*/ 1706134 w 1736803"/>
              <a:gd name="connsiteY2" fmla="*/ 580773 h 1828474"/>
              <a:gd name="connsiteX3" fmla="*/ 863426 w 1736803"/>
              <a:gd name="connsiteY3" fmla="*/ 1323103 h 1828474"/>
              <a:gd name="connsiteX4" fmla="*/ 863426 w 1736803"/>
              <a:gd name="connsiteY4" fmla="*/ 1656254 h 1828474"/>
              <a:gd name="connsiteX5" fmla="*/ 691206 w 1736803"/>
              <a:gd name="connsiteY5" fmla="*/ 1828474 h 1828474"/>
              <a:gd name="connsiteX6" fmla="*/ 0 w 1736803"/>
              <a:gd name="connsiteY6" fmla="*/ 1828474 h 1828474"/>
              <a:gd name="connsiteX7" fmla="*/ 0 w 1736803"/>
              <a:gd name="connsiteY7" fmla="*/ 466443 h 1828474"/>
              <a:gd name="connsiteX8" fmla="*/ 103912 w 1736803"/>
              <a:gd name="connsiteY8" fmla="*/ 459888 h 1828474"/>
              <a:gd name="connsiteX9" fmla="*/ 802510 w 1736803"/>
              <a:gd name="connsiteY9" fmla="*/ 29039 h 182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6803" h="1828474">
                <a:moveTo>
                  <a:pt x="820151" y="0"/>
                </a:moveTo>
                <a:lnTo>
                  <a:pt x="1736803" y="529229"/>
                </a:lnTo>
                <a:lnTo>
                  <a:pt x="1706134" y="580773"/>
                </a:lnTo>
                <a:cubicBezTo>
                  <a:pt x="1500692" y="900188"/>
                  <a:pt x="1208884" y="1158671"/>
                  <a:pt x="863426" y="1323103"/>
                </a:cubicBezTo>
                <a:lnTo>
                  <a:pt x="863426" y="1656254"/>
                </a:lnTo>
                <a:cubicBezTo>
                  <a:pt x="863426" y="1751369"/>
                  <a:pt x="786321" y="1828474"/>
                  <a:pt x="691206" y="1828474"/>
                </a:cubicBezTo>
                <a:lnTo>
                  <a:pt x="0" y="1828474"/>
                </a:lnTo>
                <a:lnTo>
                  <a:pt x="0" y="466443"/>
                </a:lnTo>
                <a:lnTo>
                  <a:pt x="103912" y="459888"/>
                </a:lnTo>
                <a:cubicBezTo>
                  <a:pt x="394509" y="422949"/>
                  <a:pt x="645995" y="260712"/>
                  <a:pt x="802510" y="29039"/>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3" name="図プレースホルダー 25"/>
          <p:cNvSpPr>
            <a:spLocks noGrp="1"/>
          </p:cNvSpPr>
          <p:nvPr>
            <p:ph type="pic" sz="quarter" idx="14" hasCustomPrompt="1"/>
          </p:nvPr>
        </p:nvSpPr>
        <p:spPr>
          <a:xfrm>
            <a:off x="9605367" y="3206923"/>
            <a:ext cx="490853" cy="490972"/>
          </a:xfrm>
        </p:spPr>
        <p:txBody>
          <a:bodyPr>
            <a:normAutofit/>
          </a:bodyPr>
          <a:lstStyle>
            <a:lvl1pPr>
              <a:defRPr sz="1100">
                <a:solidFill>
                  <a:schemeClr val="bg1"/>
                </a:solidFill>
              </a:defRPr>
            </a:lvl1pPr>
          </a:lstStyle>
          <a:p>
            <a:r>
              <a:rPr kumimoji="1" lang="en-US" altLang="ja-JP" dirty="0"/>
              <a:t>Icon</a:t>
            </a:r>
            <a:endParaRPr kumimoji="1" lang="ja-JP" altLang="en-US" dirty="0"/>
          </a:p>
        </p:txBody>
      </p:sp>
      <p:sp>
        <p:nvSpPr>
          <p:cNvPr id="94" name="図プレースホルダー 25"/>
          <p:cNvSpPr>
            <a:spLocks noGrp="1"/>
          </p:cNvSpPr>
          <p:nvPr>
            <p:ph type="pic" sz="quarter" idx="15" hasCustomPrompt="1"/>
          </p:nvPr>
        </p:nvSpPr>
        <p:spPr>
          <a:xfrm>
            <a:off x="10354461" y="4572670"/>
            <a:ext cx="490853" cy="490972"/>
          </a:xfrm>
        </p:spPr>
        <p:txBody>
          <a:bodyPr>
            <a:normAutofit/>
          </a:bodyPr>
          <a:lstStyle>
            <a:lvl1pPr>
              <a:defRPr sz="1100">
                <a:solidFill>
                  <a:schemeClr val="bg1"/>
                </a:solidFill>
              </a:defRPr>
            </a:lvl1pPr>
          </a:lstStyle>
          <a:p>
            <a:r>
              <a:rPr kumimoji="1" lang="en-US" altLang="ja-JP" dirty="0"/>
              <a:t>Icon</a:t>
            </a:r>
            <a:endParaRPr kumimoji="1" lang="ja-JP" altLang="en-US" dirty="0"/>
          </a:p>
        </p:txBody>
      </p:sp>
      <p:sp>
        <p:nvSpPr>
          <p:cNvPr id="95" name="図プレースホルダー 25"/>
          <p:cNvSpPr>
            <a:spLocks noGrp="1"/>
          </p:cNvSpPr>
          <p:nvPr>
            <p:ph type="pic" sz="quarter" idx="16" hasCustomPrompt="1"/>
          </p:nvPr>
        </p:nvSpPr>
        <p:spPr>
          <a:xfrm>
            <a:off x="9605367" y="5810147"/>
            <a:ext cx="490853" cy="490972"/>
          </a:xfrm>
        </p:spPr>
        <p:txBody>
          <a:bodyPr>
            <a:normAutofit/>
          </a:bodyPr>
          <a:lstStyle>
            <a:lvl1pPr>
              <a:defRPr sz="1100">
                <a:solidFill>
                  <a:schemeClr val="bg1"/>
                </a:solidFill>
              </a:defRPr>
            </a:lvl1pPr>
          </a:lstStyle>
          <a:p>
            <a:r>
              <a:rPr kumimoji="1" lang="en-US" altLang="ja-JP" dirty="0"/>
              <a:t>Icon</a:t>
            </a:r>
            <a:endParaRPr kumimoji="1" lang="ja-JP" altLang="en-US" dirty="0"/>
          </a:p>
        </p:txBody>
      </p:sp>
      <p:sp>
        <p:nvSpPr>
          <p:cNvPr id="96" name="図プレースホルダー 25"/>
          <p:cNvSpPr>
            <a:spLocks noGrp="1"/>
          </p:cNvSpPr>
          <p:nvPr>
            <p:ph type="pic" sz="quarter" idx="17" hasCustomPrompt="1"/>
          </p:nvPr>
        </p:nvSpPr>
        <p:spPr>
          <a:xfrm>
            <a:off x="8126840" y="5810147"/>
            <a:ext cx="490853" cy="490972"/>
          </a:xfrm>
        </p:spPr>
        <p:txBody>
          <a:bodyPr>
            <a:normAutofit/>
          </a:bodyPr>
          <a:lstStyle>
            <a:lvl1pPr>
              <a:defRPr sz="1100">
                <a:solidFill>
                  <a:schemeClr val="bg1"/>
                </a:solidFill>
              </a:defRPr>
            </a:lvl1pPr>
          </a:lstStyle>
          <a:p>
            <a:r>
              <a:rPr kumimoji="1" lang="en-US" altLang="ja-JP" dirty="0"/>
              <a:t>Icon</a:t>
            </a:r>
            <a:endParaRPr kumimoji="1" lang="ja-JP" altLang="en-US" dirty="0"/>
          </a:p>
        </p:txBody>
      </p:sp>
      <p:sp>
        <p:nvSpPr>
          <p:cNvPr id="97" name="図プレースホルダー 25"/>
          <p:cNvSpPr>
            <a:spLocks noGrp="1"/>
          </p:cNvSpPr>
          <p:nvPr>
            <p:ph type="pic" sz="quarter" idx="18" hasCustomPrompt="1"/>
          </p:nvPr>
        </p:nvSpPr>
        <p:spPr>
          <a:xfrm>
            <a:off x="7437770" y="4567275"/>
            <a:ext cx="490853" cy="490972"/>
          </a:xfrm>
        </p:spPr>
        <p:txBody>
          <a:bodyPr>
            <a:normAutofit/>
          </a:bodyPr>
          <a:lstStyle>
            <a:lvl1pPr>
              <a:defRPr sz="1100">
                <a:solidFill>
                  <a:schemeClr val="bg1"/>
                </a:solidFill>
              </a:defRPr>
            </a:lvl1pPr>
          </a:lstStyle>
          <a:p>
            <a:r>
              <a:rPr kumimoji="1" lang="en-US" altLang="ja-JP" dirty="0"/>
              <a:t>Icon</a:t>
            </a:r>
            <a:endParaRPr kumimoji="1" lang="ja-JP" altLang="en-US" dirty="0"/>
          </a:p>
        </p:txBody>
      </p:sp>
      <p:sp>
        <p:nvSpPr>
          <p:cNvPr id="98" name="図プレースホルダー 25"/>
          <p:cNvSpPr>
            <a:spLocks noGrp="1"/>
          </p:cNvSpPr>
          <p:nvPr>
            <p:ph type="pic" sz="quarter" idx="19" hasCustomPrompt="1"/>
          </p:nvPr>
        </p:nvSpPr>
        <p:spPr>
          <a:xfrm>
            <a:off x="8126840" y="3206923"/>
            <a:ext cx="490853" cy="490972"/>
          </a:xfrm>
        </p:spPr>
        <p:txBody>
          <a:bodyPr>
            <a:normAutofit/>
          </a:bodyPr>
          <a:lstStyle>
            <a:lvl1pPr>
              <a:defRPr sz="1100">
                <a:solidFill>
                  <a:schemeClr val="bg1"/>
                </a:solidFill>
              </a:defRPr>
            </a:lvl1pPr>
          </a:lstStyle>
          <a:p>
            <a:r>
              <a:rPr kumimoji="1" lang="en-US" altLang="ja-JP" dirty="0"/>
              <a:t>Icon</a:t>
            </a:r>
            <a:endParaRPr kumimoji="1" lang="ja-JP" altLang="en-US" dirty="0"/>
          </a:p>
        </p:txBody>
      </p:sp>
      <p:sp>
        <p:nvSpPr>
          <p:cNvPr id="99" name="テキスト プレースホルダー 12"/>
          <p:cNvSpPr>
            <a:spLocks noGrp="1"/>
          </p:cNvSpPr>
          <p:nvPr>
            <p:ph type="body" sz="quarter" idx="12" hasCustomPrompt="1"/>
          </p:nvPr>
        </p:nvSpPr>
        <p:spPr>
          <a:xfrm>
            <a:off x="6054413" y="8868169"/>
            <a:ext cx="6177587" cy="535896"/>
          </a:xfrm>
        </p:spPr>
        <p:txBody>
          <a:bodyPr>
            <a:normAutofit/>
          </a:bodyPr>
          <a:lstStyle>
            <a:lvl1pPr algn="ctr">
              <a:spcBef>
                <a:spcPts val="0"/>
              </a:spcBef>
              <a:defRPr sz="1800" baseline="0"/>
            </a:lvl1pPr>
          </a:lstStyle>
          <a:p>
            <a:pPr lvl="0"/>
            <a:r>
              <a:rPr kumimoji="1" lang="en-US" altLang="ja-JP" dirty="0"/>
              <a:t>Text goes here</a:t>
            </a:r>
            <a:endParaRPr kumimoji="1" lang="ja-JP" altLang="en-US" dirty="0"/>
          </a:p>
        </p:txBody>
      </p:sp>
      <p:sp>
        <p:nvSpPr>
          <p:cNvPr id="100" name="テキスト プレースホルダー 12"/>
          <p:cNvSpPr>
            <a:spLocks noGrp="1"/>
          </p:cNvSpPr>
          <p:nvPr>
            <p:ph type="body" sz="quarter" idx="20" hasCustomPrompt="1"/>
          </p:nvPr>
        </p:nvSpPr>
        <p:spPr>
          <a:xfrm>
            <a:off x="6054413" y="8328298"/>
            <a:ext cx="6177587" cy="586931"/>
          </a:xfrm>
        </p:spPr>
        <p:txBody>
          <a:bodyPr anchor="b">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05" name="テキスト プレースホルダー 12"/>
          <p:cNvSpPr>
            <a:spLocks noGrp="1"/>
          </p:cNvSpPr>
          <p:nvPr>
            <p:ph type="body" sz="quarter" idx="21" hasCustomPrompt="1"/>
          </p:nvPr>
        </p:nvSpPr>
        <p:spPr>
          <a:xfrm>
            <a:off x="11743208" y="6688833"/>
            <a:ext cx="4608571" cy="913771"/>
          </a:xfrm>
        </p:spPr>
        <p:txBody>
          <a:bodyPr>
            <a:normAutofit/>
          </a:bodyPr>
          <a:lstStyle>
            <a:lvl1pPr algn="l">
              <a:spcBef>
                <a:spcPts val="0"/>
              </a:spcBef>
              <a:defRPr sz="1800" baseline="0"/>
            </a:lvl1pPr>
          </a:lstStyle>
          <a:p>
            <a:pPr lvl="0"/>
            <a:r>
              <a:rPr kumimoji="1" lang="en-US" altLang="ja-JP" dirty="0"/>
              <a:t>Text goes here</a:t>
            </a:r>
            <a:endParaRPr kumimoji="1" lang="ja-JP" altLang="en-US" dirty="0"/>
          </a:p>
        </p:txBody>
      </p:sp>
      <p:sp>
        <p:nvSpPr>
          <p:cNvPr id="106" name="テキスト プレースホルダー 12"/>
          <p:cNvSpPr>
            <a:spLocks noGrp="1"/>
          </p:cNvSpPr>
          <p:nvPr>
            <p:ph type="body" sz="quarter" idx="22" hasCustomPrompt="1"/>
          </p:nvPr>
        </p:nvSpPr>
        <p:spPr>
          <a:xfrm>
            <a:off x="11743209" y="6191342"/>
            <a:ext cx="4608571" cy="544550"/>
          </a:xfrm>
        </p:spPr>
        <p:txBody>
          <a:bodyPr anchor="b">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07" name="テキスト プレースホルダー 12"/>
          <p:cNvSpPr>
            <a:spLocks noGrp="1"/>
          </p:cNvSpPr>
          <p:nvPr>
            <p:ph type="body" sz="quarter" idx="23" hasCustomPrompt="1"/>
          </p:nvPr>
        </p:nvSpPr>
        <p:spPr>
          <a:xfrm>
            <a:off x="11743207" y="4700165"/>
            <a:ext cx="4608571" cy="913771"/>
          </a:xfrm>
        </p:spPr>
        <p:txBody>
          <a:bodyPr>
            <a:normAutofit/>
          </a:bodyPr>
          <a:lstStyle>
            <a:lvl1pPr algn="l">
              <a:spcBef>
                <a:spcPts val="0"/>
              </a:spcBef>
              <a:defRPr sz="1800" baseline="0"/>
            </a:lvl1pPr>
          </a:lstStyle>
          <a:p>
            <a:pPr lvl="0"/>
            <a:r>
              <a:rPr kumimoji="1" lang="en-US" altLang="ja-JP" dirty="0"/>
              <a:t>Text goes here</a:t>
            </a:r>
            <a:endParaRPr kumimoji="1" lang="ja-JP" altLang="en-US" dirty="0"/>
          </a:p>
        </p:txBody>
      </p:sp>
      <p:sp>
        <p:nvSpPr>
          <p:cNvPr id="108" name="テキスト プレースホルダー 12"/>
          <p:cNvSpPr>
            <a:spLocks noGrp="1"/>
          </p:cNvSpPr>
          <p:nvPr>
            <p:ph type="body" sz="quarter" idx="24" hasCustomPrompt="1"/>
          </p:nvPr>
        </p:nvSpPr>
        <p:spPr>
          <a:xfrm>
            <a:off x="11743208" y="4202674"/>
            <a:ext cx="4608571" cy="544550"/>
          </a:xfrm>
        </p:spPr>
        <p:txBody>
          <a:bodyPr anchor="b">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09" name="テキスト プレースホルダー 12"/>
          <p:cNvSpPr>
            <a:spLocks noGrp="1"/>
          </p:cNvSpPr>
          <p:nvPr>
            <p:ph type="body" sz="quarter" idx="25" hasCustomPrompt="1"/>
          </p:nvPr>
        </p:nvSpPr>
        <p:spPr>
          <a:xfrm>
            <a:off x="11010017" y="2655237"/>
            <a:ext cx="4608571" cy="913771"/>
          </a:xfrm>
        </p:spPr>
        <p:txBody>
          <a:bodyPr>
            <a:normAutofit/>
          </a:bodyPr>
          <a:lstStyle>
            <a:lvl1pPr algn="l">
              <a:spcBef>
                <a:spcPts val="0"/>
              </a:spcBef>
              <a:defRPr sz="1800" baseline="0"/>
            </a:lvl1pPr>
          </a:lstStyle>
          <a:p>
            <a:pPr lvl="0"/>
            <a:r>
              <a:rPr kumimoji="1" lang="en-US" altLang="ja-JP" dirty="0"/>
              <a:t>Text goes here</a:t>
            </a:r>
            <a:endParaRPr kumimoji="1" lang="ja-JP" altLang="en-US" dirty="0"/>
          </a:p>
        </p:txBody>
      </p:sp>
      <p:sp>
        <p:nvSpPr>
          <p:cNvPr id="110" name="テキスト プレースホルダー 12"/>
          <p:cNvSpPr>
            <a:spLocks noGrp="1"/>
          </p:cNvSpPr>
          <p:nvPr>
            <p:ph type="body" sz="quarter" idx="26" hasCustomPrompt="1"/>
          </p:nvPr>
        </p:nvSpPr>
        <p:spPr>
          <a:xfrm>
            <a:off x="11010018" y="2157746"/>
            <a:ext cx="4608571" cy="544550"/>
          </a:xfrm>
        </p:spPr>
        <p:txBody>
          <a:bodyPr anchor="b">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11" name="テキスト プレースホルダー 12"/>
          <p:cNvSpPr>
            <a:spLocks noGrp="1"/>
          </p:cNvSpPr>
          <p:nvPr>
            <p:ph type="body" sz="quarter" idx="27" hasCustomPrompt="1"/>
          </p:nvPr>
        </p:nvSpPr>
        <p:spPr>
          <a:xfrm>
            <a:off x="2481296" y="2655237"/>
            <a:ext cx="4608571" cy="913771"/>
          </a:xfrm>
        </p:spPr>
        <p:txBody>
          <a:bodyPr>
            <a:normAutofit/>
          </a:bodyPr>
          <a:lstStyle>
            <a:lvl1pPr algn="r">
              <a:spcBef>
                <a:spcPts val="0"/>
              </a:spcBef>
              <a:defRPr sz="1800" baseline="0"/>
            </a:lvl1pPr>
          </a:lstStyle>
          <a:p>
            <a:pPr lvl="0"/>
            <a:r>
              <a:rPr kumimoji="1" lang="en-US" altLang="ja-JP" dirty="0"/>
              <a:t>Text goes here</a:t>
            </a:r>
            <a:endParaRPr kumimoji="1" lang="ja-JP" altLang="en-US" dirty="0"/>
          </a:p>
        </p:txBody>
      </p:sp>
      <p:sp>
        <p:nvSpPr>
          <p:cNvPr id="112" name="テキスト プレースホルダー 12"/>
          <p:cNvSpPr>
            <a:spLocks noGrp="1"/>
          </p:cNvSpPr>
          <p:nvPr>
            <p:ph type="body" sz="quarter" idx="28" hasCustomPrompt="1"/>
          </p:nvPr>
        </p:nvSpPr>
        <p:spPr>
          <a:xfrm>
            <a:off x="2481297" y="2177073"/>
            <a:ext cx="4608571" cy="525222"/>
          </a:xfrm>
        </p:spPr>
        <p:txBody>
          <a:bodyPr anchor="b">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13" name="テキスト プレースホルダー 12"/>
          <p:cNvSpPr>
            <a:spLocks noGrp="1"/>
          </p:cNvSpPr>
          <p:nvPr>
            <p:ph type="body" sz="quarter" idx="29" hasCustomPrompt="1"/>
          </p:nvPr>
        </p:nvSpPr>
        <p:spPr>
          <a:xfrm>
            <a:off x="1878902" y="4699742"/>
            <a:ext cx="4608571" cy="913771"/>
          </a:xfrm>
        </p:spPr>
        <p:txBody>
          <a:bodyPr>
            <a:normAutofit/>
          </a:bodyPr>
          <a:lstStyle>
            <a:lvl1pPr algn="r">
              <a:spcBef>
                <a:spcPts val="0"/>
              </a:spcBef>
              <a:defRPr sz="1800" baseline="0"/>
            </a:lvl1pPr>
          </a:lstStyle>
          <a:p>
            <a:pPr lvl="0"/>
            <a:r>
              <a:rPr kumimoji="1" lang="en-US" altLang="ja-JP" dirty="0"/>
              <a:t>Text goes here</a:t>
            </a:r>
            <a:endParaRPr kumimoji="1" lang="ja-JP" altLang="en-US" dirty="0"/>
          </a:p>
        </p:txBody>
      </p:sp>
      <p:sp>
        <p:nvSpPr>
          <p:cNvPr id="114" name="テキスト プレースホルダー 12"/>
          <p:cNvSpPr>
            <a:spLocks noGrp="1"/>
          </p:cNvSpPr>
          <p:nvPr>
            <p:ph type="body" sz="quarter" idx="30" hasCustomPrompt="1"/>
          </p:nvPr>
        </p:nvSpPr>
        <p:spPr>
          <a:xfrm>
            <a:off x="1878903" y="4221579"/>
            <a:ext cx="4608571" cy="525222"/>
          </a:xfrm>
        </p:spPr>
        <p:txBody>
          <a:bodyPr anchor="b">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115" name="テキスト プレースホルダー 12"/>
          <p:cNvSpPr>
            <a:spLocks noGrp="1"/>
          </p:cNvSpPr>
          <p:nvPr>
            <p:ph type="body" sz="quarter" idx="31" hasCustomPrompt="1"/>
          </p:nvPr>
        </p:nvSpPr>
        <p:spPr>
          <a:xfrm>
            <a:off x="1959226" y="6688941"/>
            <a:ext cx="4608571" cy="913771"/>
          </a:xfrm>
        </p:spPr>
        <p:txBody>
          <a:bodyPr>
            <a:normAutofit/>
          </a:bodyPr>
          <a:lstStyle>
            <a:lvl1pPr algn="r">
              <a:spcBef>
                <a:spcPts val="0"/>
              </a:spcBef>
              <a:defRPr sz="1800" baseline="0"/>
            </a:lvl1pPr>
          </a:lstStyle>
          <a:p>
            <a:pPr lvl="0"/>
            <a:r>
              <a:rPr kumimoji="1" lang="en-US" altLang="ja-JP" dirty="0"/>
              <a:t>Text goes here</a:t>
            </a:r>
            <a:endParaRPr kumimoji="1" lang="ja-JP" altLang="en-US" dirty="0"/>
          </a:p>
        </p:txBody>
      </p:sp>
      <p:sp>
        <p:nvSpPr>
          <p:cNvPr id="116" name="テキスト プレースホルダー 12"/>
          <p:cNvSpPr>
            <a:spLocks noGrp="1"/>
          </p:cNvSpPr>
          <p:nvPr>
            <p:ph type="body" sz="quarter" idx="32" hasCustomPrompt="1"/>
          </p:nvPr>
        </p:nvSpPr>
        <p:spPr>
          <a:xfrm>
            <a:off x="1959227" y="6210778"/>
            <a:ext cx="4608571" cy="525222"/>
          </a:xfrm>
        </p:spPr>
        <p:txBody>
          <a:bodyPr anchor="b">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cxnSp>
        <p:nvCxnSpPr>
          <p:cNvPr id="118" name="直線コネクタ 117"/>
          <p:cNvCxnSpPr>
            <a:stCxn id="93" idx="0"/>
            <a:endCxn id="110" idx="1"/>
          </p:cNvCxnSpPr>
          <p:nvPr userDrawn="1"/>
        </p:nvCxnSpPr>
        <p:spPr>
          <a:xfrm rot="5400000" flipH="1" flipV="1">
            <a:off x="10041954" y="2238861"/>
            <a:ext cx="776902" cy="1159224"/>
          </a:xfrm>
          <a:prstGeom prst="bentConnector2">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3" name="直線コネクタ 122"/>
          <p:cNvCxnSpPr>
            <a:stCxn id="94" idx="3"/>
            <a:endCxn id="108" idx="1"/>
          </p:cNvCxnSpPr>
          <p:nvPr userDrawn="1"/>
        </p:nvCxnSpPr>
        <p:spPr>
          <a:xfrm flipV="1">
            <a:off x="10845314" y="4474949"/>
            <a:ext cx="897894" cy="343207"/>
          </a:xfrm>
          <a:prstGeom prst="bentConnector3">
            <a:avLst>
              <a:gd name="adj1" fmla="val 50000"/>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6" name="直線コネクタ 125"/>
          <p:cNvCxnSpPr>
            <a:stCxn id="95" idx="3"/>
            <a:endCxn id="106" idx="1"/>
          </p:cNvCxnSpPr>
          <p:nvPr userDrawn="1"/>
        </p:nvCxnSpPr>
        <p:spPr>
          <a:xfrm>
            <a:off x="10096220" y="6055634"/>
            <a:ext cx="1646989" cy="407984"/>
          </a:xfrm>
          <a:prstGeom prst="bentConnector3">
            <a:avLst>
              <a:gd name="adj1" fmla="val 50000"/>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9" name="直線コネクタ 128"/>
          <p:cNvCxnSpPr>
            <a:stCxn id="116" idx="3"/>
            <a:endCxn id="96" idx="1"/>
          </p:cNvCxnSpPr>
          <p:nvPr userDrawn="1"/>
        </p:nvCxnSpPr>
        <p:spPr>
          <a:xfrm flipV="1">
            <a:off x="6567798" y="6055634"/>
            <a:ext cx="1559042" cy="417755"/>
          </a:xfrm>
          <a:prstGeom prst="bentConnector3">
            <a:avLst>
              <a:gd name="adj1" fmla="val 50000"/>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2" name="直線コネクタ 131"/>
          <p:cNvCxnSpPr>
            <a:stCxn id="114" idx="3"/>
            <a:endCxn id="97" idx="1"/>
          </p:cNvCxnSpPr>
          <p:nvPr userDrawn="1"/>
        </p:nvCxnSpPr>
        <p:spPr>
          <a:xfrm>
            <a:off x="6487474" y="4484190"/>
            <a:ext cx="950296" cy="328572"/>
          </a:xfrm>
          <a:prstGeom prst="bentConnector3">
            <a:avLst>
              <a:gd name="adj1" fmla="val 50000"/>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5" name="直線コネクタ 134"/>
          <p:cNvCxnSpPr>
            <a:stCxn id="112" idx="3"/>
            <a:endCxn id="98" idx="0"/>
          </p:cNvCxnSpPr>
          <p:nvPr userDrawn="1"/>
        </p:nvCxnSpPr>
        <p:spPr>
          <a:xfrm>
            <a:off x="7089868" y="2439685"/>
            <a:ext cx="1282399" cy="767238"/>
          </a:xfrm>
          <a:prstGeom prst="bentConnector2">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8773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750" fill="hold"/>
                                        <p:tgtEl>
                                          <p:spTgt spid="51"/>
                                        </p:tgtEl>
                                        <p:attrNameLst>
                                          <p:attrName>ppt_x</p:attrName>
                                        </p:attrNameLst>
                                      </p:cBhvr>
                                      <p:tavLst>
                                        <p:tav tm="0">
                                          <p:val>
                                            <p:strVal val="#ppt_x"/>
                                          </p:val>
                                        </p:tav>
                                        <p:tav tm="100000">
                                          <p:val>
                                            <p:strVal val="#ppt_x"/>
                                          </p:val>
                                        </p:tav>
                                      </p:tavLst>
                                    </p:anim>
                                    <p:anim calcmode="lin" valueType="num">
                                      <p:cBhvr additive="base">
                                        <p:cTn id="8" dur="750" fill="hold"/>
                                        <p:tgtEl>
                                          <p:spTgt spid="51"/>
                                        </p:tgtEl>
                                        <p:attrNameLst>
                                          <p:attrName>ppt_y</p:attrName>
                                        </p:attrNameLst>
                                      </p:cBhvr>
                                      <p:tavLst>
                                        <p:tav tm="0">
                                          <p:val>
                                            <p:strVal val="0-#ppt_h/2"/>
                                          </p:val>
                                        </p:tav>
                                        <p:tav tm="100000">
                                          <p:val>
                                            <p:strVal val="#ppt_y"/>
                                          </p:val>
                                        </p:tav>
                                      </p:tavLst>
                                    </p:anim>
                                  </p:childTnLst>
                                </p:cTn>
                              </p:par>
                              <p:par>
                                <p:cTn id="9" presetID="2" presetClass="entr" presetSubtype="1" decel="100000" fill="hold" nodeType="withEffect">
                                  <p:stCondLst>
                                    <p:cond delay="0"/>
                                  </p:stCondLst>
                                  <p:childTnLst>
                                    <p:set>
                                      <p:cBhvr>
                                        <p:cTn id="10" dur="1" fill="hold">
                                          <p:stCondLst>
                                            <p:cond delay="0"/>
                                          </p:stCondLst>
                                        </p:cTn>
                                        <p:tgtEl>
                                          <p:spTgt spid="92"/>
                                        </p:tgtEl>
                                        <p:attrNameLst>
                                          <p:attrName>style.visibility</p:attrName>
                                        </p:attrNameLst>
                                      </p:cBhvr>
                                      <p:to>
                                        <p:strVal val="visible"/>
                                      </p:to>
                                    </p:set>
                                    <p:anim calcmode="lin" valueType="num">
                                      <p:cBhvr additive="base">
                                        <p:cTn id="11" dur="750" fill="hold"/>
                                        <p:tgtEl>
                                          <p:spTgt spid="92"/>
                                        </p:tgtEl>
                                        <p:attrNameLst>
                                          <p:attrName>ppt_x</p:attrName>
                                        </p:attrNameLst>
                                      </p:cBhvr>
                                      <p:tavLst>
                                        <p:tav tm="0">
                                          <p:val>
                                            <p:strVal val="#ppt_x"/>
                                          </p:val>
                                        </p:tav>
                                        <p:tav tm="100000">
                                          <p:val>
                                            <p:strVal val="#ppt_x"/>
                                          </p:val>
                                        </p:tav>
                                      </p:tavLst>
                                    </p:anim>
                                    <p:anim calcmode="lin" valueType="num">
                                      <p:cBhvr additive="base">
                                        <p:cTn id="12" dur="750" fill="hold"/>
                                        <p:tgtEl>
                                          <p:spTgt spid="92"/>
                                        </p:tgtEl>
                                        <p:attrNameLst>
                                          <p:attrName>ppt_y</p:attrName>
                                        </p:attrNameLst>
                                      </p:cBhvr>
                                      <p:tavLst>
                                        <p:tav tm="0">
                                          <p:val>
                                            <p:strVal val="0-#ppt_h/2"/>
                                          </p:val>
                                        </p:tav>
                                        <p:tav tm="100000">
                                          <p:val>
                                            <p:strVal val="#ppt_y"/>
                                          </p:val>
                                        </p:tav>
                                      </p:tavLst>
                                    </p:anim>
                                  </p:childTnLst>
                                </p:cTn>
                              </p:par>
                              <p:par>
                                <p:cTn id="13" presetID="2" presetClass="entr" presetSubtype="12" decel="100000" fill="hold" grpId="0" nodeType="withEffect">
                                  <p:stCondLst>
                                    <p:cond delay="0"/>
                                  </p:stCondLst>
                                  <p:childTnLst>
                                    <p:set>
                                      <p:cBhvr>
                                        <p:cTn id="14" dur="1" fill="hold">
                                          <p:stCondLst>
                                            <p:cond delay="0"/>
                                          </p:stCondLst>
                                        </p:cTn>
                                        <p:tgtEl>
                                          <p:spTgt spid="76"/>
                                        </p:tgtEl>
                                        <p:attrNameLst>
                                          <p:attrName>style.visibility</p:attrName>
                                        </p:attrNameLst>
                                      </p:cBhvr>
                                      <p:to>
                                        <p:strVal val="visible"/>
                                      </p:to>
                                    </p:set>
                                    <p:anim calcmode="lin" valueType="num">
                                      <p:cBhvr additive="base">
                                        <p:cTn id="15" dur="750" fill="hold"/>
                                        <p:tgtEl>
                                          <p:spTgt spid="76"/>
                                        </p:tgtEl>
                                        <p:attrNameLst>
                                          <p:attrName>ppt_x</p:attrName>
                                        </p:attrNameLst>
                                      </p:cBhvr>
                                      <p:tavLst>
                                        <p:tav tm="0">
                                          <p:val>
                                            <p:strVal val="0-#ppt_w/2"/>
                                          </p:val>
                                        </p:tav>
                                        <p:tav tm="100000">
                                          <p:val>
                                            <p:strVal val="#ppt_x"/>
                                          </p:val>
                                        </p:tav>
                                      </p:tavLst>
                                    </p:anim>
                                    <p:anim calcmode="lin" valueType="num">
                                      <p:cBhvr additive="base">
                                        <p:cTn id="16" dur="750" fill="hold"/>
                                        <p:tgtEl>
                                          <p:spTgt spid="76"/>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93"/>
                                        </p:tgtEl>
                                        <p:attrNameLst>
                                          <p:attrName>style.visibility</p:attrName>
                                        </p:attrNameLst>
                                      </p:cBhvr>
                                      <p:to>
                                        <p:strVal val="visible"/>
                                      </p:to>
                                    </p:set>
                                    <p:anim calcmode="lin" valueType="num">
                                      <p:cBhvr additive="base">
                                        <p:cTn id="19" dur="750" fill="hold"/>
                                        <p:tgtEl>
                                          <p:spTgt spid="93"/>
                                        </p:tgtEl>
                                        <p:attrNameLst>
                                          <p:attrName>ppt_x</p:attrName>
                                        </p:attrNameLst>
                                      </p:cBhvr>
                                      <p:tavLst>
                                        <p:tav tm="0">
                                          <p:val>
                                            <p:strVal val="0-#ppt_w/2"/>
                                          </p:val>
                                        </p:tav>
                                        <p:tav tm="100000">
                                          <p:val>
                                            <p:strVal val="#ppt_x"/>
                                          </p:val>
                                        </p:tav>
                                      </p:tavLst>
                                    </p:anim>
                                    <p:anim calcmode="lin" valueType="num">
                                      <p:cBhvr additive="base">
                                        <p:cTn id="20" dur="750" fill="hold"/>
                                        <p:tgtEl>
                                          <p:spTgt spid="93"/>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0"/>
                                  </p:stCondLst>
                                  <p:childTnLst>
                                    <p:set>
                                      <p:cBhvr>
                                        <p:cTn id="22" dur="1" fill="hold">
                                          <p:stCondLst>
                                            <p:cond delay="0"/>
                                          </p:stCondLst>
                                        </p:cTn>
                                        <p:tgtEl>
                                          <p:spTgt spid="85"/>
                                        </p:tgtEl>
                                        <p:attrNameLst>
                                          <p:attrName>style.visibility</p:attrName>
                                        </p:attrNameLst>
                                      </p:cBhvr>
                                      <p:to>
                                        <p:strVal val="visible"/>
                                      </p:to>
                                    </p:set>
                                    <p:anim calcmode="lin" valueType="num">
                                      <p:cBhvr additive="base">
                                        <p:cTn id="23" dur="750" fill="hold"/>
                                        <p:tgtEl>
                                          <p:spTgt spid="85"/>
                                        </p:tgtEl>
                                        <p:attrNameLst>
                                          <p:attrName>ppt_x</p:attrName>
                                        </p:attrNameLst>
                                      </p:cBhvr>
                                      <p:tavLst>
                                        <p:tav tm="0">
                                          <p:val>
                                            <p:strVal val="0-#ppt_w/2"/>
                                          </p:val>
                                        </p:tav>
                                        <p:tav tm="100000">
                                          <p:val>
                                            <p:strVal val="#ppt_x"/>
                                          </p:val>
                                        </p:tav>
                                      </p:tavLst>
                                    </p:anim>
                                    <p:anim calcmode="lin" valueType="num">
                                      <p:cBhvr additive="base">
                                        <p:cTn id="24" dur="750" fill="hold"/>
                                        <p:tgtEl>
                                          <p:spTgt spid="85"/>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0"/>
                                  </p:stCondLst>
                                  <p:childTnLst>
                                    <p:set>
                                      <p:cBhvr>
                                        <p:cTn id="26" dur="1" fill="hold">
                                          <p:stCondLst>
                                            <p:cond delay="0"/>
                                          </p:stCondLst>
                                        </p:cTn>
                                        <p:tgtEl>
                                          <p:spTgt spid="94"/>
                                        </p:tgtEl>
                                        <p:attrNameLst>
                                          <p:attrName>style.visibility</p:attrName>
                                        </p:attrNameLst>
                                      </p:cBhvr>
                                      <p:to>
                                        <p:strVal val="visible"/>
                                      </p:to>
                                    </p:set>
                                    <p:anim calcmode="lin" valueType="num">
                                      <p:cBhvr additive="base">
                                        <p:cTn id="27" dur="750" fill="hold"/>
                                        <p:tgtEl>
                                          <p:spTgt spid="94"/>
                                        </p:tgtEl>
                                        <p:attrNameLst>
                                          <p:attrName>ppt_x</p:attrName>
                                        </p:attrNameLst>
                                      </p:cBhvr>
                                      <p:tavLst>
                                        <p:tav tm="0">
                                          <p:val>
                                            <p:strVal val="0-#ppt_w/2"/>
                                          </p:val>
                                        </p:tav>
                                        <p:tav tm="100000">
                                          <p:val>
                                            <p:strVal val="#ppt_x"/>
                                          </p:val>
                                        </p:tav>
                                      </p:tavLst>
                                    </p:anim>
                                    <p:anim calcmode="lin" valueType="num">
                                      <p:cBhvr additive="base">
                                        <p:cTn id="28" dur="750" fill="hold"/>
                                        <p:tgtEl>
                                          <p:spTgt spid="94"/>
                                        </p:tgtEl>
                                        <p:attrNameLst>
                                          <p:attrName>ppt_y</p:attrName>
                                        </p:attrNameLst>
                                      </p:cBhvr>
                                      <p:tavLst>
                                        <p:tav tm="0">
                                          <p:val>
                                            <p:strVal val="#ppt_y"/>
                                          </p:val>
                                        </p:tav>
                                        <p:tav tm="100000">
                                          <p:val>
                                            <p:strVal val="#ppt_y"/>
                                          </p:val>
                                        </p:tav>
                                      </p:tavLst>
                                    </p:anim>
                                  </p:childTnLst>
                                </p:cTn>
                              </p:par>
                              <p:par>
                                <p:cTn id="29" presetID="2" presetClass="entr" presetSubtype="9" decel="100000" fill="hold" grpId="0" nodeType="withEffect">
                                  <p:stCondLst>
                                    <p:cond delay="0"/>
                                  </p:stCondLst>
                                  <p:childTnLst>
                                    <p:set>
                                      <p:cBhvr>
                                        <p:cTn id="30" dur="1" fill="hold">
                                          <p:stCondLst>
                                            <p:cond delay="0"/>
                                          </p:stCondLst>
                                        </p:cTn>
                                        <p:tgtEl>
                                          <p:spTgt spid="87"/>
                                        </p:tgtEl>
                                        <p:attrNameLst>
                                          <p:attrName>style.visibility</p:attrName>
                                        </p:attrNameLst>
                                      </p:cBhvr>
                                      <p:to>
                                        <p:strVal val="visible"/>
                                      </p:to>
                                    </p:set>
                                    <p:anim calcmode="lin" valueType="num">
                                      <p:cBhvr additive="base">
                                        <p:cTn id="31" dur="750" fill="hold"/>
                                        <p:tgtEl>
                                          <p:spTgt spid="87"/>
                                        </p:tgtEl>
                                        <p:attrNameLst>
                                          <p:attrName>ppt_x</p:attrName>
                                        </p:attrNameLst>
                                      </p:cBhvr>
                                      <p:tavLst>
                                        <p:tav tm="0">
                                          <p:val>
                                            <p:strVal val="0-#ppt_w/2"/>
                                          </p:val>
                                        </p:tav>
                                        <p:tav tm="100000">
                                          <p:val>
                                            <p:strVal val="#ppt_x"/>
                                          </p:val>
                                        </p:tav>
                                      </p:tavLst>
                                    </p:anim>
                                    <p:anim calcmode="lin" valueType="num">
                                      <p:cBhvr additive="base">
                                        <p:cTn id="32" dur="750" fill="hold"/>
                                        <p:tgtEl>
                                          <p:spTgt spid="87"/>
                                        </p:tgtEl>
                                        <p:attrNameLst>
                                          <p:attrName>ppt_y</p:attrName>
                                        </p:attrNameLst>
                                      </p:cBhvr>
                                      <p:tavLst>
                                        <p:tav tm="0">
                                          <p:val>
                                            <p:strVal val="0-#ppt_h/2"/>
                                          </p:val>
                                        </p:tav>
                                        <p:tav tm="100000">
                                          <p:val>
                                            <p:strVal val="#ppt_y"/>
                                          </p:val>
                                        </p:tav>
                                      </p:tavLst>
                                    </p:anim>
                                  </p:childTnLst>
                                </p:cTn>
                              </p:par>
                              <p:par>
                                <p:cTn id="33" presetID="2" presetClass="entr" presetSubtype="9" decel="100000" fill="hold" grpId="0" nodeType="withEffect">
                                  <p:stCondLst>
                                    <p:cond delay="0"/>
                                  </p:stCondLst>
                                  <p:childTnLst>
                                    <p:set>
                                      <p:cBhvr>
                                        <p:cTn id="34" dur="1" fill="hold">
                                          <p:stCondLst>
                                            <p:cond delay="0"/>
                                          </p:stCondLst>
                                        </p:cTn>
                                        <p:tgtEl>
                                          <p:spTgt spid="95"/>
                                        </p:tgtEl>
                                        <p:attrNameLst>
                                          <p:attrName>style.visibility</p:attrName>
                                        </p:attrNameLst>
                                      </p:cBhvr>
                                      <p:to>
                                        <p:strVal val="visible"/>
                                      </p:to>
                                    </p:set>
                                    <p:anim calcmode="lin" valueType="num">
                                      <p:cBhvr additive="base">
                                        <p:cTn id="35" dur="750" fill="hold"/>
                                        <p:tgtEl>
                                          <p:spTgt spid="95"/>
                                        </p:tgtEl>
                                        <p:attrNameLst>
                                          <p:attrName>ppt_x</p:attrName>
                                        </p:attrNameLst>
                                      </p:cBhvr>
                                      <p:tavLst>
                                        <p:tav tm="0">
                                          <p:val>
                                            <p:strVal val="0-#ppt_w/2"/>
                                          </p:val>
                                        </p:tav>
                                        <p:tav tm="100000">
                                          <p:val>
                                            <p:strVal val="#ppt_x"/>
                                          </p:val>
                                        </p:tav>
                                      </p:tavLst>
                                    </p:anim>
                                    <p:anim calcmode="lin" valueType="num">
                                      <p:cBhvr additive="base">
                                        <p:cTn id="36" dur="750" fill="hold"/>
                                        <p:tgtEl>
                                          <p:spTgt spid="95"/>
                                        </p:tgtEl>
                                        <p:attrNameLst>
                                          <p:attrName>ppt_y</p:attrName>
                                        </p:attrNameLst>
                                      </p:cBhvr>
                                      <p:tavLst>
                                        <p:tav tm="0">
                                          <p:val>
                                            <p:strVal val="0-#ppt_h/2"/>
                                          </p:val>
                                        </p:tav>
                                        <p:tav tm="100000">
                                          <p:val>
                                            <p:strVal val="#ppt_y"/>
                                          </p:val>
                                        </p:tav>
                                      </p:tavLst>
                                    </p:anim>
                                  </p:childTnLst>
                                </p:cTn>
                              </p:par>
                              <p:par>
                                <p:cTn id="37" presetID="2" presetClass="entr" presetSubtype="3" decel="100000" fill="hold" grpId="0" nodeType="withEffect">
                                  <p:stCondLst>
                                    <p:cond delay="0"/>
                                  </p:stCondLst>
                                  <p:childTnLst>
                                    <p:set>
                                      <p:cBhvr>
                                        <p:cTn id="38" dur="1" fill="hold">
                                          <p:stCondLst>
                                            <p:cond delay="0"/>
                                          </p:stCondLst>
                                        </p:cTn>
                                        <p:tgtEl>
                                          <p:spTgt spid="90"/>
                                        </p:tgtEl>
                                        <p:attrNameLst>
                                          <p:attrName>style.visibility</p:attrName>
                                        </p:attrNameLst>
                                      </p:cBhvr>
                                      <p:to>
                                        <p:strVal val="visible"/>
                                      </p:to>
                                    </p:set>
                                    <p:anim calcmode="lin" valueType="num">
                                      <p:cBhvr additive="base">
                                        <p:cTn id="39" dur="750" fill="hold"/>
                                        <p:tgtEl>
                                          <p:spTgt spid="90"/>
                                        </p:tgtEl>
                                        <p:attrNameLst>
                                          <p:attrName>ppt_x</p:attrName>
                                        </p:attrNameLst>
                                      </p:cBhvr>
                                      <p:tavLst>
                                        <p:tav tm="0">
                                          <p:val>
                                            <p:strVal val="1+#ppt_w/2"/>
                                          </p:val>
                                        </p:tav>
                                        <p:tav tm="100000">
                                          <p:val>
                                            <p:strVal val="#ppt_x"/>
                                          </p:val>
                                        </p:tav>
                                      </p:tavLst>
                                    </p:anim>
                                    <p:anim calcmode="lin" valueType="num">
                                      <p:cBhvr additive="base">
                                        <p:cTn id="40" dur="750" fill="hold"/>
                                        <p:tgtEl>
                                          <p:spTgt spid="90"/>
                                        </p:tgtEl>
                                        <p:attrNameLst>
                                          <p:attrName>ppt_y</p:attrName>
                                        </p:attrNameLst>
                                      </p:cBhvr>
                                      <p:tavLst>
                                        <p:tav tm="0">
                                          <p:val>
                                            <p:strVal val="0-#ppt_h/2"/>
                                          </p:val>
                                        </p:tav>
                                        <p:tav tm="100000">
                                          <p:val>
                                            <p:strVal val="#ppt_y"/>
                                          </p:val>
                                        </p:tav>
                                      </p:tavLst>
                                    </p:anim>
                                  </p:childTnLst>
                                </p:cTn>
                              </p:par>
                              <p:par>
                                <p:cTn id="41" presetID="2" presetClass="entr" presetSubtype="3" decel="100000" fill="hold" grpId="0" nodeType="withEffect">
                                  <p:stCondLst>
                                    <p:cond delay="0"/>
                                  </p:stCondLst>
                                  <p:childTnLst>
                                    <p:set>
                                      <p:cBhvr>
                                        <p:cTn id="42" dur="1" fill="hold">
                                          <p:stCondLst>
                                            <p:cond delay="0"/>
                                          </p:stCondLst>
                                        </p:cTn>
                                        <p:tgtEl>
                                          <p:spTgt spid="96"/>
                                        </p:tgtEl>
                                        <p:attrNameLst>
                                          <p:attrName>style.visibility</p:attrName>
                                        </p:attrNameLst>
                                      </p:cBhvr>
                                      <p:to>
                                        <p:strVal val="visible"/>
                                      </p:to>
                                    </p:set>
                                    <p:anim calcmode="lin" valueType="num">
                                      <p:cBhvr additive="base">
                                        <p:cTn id="43" dur="750" fill="hold"/>
                                        <p:tgtEl>
                                          <p:spTgt spid="96"/>
                                        </p:tgtEl>
                                        <p:attrNameLst>
                                          <p:attrName>ppt_x</p:attrName>
                                        </p:attrNameLst>
                                      </p:cBhvr>
                                      <p:tavLst>
                                        <p:tav tm="0">
                                          <p:val>
                                            <p:strVal val="1+#ppt_w/2"/>
                                          </p:val>
                                        </p:tav>
                                        <p:tav tm="100000">
                                          <p:val>
                                            <p:strVal val="#ppt_x"/>
                                          </p:val>
                                        </p:tav>
                                      </p:tavLst>
                                    </p:anim>
                                    <p:anim calcmode="lin" valueType="num">
                                      <p:cBhvr additive="base">
                                        <p:cTn id="44" dur="750" fill="hold"/>
                                        <p:tgtEl>
                                          <p:spTgt spid="96"/>
                                        </p:tgtEl>
                                        <p:attrNameLst>
                                          <p:attrName>ppt_y</p:attrName>
                                        </p:attrNameLst>
                                      </p:cBhvr>
                                      <p:tavLst>
                                        <p:tav tm="0">
                                          <p:val>
                                            <p:strVal val="0-#ppt_h/2"/>
                                          </p:val>
                                        </p:tav>
                                        <p:tav tm="100000">
                                          <p:val>
                                            <p:strVal val="#ppt_y"/>
                                          </p:val>
                                        </p:tav>
                                      </p:tavLst>
                                    </p:anim>
                                  </p:childTnLst>
                                </p:cTn>
                              </p:par>
                              <p:par>
                                <p:cTn id="45" presetID="2" presetClass="entr" presetSubtype="2" decel="100000" fill="hold" grpId="0" nodeType="withEffect">
                                  <p:stCondLst>
                                    <p:cond delay="0"/>
                                  </p:stCondLst>
                                  <p:childTnLst>
                                    <p:set>
                                      <p:cBhvr>
                                        <p:cTn id="46" dur="1" fill="hold">
                                          <p:stCondLst>
                                            <p:cond delay="0"/>
                                          </p:stCondLst>
                                        </p:cTn>
                                        <p:tgtEl>
                                          <p:spTgt spid="89"/>
                                        </p:tgtEl>
                                        <p:attrNameLst>
                                          <p:attrName>style.visibility</p:attrName>
                                        </p:attrNameLst>
                                      </p:cBhvr>
                                      <p:to>
                                        <p:strVal val="visible"/>
                                      </p:to>
                                    </p:set>
                                    <p:anim calcmode="lin" valueType="num">
                                      <p:cBhvr additive="base">
                                        <p:cTn id="47" dur="750" fill="hold"/>
                                        <p:tgtEl>
                                          <p:spTgt spid="89"/>
                                        </p:tgtEl>
                                        <p:attrNameLst>
                                          <p:attrName>ppt_x</p:attrName>
                                        </p:attrNameLst>
                                      </p:cBhvr>
                                      <p:tavLst>
                                        <p:tav tm="0">
                                          <p:val>
                                            <p:strVal val="1+#ppt_w/2"/>
                                          </p:val>
                                        </p:tav>
                                        <p:tav tm="100000">
                                          <p:val>
                                            <p:strVal val="#ppt_x"/>
                                          </p:val>
                                        </p:tav>
                                      </p:tavLst>
                                    </p:anim>
                                    <p:anim calcmode="lin" valueType="num">
                                      <p:cBhvr additive="base">
                                        <p:cTn id="48" dur="750" fill="hold"/>
                                        <p:tgtEl>
                                          <p:spTgt spid="89"/>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0"/>
                                  </p:stCondLst>
                                  <p:childTnLst>
                                    <p:set>
                                      <p:cBhvr>
                                        <p:cTn id="50" dur="1" fill="hold">
                                          <p:stCondLst>
                                            <p:cond delay="0"/>
                                          </p:stCondLst>
                                        </p:cTn>
                                        <p:tgtEl>
                                          <p:spTgt spid="97"/>
                                        </p:tgtEl>
                                        <p:attrNameLst>
                                          <p:attrName>style.visibility</p:attrName>
                                        </p:attrNameLst>
                                      </p:cBhvr>
                                      <p:to>
                                        <p:strVal val="visible"/>
                                      </p:to>
                                    </p:set>
                                    <p:anim calcmode="lin" valueType="num">
                                      <p:cBhvr additive="base">
                                        <p:cTn id="51" dur="750" fill="hold"/>
                                        <p:tgtEl>
                                          <p:spTgt spid="97"/>
                                        </p:tgtEl>
                                        <p:attrNameLst>
                                          <p:attrName>ppt_x</p:attrName>
                                        </p:attrNameLst>
                                      </p:cBhvr>
                                      <p:tavLst>
                                        <p:tav tm="0">
                                          <p:val>
                                            <p:strVal val="1+#ppt_w/2"/>
                                          </p:val>
                                        </p:tav>
                                        <p:tav tm="100000">
                                          <p:val>
                                            <p:strVal val="#ppt_x"/>
                                          </p:val>
                                        </p:tav>
                                      </p:tavLst>
                                    </p:anim>
                                    <p:anim calcmode="lin" valueType="num">
                                      <p:cBhvr additive="base">
                                        <p:cTn id="52" dur="750" fill="hold"/>
                                        <p:tgtEl>
                                          <p:spTgt spid="97"/>
                                        </p:tgtEl>
                                        <p:attrNameLst>
                                          <p:attrName>ppt_y</p:attrName>
                                        </p:attrNameLst>
                                      </p:cBhvr>
                                      <p:tavLst>
                                        <p:tav tm="0">
                                          <p:val>
                                            <p:strVal val="#ppt_y"/>
                                          </p:val>
                                        </p:tav>
                                        <p:tav tm="100000">
                                          <p:val>
                                            <p:strVal val="#ppt_y"/>
                                          </p:val>
                                        </p:tav>
                                      </p:tavLst>
                                    </p:anim>
                                  </p:childTnLst>
                                </p:cTn>
                              </p:par>
                              <p:par>
                                <p:cTn id="53" presetID="2" presetClass="entr" presetSubtype="6" decel="100000" fill="hold" grpId="0" nodeType="withEffect">
                                  <p:stCondLst>
                                    <p:cond delay="0"/>
                                  </p:stCondLst>
                                  <p:childTnLst>
                                    <p:set>
                                      <p:cBhvr>
                                        <p:cTn id="54" dur="1" fill="hold">
                                          <p:stCondLst>
                                            <p:cond delay="0"/>
                                          </p:stCondLst>
                                        </p:cTn>
                                        <p:tgtEl>
                                          <p:spTgt spid="88"/>
                                        </p:tgtEl>
                                        <p:attrNameLst>
                                          <p:attrName>style.visibility</p:attrName>
                                        </p:attrNameLst>
                                      </p:cBhvr>
                                      <p:to>
                                        <p:strVal val="visible"/>
                                      </p:to>
                                    </p:set>
                                    <p:anim calcmode="lin" valueType="num">
                                      <p:cBhvr additive="base">
                                        <p:cTn id="55" dur="750" fill="hold"/>
                                        <p:tgtEl>
                                          <p:spTgt spid="88"/>
                                        </p:tgtEl>
                                        <p:attrNameLst>
                                          <p:attrName>ppt_x</p:attrName>
                                        </p:attrNameLst>
                                      </p:cBhvr>
                                      <p:tavLst>
                                        <p:tav tm="0">
                                          <p:val>
                                            <p:strVal val="1+#ppt_w/2"/>
                                          </p:val>
                                        </p:tav>
                                        <p:tav tm="100000">
                                          <p:val>
                                            <p:strVal val="#ppt_x"/>
                                          </p:val>
                                        </p:tav>
                                      </p:tavLst>
                                    </p:anim>
                                    <p:anim calcmode="lin" valueType="num">
                                      <p:cBhvr additive="base">
                                        <p:cTn id="56" dur="750" fill="hold"/>
                                        <p:tgtEl>
                                          <p:spTgt spid="88"/>
                                        </p:tgtEl>
                                        <p:attrNameLst>
                                          <p:attrName>ppt_y</p:attrName>
                                        </p:attrNameLst>
                                      </p:cBhvr>
                                      <p:tavLst>
                                        <p:tav tm="0">
                                          <p:val>
                                            <p:strVal val="1+#ppt_h/2"/>
                                          </p:val>
                                        </p:tav>
                                        <p:tav tm="100000">
                                          <p:val>
                                            <p:strVal val="#ppt_y"/>
                                          </p:val>
                                        </p:tav>
                                      </p:tavLst>
                                    </p:anim>
                                  </p:childTnLst>
                                </p:cTn>
                              </p:par>
                              <p:par>
                                <p:cTn id="57" presetID="2" presetClass="entr" presetSubtype="6" decel="10000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anim calcmode="lin" valueType="num">
                                      <p:cBhvr additive="base">
                                        <p:cTn id="59" dur="750" fill="hold"/>
                                        <p:tgtEl>
                                          <p:spTgt spid="98"/>
                                        </p:tgtEl>
                                        <p:attrNameLst>
                                          <p:attrName>ppt_x</p:attrName>
                                        </p:attrNameLst>
                                      </p:cBhvr>
                                      <p:tavLst>
                                        <p:tav tm="0">
                                          <p:val>
                                            <p:strVal val="1+#ppt_w/2"/>
                                          </p:val>
                                        </p:tav>
                                        <p:tav tm="100000">
                                          <p:val>
                                            <p:strVal val="#ppt_x"/>
                                          </p:val>
                                        </p:tav>
                                      </p:tavLst>
                                    </p:anim>
                                    <p:anim calcmode="lin" valueType="num">
                                      <p:cBhvr additive="base">
                                        <p:cTn id="60" dur="750" fill="hold"/>
                                        <p:tgtEl>
                                          <p:spTgt spid="98"/>
                                        </p:tgtEl>
                                        <p:attrNameLst>
                                          <p:attrName>ppt_y</p:attrName>
                                        </p:attrNameLst>
                                      </p:cBhvr>
                                      <p:tavLst>
                                        <p:tav tm="0">
                                          <p:val>
                                            <p:strVal val="1+#ppt_h/2"/>
                                          </p:val>
                                        </p:tav>
                                        <p:tav tm="100000">
                                          <p:val>
                                            <p:strVal val="#ppt_y"/>
                                          </p:val>
                                        </p:tav>
                                      </p:tavLst>
                                    </p:anim>
                                  </p:childTnLst>
                                </p:cTn>
                              </p:par>
                              <p:par>
                                <p:cTn id="61" presetID="49" presetClass="entr" presetSubtype="0" decel="100000" fill="hold" grpId="1" nodeType="withEffect">
                                  <p:stCondLst>
                                    <p:cond delay="0"/>
                                  </p:stCondLst>
                                  <p:childTnLst>
                                    <p:set>
                                      <p:cBhvr>
                                        <p:cTn id="62" dur="1" fill="hold">
                                          <p:stCondLst>
                                            <p:cond delay="0"/>
                                          </p:stCondLst>
                                        </p:cTn>
                                        <p:tgtEl>
                                          <p:spTgt spid="76"/>
                                        </p:tgtEl>
                                        <p:attrNameLst>
                                          <p:attrName>style.visibility</p:attrName>
                                        </p:attrNameLst>
                                      </p:cBhvr>
                                      <p:to>
                                        <p:strVal val="visible"/>
                                      </p:to>
                                    </p:set>
                                    <p:anim calcmode="lin" valueType="num">
                                      <p:cBhvr>
                                        <p:cTn id="63" dur="750" fill="hold"/>
                                        <p:tgtEl>
                                          <p:spTgt spid="76"/>
                                        </p:tgtEl>
                                        <p:attrNameLst>
                                          <p:attrName>ppt_w</p:attrName>
                                        </p:attrNameLst>
                                      </p:cBhvr>
                                      <p:tavLst>
                                        <p:tav tm="0">
                                          <p:val>
                                            <p:fltVal val="0"/>
                                          </p:val>
                                        </p:tav>
                                        <p:tav tm="100000">
                                          <p:val>
                                            <p:strVal val="#ppt_w"/>
                                          </p:val>
                                        </p:tav>
                                      </p:tavLst>
                                    </p:anim>
                                    <p:anim calcmode="lin" valueType="num">
                                      <p:cBhvr>
                                        <p:cTn id="64" dur="750" fill="hold"/>
                                        <p:tgtEl>
                                          <p:spTgt spid="76"/>
                                        </p:tgtEl>
                                        <p:attrNameLst>
                                          <p:attrName>ppt_h</p:attrName>
                                        </p:attrNameLst>
                                      </p:cBhvr>
                                      <p:tavLst>
                                        <p:tav tm="0">
                                          <p:val>
                                            <p:fltVal val="0"/>
                                          </p:val>
                                        </p:tav>
                                        <p:tav tm="100000">
                                          <p:val>
                                            <p:strVal val="#ppt_h"/>
                                          </p:val>
                                        </p:tav>
                                      </p:tavLst>
                                    </p:anim>
                                    <p:anim calcmode="lin" valueType="num">
                                      <p:cBhvr>
                                        <p:cTn id="65" dur="750" fill="hold"/>
                                        <p:tgtEl>
                                          <p:spTgt spid="76"/>
                                        </p:tgtEl>
                                        <p:attrNameLst>
                                          <p:attrName>style.rotation</p:attrName>
                                        </p:attrNameLst>
                                      </p:cBhvr>
                                      <p:tavLst>
                                        <p:tav tm="0">
                                          <p:val>
                                            <p:fltVal val="360"/>
                                          </p:val>
                                        </p:tav>
                                        <p:tav tm="100000">
                                          <p:val>
                                            <p:fltVal val="0"/>
                                          </p:val>
                                        </p:tav>
                                      </p:tavLst>
                                    </p:anim>
                                    <p:animEffect transition="in" filter="fade">
                                      <p:cBhvr>
                                        <p:cTn id="66" dur="750"/>
                                        <p:tgtEl>
                                          <p:spTgt spid="76"/>
                                        </p:tgtEl>
                                      </p:cBhvr>
                                    </p:animEffect>
                                  </p:childTnLst>
                                </p:cTn>
                              </p:par>
                              <p:par>
                                <p:cTn id="67" presetID="49" presetClass="entr" presetSubtype="0" decel="100000" fill="hold" grpId="1" nodeType="withEffect">
                                  <p:stCondLst>
                                    <p:cond delay="0"/>
                                  </p:stCondLst>
                                  <p:childTnLst>
                                    <p:set>
                                      <p:cBhvr>
                                        <p:cTn id="68" dur="1" fill="hold">
                                          <p:stCondLst>
                                            <p:cond delay="0"/>
                                          </p:stCondLst>
                                        </p:cTn>
                                        <p:tgtEl>
                                          <p:spTgt spid="93"/>
                                        </p:tgtEl>
                                        <p:attrNameLst>
                                          <p:attrName>style.visibility</p:attrName>
                                        </p:attrNameLst>
                                      </p:cBhvr>
                                      <p:to>
                                        <p:strVal val="visible"/>
                                      </p:to>
                                    </p:set>
                                    <p:anim calcmode="lin" valueType="num">
                                      <p:cBhvr>
                                        <p:cTn id="69" dur="750" fill="hold"/>
                                        <p:tgtEl>
                                          <p:spTgt spid="93"/>
                                        </p:tgtEl>
                                        <p:attrNameLst>
                                          <p:attrName>ppt_w</p:attrName>
                                        </p:attrNameLst>
                                      </p:cBhvr>
                                      <p:tavLst>
                                        <p:tav tm="0">
                                          <p:val>
                                            <p:fltVal val="0"/>
                                          </p:val>
                                        </p:tav>
                                        <p:tav tm="100000">
                                          <p:val>
                                            <p:strVal val="#ppt_w"/>
                                          </p:val>
                                        </p:tav>
                                      </p:tavLst>
                                    </p:anim>
                                    <p:anim calcmode="lin" valueType="num">
                                      <p:cBhvr>
                                        <p:cTn id="70" dur="750" fill="hold"/>
                                        <p:tgtEl>
                                          <p:spTgt spid="93"/>
                                        </p:tgtEl>
                                        <p:attrNameLst>
                                          <p:attrName>ppt_h</p:attrName>
                                        </p:attrNameLst>
                                      </p:cBhvr>
                                      <p:tavLst>
                                        <p:tav tm="0">
                                          <p:val>
                                            <p:fltVal val="0"/>
                                          </p:val>
                                        </p:tav>
                                        <p:tav tm="100000">
                                          <p:val>
                                            <p:strVal val="#ppt_h"/>
                                          </p:val>
                                        </p:tav>
                                      </p:tavLst>
                                    </p:anim>
                                    <p:anim calcmode="lin" valueType="num">
                                      <p:cBhvr>
                                        <p:cTn id="71" dur="750" fill="hold"/>
                                        <p:tgtEl>
                                          <p:spTgt spid="93"/>
                                        </p:tgtEl>
                                        <p:attrNameLst>
                                          <p:attrName>style.rotation</p:attrName>
                                        </p:attrNameLst>
                                      </p:cBhvr>
                                      <p:tavLst>
                                        <p:tav tm="0">
                                          <p:val>
                                            <p:fltVal val="360"/>
                                          </p:val>
                                        </p:tav>
                                        <p:tav tm="100000">
                                          <p:val>
                                            <p:fltVal val="0"/>
                                          </p:val>
                                        </p:tav>
                                      </p:tavLst>
                                    </p:anim>
                                    <p:animEffect transition="in" filter="fade">
                                      <p:cBhvr>
                                        <p:cTn id="72" dur="750"/>
                                        <p:tgtEl>
                                          <p:spTgt spid="93"/>
                                        </p:tgtEl>
                                      </p:cBhvr>
                                    </p:animEffect>
                                  </p:childTnLst>
                                </p:cTn>
                              </p:par>
                              <p:par>
                                <p:cTn id="73" presetID="49" presetClass="entr" presetSubtype="0" decel="100000" fill="hold" grpId="1" nodeType="withEffect">
                                  <p:stCondLst>
                                    <p:cond delay="0"/>
                                  </p:stCondLst>
                                  <p:childTnLst>
                                    <p:set>
                                      <p:cBhvr>
                                        <p:cTn id="74" dur="1" fill="hold">
                                          <p:stCondLst>
                                            <p:cond delay="0"/>
                                          </p:stCondLst>
                                        </p:cTn>
                                        <p:tgtEl>
                                          <p:spTgt spid="85"/>
                                        </p:tgtEl>
                                        <p:attrNameLst>
                                          <p:attrName>style.visibility</p:attrName>
                                        </p:attrNameLst>
                                      </p:cBhvr>
                                      <p:to>
                                        <p:strVal val="visible"/>
                                      </p:to>
                                    </p:set>
                                    <p:anim calcmode="lin" valueType="num">
                                      <p:cBhvr>
                                        <p:cTn id="75" dur="750" fill="hold"/>
                                        <p:tgtEl>
                                          <p:spTgt spid="85"/>
                                        </p:tgtEl>
                                        <p:attrNameLst>
                                          <p:attrName>ppt_w</p:attrName>
                                        </p:attrNameLst>
                                      </p:cBhvr>
                                      <p:tavLst>
                                        <p:tav tm="0">
                                          <p:val>
                                            <p:fltVal val="0"/>
                                          </p:val>
                                        </p:tav>
                                        <p:tav tm="100000">
                                          <p:val>
                                            <p:strVal val="#ppt_w"/>
                                          </p:val>
                                        </p:tav>
                                      </p:tavLst>
                                    </p:anim>
                                    <p:anim calcmode="lin" valueType="num">
                                      <p:cBhvr>
                                        <p:cTn id="76" dur="750" fill="hold"/>
                                        <p:tgtEl>
                                          <p:spTgt spid="85"/>
                                        </p:tgtEl>
                                        <p:attrNameLst>
                                          <p:attrName>ppt_h</p:attrName>
                                        </p:attrNameLst>
                                      </p:cBhvr>
                                      <p:tavLst>
                                        <p:tav tm="0">
                                          <p:val>
                                            <p:fltVal val="0"/>
                                          </p:val>
                                        </p:tav>
                                        <p:tav tm="100000">
                                          <p:val>
                                            <p:strVal val="#ppt_h"/>
                                          </p:val>
                                        </p:tav>
                                      </p:tavLst>
                                    </p:anim>
                                    <p:anim calcmode="lin" valueType="num">
                                      <p:cBhvr>
                                        <p:cTn id="77" dur="750" fill="hold"/>
                                        <p:tgtEl>
                                          <p:spTgt spid="85"/>
                                        </p:tgtEl>
                                        <p:attrNameLst>
                                          <p:attrName>style.rotation</p:attrName>
                                        </p:attrNameLst>
                                      </p:cBhvr>
                                      <p:tavLst>
                                        <p:tav tm="0">
                                          <p:val>
                                            <p:fltVal val="360"/>
                                          </p:val>
                                        </p:tav>
                                        <p:tav tm="100000">
                                          <p:val>
                                            <p:fltVal val="0"/>
                                          </p:val>
                                        </p:tav>
                                      </p:tavLst>
                                    </p:anim>
                                    <p:animEffect transition="in" filter="fade">
                                      <p:cBhvr>
                                        <p:cTn id="78" dur="750"/>
                                        <p:tgtEl>
                                          <p:spTgt spid="85"/>
                                        </p:tgtEl>
                                      </p:cBhvr>
                                    </p:animEffect>
                                  </p:childTnLst>
                                </p:cTn>
                              </p:par>
                              <p:par>
                                <p:cTn id="79" presetID="49" presetClass="entr" presetSubtype="0" decel="100000" fill="hold" grpId="1" nodeType="withEffect">
                                  <p:stCondLst>
                                    <p:cond delay="0"/>
                                  </p:stCondLst>
                                  <p:childTnLst>
                                    <p:set>
                                      <p:cBhvr>
                                        <p:cTn id="80" dur="1" fill="hold">
                                          <p:stCondLst>
                                            <p:cond delay="0"/>
                                          </p:stCondLst>
                                        </p:cTn>
                                        <p:tgtEl>
                                          <p:spTgt spid="94"/>
                                        </p:tgtEl>
                                        <p:attrNameLst>
                                          <p:attrName>style.visibility</p:attrName>
                                        </p:attrNameLst>
                                      </p:cBhvr>
                                      <p:to>
                                        <p:strVal val="visible"/>
                                      </p:to>
                                    </p:set>
                                    <p:anim calcmode="lin" valueType="num">
                                      <p:cBhvr>
                                        <p:cTn id="81" dur="750" fill="hold"/>
                                        <p:tgtEl>
                                          <p:spTgt spid="94"/>
                                        </p:tgtEl>
                                        <p:attrNameLst>
                                          <p:attrName>ppt_w</p:attrName>
                                        </p:attrNameLst>
                                      </p:cBhvr>
                                      <p:tavLst>
                                        <p:tav tm="0">
                                          <p:val>
                                            <p:fltVal val="0"/>
                                          </p:val>
                                        </p:tav>
                                        <p:tav tm="100000">
                                          <p:val>
                                            <p:strVal val="#ppt_w"/>
                                          </p:val>
                                        </p:tav>
                                      </p:tavLst>
                                    </p:anim>
                                    <p:anim calcmode="lin" valueType="num">
                                      <p:cBhvr>
                                        <p:cTn id="82" dur="750" fill="hold"/>
                                        <p:tgtEl>
                                          <p:spTgt spid="94"/>
                                        </p:tgtEl>
                                        <p:attrNameLst>
                                          <p:attrName>ppt_h</p:attrName>
                                        </p:attrNameLst>
                                      </p:cBhvr>
                                      <p:tavLst>
                                        <p:tav tm="0">
                                          <p:val>
                                            <p:fltVal val="0"/>
                                          </p:val>
                                        </p:tav>
                                        <p:tav tm="100000">
                                          <p:val>
                                            <p:strVal val="#ppt_h"/>
                                          </p:val>
                                        </p:tav>
                                      </p:tavLst>
                                    </p:anim>
                                    <p:anim calcmode="lin" valueType="num">
                                      <p:cBhvr>
                                        <p:cTn id="83" dur="750" fill="hold"/>
                                        <p:tgtEl>
                                          <p:spTgt spid="94"/>
                                        </p:tgtEl>
                                        <p:attrNameLst>
                                          <p:attrName>style.rotation</p:attrName>
                                        </p:attrNameLst>
                                      </p:cBhvr>
                                      <p:tavLst>
                                        <p:tav tm="0">
                                          <p:val>
                                            <p:fltVal val="360"/>
                                          </p:val>
                                        </p:tav>
                                        <p:tav tm="100000">
                                          <p:val>
                                            <p:fltVal val="0"/>
                                          </p:val>
                                        </p:tav>
                                      </p:tavLst>
                                    </p:anim>
                                    <p:animEffect transition="in" filter="fade">
                                      <p:cBhvr>
                                        <p:cTn id="84" dur="750"/>
                                        <p:tgtEl>
                                          <p:spTgt spid="94"/>
                                        </p:tgtEl>
                                      </p:cBhvr>
                                    </p:animEffect>
                                  </p:childTnLst>
                                </p:cTn>
                              </p:par>
                              <p:par>
                                <p:cTn id="85" presetID="49" presetClass="entr" presetSubtype="0" decel="100000" fill="hold" grpId="1" nodeType="withEffect">
                                  <p:stCondLst>
                                    <p:cond delay="0"/>
                                  </p:stCondLst>
                                  <p:childTnLst>
                                    <p:set>
                                      <p:cBhvr>
                                        <p:cTn id="86" dur="1" fill="hold">
                                          <p:stCondLst>
                                            <p:cond delay="0"/>
                                          </p:stCondLst>
                                        </p:cTn>
                                        <p:tgtEl>
                                          <p:spTgt spid="87"/>
                                        </p:tgtEl>
                                        <p:attrNameLst>
                                          <p:attrName>style.visibility</p:attrName>
                                        </p:attrNameLst>
                                      </p:cBhvr>
                                      <p:to>
                                        <p:strVal val="visible"/>
                                      </p:to>
                                    </p:set>
                                    <p:anim calcmode="lin" valueType="num">
                                      <p:cBhvr>
                                        <p:cTn id="87" dur="750" fill="hold"/>
                                        <p:tgtEl>
                                          <p:spTgt spid="87"/>
                                        </p:tgtEl>
                                        <p:attrNameLst>
                                          <p:attrName>ppt_w</p:attrName>
                                        </p:attrNameLst>
                                      </p:cBhvr>
                                      <p:tavLst>
                                        <p:tav tm="0">
                                          <p:val>
                                            <p:fltVal val="0"/>
                                          </p:val>
                                        </p:tav>
                                        <p:tav tm="100000">
                                          <p:val>
                                            <p:strVal val="#ppt_w"/>
                                          </p:val>
                                        </p:tav>
                                      </p:tavLst>
                                    </p:anim>
                                    <p:anim calcmode="lin" valueType="num">
                                      <p:cBhvr>
                                        <p:cTn id="88" dur="750" fill="hold"/>
                                        <p:tgtEl>
                                          <p:spTgt spid="87"/>
                                        </p:tgtEl>
                                        <p:attrNameLst>
                                          <p:attrName>ppt_h</p:attrName>
                                        </p:attrNameLst>
                                      </p:cBhvr>
                                      <p:tavLst>
                                        <p:tav tm="0">
                                          <p:val>
                                            <p:fltVal val="0"/>
                                          </p:val>
                                        </p:tav>
                                        <p:tav tm="100000">
                                          <p:val>
                                            <p:strVal val="#ppt_h"/>
                                          </p:val>
                                        </p:tav>
                                      </p:tavLst>
                                    </p:anim>
                                    <p:anim calcmode="lin" valueType="num">
                                      <p:cBhvr>
                                        <p:cTn id="89" dur="750" fill="hold"/>
                                        <p:tgtEl>
                                          <p:spTgt spid="87"/>
                                        </p:tgtEl>
                                        <p:attrNameLst>
                                          <p:attrName>style.rotation</p:attrName>
                                        </p:attrNameLst>
                                      </p:cBhvr>
                                      <p:tavLst>
                                        <p:tav tm="0">
                                          <p:val>
                                            <p:fltVal val="360"/>
                                          </p:val>
                                        </p:tav>
                                        <p:tav tm="100000">
                                          <p:val>
                                            <p:fltVal val="0"/>
                                          </p:val>
                                        </p:tav>
                                      </p:tavLst>
                                    </p:anim>
                                    <p:animEffect transition="in" filter="fade">
                                      <p:cBhvr>
                                        <p:cTn id="90" dur="750"/>
                                        <p:tgtEl>
                                          <p:spTgt spid="87"/>
                                        </p:tgtEl>
                                      </p:cBhvr>
                                    </p:animEffect>
                                  </p:childTnLst>
                                </p:cTn>
                              </p:par>
                              <p:par>
                                <p:cTn id="91" presetID="49" presetClass="entr" presetSubtype="0" decel="100000" fill="hold" grpId="1" nodeType="withEffect">
                                  <p:stCondLst>
                                    <p:cond delay="0"/>
                                  </p:stCondLst>
                                  <p:childTnLst>
                                    <p:set>
                                      <p:cBhvr>
                                        <p:cTn id="92" dur="1" fill="hold">
                                          <p:stCondLst>
                                            <p:cond delay="0"/>
                                          </p:stCondLst>
                                        </p:cTn>
                                        <p:tgtEl>
                                          <p:spTgt spid="95"/>
                                        </p:tgtEl>
                                        <p:attrNameLst>
                                          <p:attrName>style.visibility</p:attrName>
                                        </p:attrNameLst>
                                      </p:cBhvr>
                                      <p:to>
                                        <p:strVal val="visible"/>
                                      </p:to>
                                    </p:set>
                                    <p:anim calcmode="lin" valueType="num">
                                      <p:cBhvr>
                                        <p:cTn id="93" dur="750" fill="hold"/>
                                        <p:tgtEl>
                                          <p:spTgt spid="95"/>
                                        </p:tgtEl>
                                        <p:attrNameLst>
                                          <p:attrName>ppt_w</p:attrName>
                                        </p:attrNameLst>
                                      </p:cBhvr>
                                      <p:tavLst>
                                        <p:tav tm="0">
                                          <p:val>
                                            <p:fltVal val="0"/>
                                          </p:val>
                                        </p:tav>
                                        <p:tav tm="100000">
                                          <p:val>
                                            <p:strVal val="#ppt_w"/>
                                          </p:val>
                                        </p:tav>
                                      </p:tavLst>
                                    </p:anim>
                                    <p:anim calcmode="lin" valueType="num">
                                      <p:cBhvr>
                                        <p:cTn id="94" dur="750" fill="hold"/>
                                        <p:tgtEl>
                                          <p:spTgt spid="95"/>
                                        </p:tgtEl>
                                        <p:attrNameLst>
                                          <p:attrName>ppt_h</p:attrName>
                                        </p:attrNameLst>
                                      </p:cBhvr>
                                      <p:tavLst>
                                        <p:tav tm="0">
                                          <p:val>
                                            <p:fltVal val="0"/>
                                          </p:val>
                                        </p:tav>
                                        <p:tav tm="100000">
                                          <p:val>
                                            <p:strVal val="#ppt_h"/>
                                          </p:val>
                                        </p:tav>
                                      </p:tavLst>
                                    </p:anim>
                                    <p:anim calcmode="lin" valueType="num">
                                      <p:cBhvr>
                                        <p:cTn id="95" dur="750" fill="hold"/>
                                        <p:tgtEl>
                                          <p:spTgt spid="95"/>
                                        </p:tgtEl>
                                        <p:attrNameLst>
                                          <p:attrName>style.rotation</p:attrName>
                                        </p:attrNameLst>
                                      </p:cBhvr>
                                      <p:tavLst>
                                        <p:tav tm="0">
                                          <p:val>
                                            <p:fltVal val="360"/>
                                          </p:val>
                                        </p:tav>
                                        <p:tav tm="100000">
                                          <p:val>
                                            <p:fltVal val="0"/>
                                          </p:val>
                                        </p:tav>
                                      </p:tavLst>
                                    </p:anim>
                                    <p:animEffect transition="in" filter="fade">
                                      <p:cBhvr>
                                        <p:cTn id="96" dur="750"/>
                                        <p:tgtEl>
                                          <p:spTgt spid="95"/>
                                        </p:tgtEl>
                                      </p:cBhvr>
                                    </p:animEffect>
                                  </p:childTnLst>
                                </p:cTn>
                              </p:par>
                              <p:par>
                                <p:cTn id="97" presetID="49" presetClass="entr" presetSubtype="0" decel="100000" fill="hold" grpId="1" nodeType="withEffect">
                                  <p:stCondLst>
                                    <p:cond delay="0"/>
                                  </p:stCondLst>
                                  <p:childTnLst>
                                    <p:set>
                                      <p:cBhvr>
                                        <p:cTn id="98" dur="1" fill="hold">
                                          <p:stCondLst>
                                            <p:cond delay="0"/>
                                          </p:stCondLst>
                                        </p:cTn>
                                        <p:tgtEl>
                                          <p:spTgt spid="90"/>
                                        </p:tgtEl>
                                        <p:attrNameLst>
                                          <p:attrName>style.visibility</p:attrName>
                                        </p:attrNameLst>
                                      </p:cBhvr>
                                      <p:to>
                                        <p:strVal val="visible"/>
                                      </p:to>
                                    </p:set>
                                    <p:anim calcmode="lin" valueType="num">
                                      <p:cBhvr>
                                        <p:cTn id="99" dur="750" fill="hold"/>
                                        <p:tgtEl>
                                          <p:spTgt spid="90"/>
                                        </p:tgtEl>
                                        <p:attrNameLst>
                                          <p:attrName>ppt_w</p:attrName>
                                        </p:attrNameLst>
                                      </p:cBhvr>
                                      <p:tavLst>
                                        <p:tav tm="0">
                                          <p:val>
                                            <p:fltVal val="0"/>
                                          </p:val>
                                        </p:tav>
                                        <p:tav tm="100000">
                                          <p:val>
                                            <p:strVal val="#ppt_w"/>
                                          </p:val>
                                        </p:tav>
                                      </p:tavLst>
                                    </p:anim>
                                    <p:anim calcmode="lin" valueType="num">
                                      <p:cBhvr>
                                        <p:cTn id="100" dur="750" fill="hold"/>
                                        <p:tgtEl>
                                          <p:spTgt spid="90"/>
                                        </p:tgtEl>
                                        <p:attrNameLst>
                                          <p:attrName>ppt_h</p:attrName>
                                        </p:attrNameLst>
                                      </p:cBhvr>
                                      <p:tavLst>
                                        <p:tav tm="0">
                                          <p:val>
                                            <p:fltVal val="0"/>
                                          </p:val>
                                        </p:tav>
                                        <p:tav tm="100000">
                                          <p:val>
                                            <p:strVal val="#ppt_h"/>
                                          </p:val>
                                        </p:tav>
                                      </p:tavLst>
                                    </p:anim>
                                    <p:anim calcmode="lin" valueType="num">
                                      <p:cBhvr>
                                        <p:cTn id="101" dur="750" fill="hold"/>
                                        <p:tgtEl>
                                          <p:spTgt spid="90"/>
                                        </p:tgtEl>
                                        <p:attrNameLst>
                                          <p:attrName>style.rotation</p:attrName>
                                        </p:attrNameLst>
                                      </p:cBhvr>
                                      <p:tavLst>
                                        <p:tav tm="0">
                                          <p:val>
                                            <p:fltVal val="360"/>
                                          </p:val>
                                        </p:tav>
                                        <p:tav tm="100000">
                                          <p:val>
                                            <p:fltVal val="0"/>
                                          </p:val>
                                        </p:tav>
                                      </p:tavLst>
                                    </p:anim>
                                    <p:animEffect transition="in" filter="fade">
                                      <p:cBhvr>
                                        <p:cTn id="102" dur="750"/>
                                        <p:tgtEl>
                                          <p:spTgt spid="90"/>
                                        </p:tgtEl>
                                      </p:cBhvr>
                                    </p:animEffect>
                                  </p:childTnLst>
                                </p:cTn>
                              </p:par>
                              <p:par>
                                <p:cTn id="103" presetID="49" presetClass="entr" presetSubtype="0" decel="100000" fill="hold" grpId="1" nodeType="withEffect">
                                  <p:stCondLst>
                                    <p:cond delay="0"/>
                                  </p:stCondLst>
                                  <p:childTnLst>
                                    <p:set>
                                      <p:cBhvr>
                                        <p:cTn id="104" dur="1" fill="hold">
                                          <p:stCondLst>
                                            <p:cond delay="0"/>
                                          </p:stCondLst>
                                        </p:cTn>
                                        <p:tgtEl>
                                          <p:spTgt spid="96"/>
                                        </p:tgtEl>
                                        <p:attrNameLst>
                                          <p:attrName>style.visibility</p:attrName>
                                        </p:attrNameLst>
                                      </p:cBhvr>
                                      <p:to>
                                        <p:strVal val="visible"/>
                                      </p:to>
                                    </p:set>
                                    <p:anim calcmode="lin" valueType="num">
                                      <p:cBhvr>
                                        <p:cTn id="105" dur="750" fill="hold"/>
                                        <p:tgtEl>
                                          <p:spTgt spid="96"/>
                                        </p:tgtEl>
                                        <p:attrNameLst>
                                          <p:attrName>ppt_w</p:attrName>
                                        </p:attrNameLst>
                                      </p:cBhvr>
                                      <p:tavLst>
                                        <p:tav tm="0">
                                          <p:val>
                                            <p:fltVal val="0"/>
                                          </p:val>
                                        </p:tav>
                                        <p:tav tm="100000">
                                          <p:val>
                                            <p:strVal val="#ppt_w"/>
                                          </p:val>
                                        </p:tav>
                                      </p:tavLst>
                                    </p:anim>
                                    <p:anim calcmode="lin" valueType="num">
                                      <p:cBhvr>
                                        <p:cTn id="106" dur="750" fill="hold"/>
                                        <p:tgtEl>
                                          <p:spTgt spid="96"/>
                                        </p:tgtEl>
                                        <p:attrNameLst>
                                          <p:attrName>ppt_h</p:attrName>
                                        </p:attrNameLst>
                                      </p:cBhvr>
                                      <p:tavLst>
                                        <p:tav tm="0">
                                          <p:val>
                                            <p:fltVal val="0"/>
                                          </p:val>
                                        </p:tav>
                                        <p:tav tm="100000">
                                          <p:val>
                                            <p:strVal val="#ppt_h"/>
                                          </p:val>
                                        </p:tav>
                                      </p:tavLst>
                                    </p:anim>
                                    <p:anim calcmode="lin" valueType="num">
                                      <p:cBhvr>
                                        <p:cTn id="107" dur="750" fill="hold"/>
                                        <p:tgtEl>
                                          <p:spTgt spid="96"/>
                                        </p:tgtEl>
                                        <p:attrNameLst>
                                          <p:attrName>style.rotation</p:attrName>
                                        </p:attrNameLst>
                                      </p:cBhvr>
                                      <p:tavLst>
                                        <p:tav tm="0">
                                          <p:val>
                                            <p:fltVal val="360"/>
                                          </p:val>
                                        </p:tav>
                                        <p:tav tm="100000">
                                          <p:val>
                                            <p:fltVal val="0"/>
                                          </p:val>
                                        </p:tav>
                                      </p:tavLst>
                                    </p:anim>
                                    <p:animEffect transition="in" filter="fade">
                                      <p:cBhvr>
                                        <p:cTn id="108" dur="750"/>
                                        <p:tgtEl>
                                          <p:spTgt spid="96"/>
                                        </p:tgtEl>
                                      </p:cBhvr>
                                    </p:animEffect>
                                  </p:childTnLst>
                                </p:cTn>
                              </p:par>
                              <p:par>
                                <p:cTn id="109" presetID="49" presetClass="entr" presetSubtype="0" decel="100000" fill="hold" grpId="1" nodeType="withEffect">
                                  <p:stCondLst>
                                    <p:cond delay="0"/>
                                  </p:stCondLst>
                                  <p:childTnLst>
                                    <p:set>
                                      <p:cBhvr>
                                        <p:cTn id="110" dur="1" fill="hold">
                                          <p:stCondLst>
                                            <p:cond delay="0"/>
                                          </p:stCondLst>
                                        </p:cTn>
                                        <p:tgtEl>
                                          <p:spTgt spid="89"/>
                                        </p:tgtEl>
                                        <p:attrNameLst>
                                          <p:attrName>style.visibility</p:attrName>
                                        </p:attrNameLst>
                                      </p:cBhvr>
                                      <p:to>
                                        <p:strVal val="visible"/>
                                      </p:to>
                                    </p:set>
                                    <p:anim calcmode="lin" valueType="num">
                                      <p:cBhvr>
                                        <p:cTn id="111" dur="750" fill="hold"/>
                                        <p:tgtEl>
                                          <p:spTgt spid="89"/>
                                        </p:tgtEl>
                                        <p:attrNameLst>
                                          <p:attrName>ppt_w</p:attrName>
                                        </p:attrNameLst>
                                      </p:cBhvr>
                                      <p:tavLst>
                                        <p:tav tm="0">
                                          <p:val>
                                            <p:fltVal val="0"/>
                                          </p:val>
                                        </p:tav>
                                        <p:tav tm="100000">
                                          <p:val>
                                            <p:strVal val="#ppt_w"/>
                                          </p:val>
                                        </p:tav>
                                      </p:tavLst>
                                    </p:anim>
                                    <p:anim calcmode="lin" valueType="num">
                                      <p:cBhvr>
                                        <p:cTn id="112" dur="750" fill="hold"/>
                                        <p:tgtEl>
                                          <p:spTgt spid="89"/>
                                        </p:tgtEl>
                                        <p:attrNameLst>
                                          <p:attrName>ppt_h</p:attrName>
                                        </p:attrNameLst>
                                      </p:cBhvr>
                                      <p:tavLst>
                                        <p:tav tm="0">
                                          <p:val>
                                            <p:fltVal val="0"/>
                                          </p:val>
                                        </p:tav>
                                        <p:tav tm="100000">
                                          <p:val>
                                            <p:strVal val="#ppt_h"/>
                                          </p:val>
                                        </p:tav>
                                      </p:tavLst>
                                    </p:anim>
                                    <p:anim calcmode="lin" valueType="num">
                                      <p:cBhvr>
                                        <p:cTn id="113" dur="750" fill="hold"/>
                                        <p:tgtEl>
                                          <p:spTgt spid="89"/>
                                        </p:tgtEl>
                                        <p:attrNameLst>
                                          <p:attrName>style.rotation</p:attrName>
                                        </p:attrNameLst>
                                      </p:cBhvr>
                                      <p:tavLst>
                                        <p:tav tm="0">
                                          <p:val>
                                            <p:fltVal val="360"/>
                                          </p:val>
                                        </p:tav>
                                        <p:tav tm="100000">
                                          <p:val>
                                            <p:fltVal val="0"/>
                                          </p:val>
                                        </p:tav>
                                      </p:tavLst>
                                    </p:anim>
                                    <p:animEffect transition="in" filter="fade">
                                      <p:cBhvr>
                                        <p:cTn id="114" dur="750"/>
                                        <p:tgtEl>
                                          <p:spTgt spid="89"/>
                                        </p:tgtEl>
                                      </p:cBhvr>
                                    </p:animEffect>
                                  </p:childTnLst>
                                </p:cTn>
                              </p:par>
                              <p:par>
                                <p:cTn id="115" presetID="49" presetClass="entr" presetSubtype="0" decel="100000" fill="hold" grpId="1" nodeType="withEffect">
                                  <p:stCondLst>
                                    <p:cond delay="0"/>
                                  </p:stCondLst>
                                  <p:childTnLst>
                                    <p:set>
                                      <p:cBhvr>
                                        <p:cTn id="116" dur="1" fill="hold">
                                          <p:stCondLst>
                                            <p:cond delay="0"/>
                                          </p:stCondLst>
                                        </p:cTn>
                                        <p:tgtEl>
                                          <p:spTgt spid="97"/>
                                        </p:tgtEl>
                                        <p:attrNameLst>
                                          <p:attrName>style.visibility</p:attrName>
                                        </p:attrNameLst>
                                      </p:cBhvr>
                                      <p:to>
                                        <p:strVal val="visible"/>
                                      </p:to>
                                    </p:set>
                                    <p:anim calcmode="lin" valueType="num">
                                      <p:cBhvr>
                                        <p:cTn id="117" dur="750" fill="hold"/>
                                        <p:tgtEl>
                                          <p:spTgt spid="97"/>
                                        </p:tgtEl>
                                        <p:attrNameLst>
                                          <p:attrName>ppt_w</p:attrName>
                                        </p:attrNameLst>
                                      </p:cBhvr>
                                      <p:tavLst>
                                        <p:tav tm="0">
                                          <p:val>
                                            <p:fltVal val="0"/>
                                          </p:val>
                                        </p:tav>
                                        <p:tav tm="100000">
                                          <p:val>
                                            <p:strVal val="#ppt_w"/>
                                          </p:val>
                                        </p:tav>
                                      </p:tavLst>
                                    </p:anim>
                                    <p:anim calcmode="lin" valueType="num">
                                      <p:cBhvr>
                                        <p:cTn id="118" dur="750" fill="hold"/>
                                        <p:tgtEl>
                                          <p:spTgt spid="97"/>
                                        </p:tgtEl>
                                        <p:attrNameLst>
                                          <p:attrName>ppt_h</p:attrName>
                                        </p:attrNameLst>
                                      </p:cBhvr>
                                      <p:tavLst>
                                        <p:tav tm="0">
                                          <p:val>
                                            <p:fltVal val="0"/>
                                          </p:val>
                                        </p:tav>
                                        <p:tav tm="100000">
                                          <p:val>
                                            <p:strVal val="#ppt_h"/>
                                          </p:val>
                                        </p:tav>
                                      </p:tavLst>
                                    </p:anim>
                                    <p:anim calcmode="lin" valueType="num">
                                      <p:cBhvr>
                                        <p:cTn id="119" dur="750" fill="hold"/>
                                        <p:tgtEl>
                                          <p:spTgt spid="97"/>
                                        </p:tgtEl>
                                        <p:attrNameLst>
                                          <p:attrName>style.rotation</p:attrName>
                                        </p:attrNameLst>
                                      </p:cBhvr>
                                      <p:tavLst>
                                        <p:tav tm="0">
                                          <p:val>
                                            <p:fltVal val="360"/>
                                          </p:val>
                                        </p:tav>
                                        <p:tav tm="100000">
                                          <p:val>
                                            <p:fltVal val="0"/>
                                          </p:val>
                                        </p:tav>
                                      </p:tavLst>
                                    </p:anim>
                                    <p:animEffect transition="in" filter="fade">
                                      <p:cBhvr>
                                        <p:cTn id="120" dur="750"/>
                                        <p:tgtEl>
                                          <p:spTgt spid="97"/>
                                        </p:tgtEl>
                                      </p:cBhvr>
                                    </p:animEffect>
                                  </p:childTnLst>
                                </p:cTn>
                              </p:par>
                              <p:par>
                                <p:cTn id="121" presetID="49" presetClass="entr" presetSubtype="0" decel="100000" fill="hold" grpId="1" nodeType="withEffect">
                                  <p:stCondLst>
                                    <p:cond delay="0"/>
                                  </p:stCondLst>
                                  <p:childTnLst>
                                    <p:set>
                                      <p:cBhvr>
                                        <p:cTn id="122" dur="1" fill="hold">
                                          <p:stCondLst>
                                            <p:cond delay="0"/>
                                          </p:stCondLst>
                                        </p:cTn>
                                        <p:tgtEl>
                                          <p:spTgt spid="88"/>
                                        </p:tgtEl>
                                        <p:attrNameLst>
                                          <p:attrName>style.visibility</p:attrName>
                                        </p:attrNameLst>
                                      </p:cBhvr>
                                      <p:to>
                                        <p:strVal val="visible"/>
                                      </p:to>
                                    </p:set>
                                    <p:anim calcmode="lin" valueType="num">
                                      <p:cBhvr>
                                        <p:cTn id="123" dur="750" fill="hold"/>
                                        <p:tgtEl>
                                          <p:spTgt spid="88"/>
                                        </p:tgtEl>
                                        <p:attrNameLst>
                                          <p:attrName>ppt_w</p:attrName>
                                        </p:attrNameLst>
                                      </p:cBhvr>
                                      <p:tavLst>
                                        <p:tav tm="0">
                                          <p:val>
                                            <p:fltVal val="0"/>
                                          </p:val>
                                        </p:tav>
                                        <p:tav tm="100000">
                                          <p:val>
                                            <p:strVal val="#ppt_w"/>
                                          </p:val>
                                        </p:tav>
                                      </p:tavLst>
                                    </p:anim>
                                    <p:anim calcmode="lin" valueType="num">
                                      <p:cBhvr>
                                        <p:cTn id="124" dur="750" fill="hold"/>
                                        <p:tgtEl>
                                          <p:spTgt spid="88"/>
                                        </p:tgtEl>
                                        <p:attrNameLst>
                                          <p:attrName>ppt_h</p:attrName>
                                        </p:attrNameLst>
                                      </p:cBhvr>
                                      <p:tavLst>
                                        <p:tav tm="0">
                                          <p:val>
                                            <p:fltVal val="0"/>
                                          </p:val>
                                        </p:tav>
                                        <p:tav tm="100000">
                                          <p:val>
                                            <p:strVal val="#ppt_h"/>
                                          </p:val>
                                        </p:tav>
                                      </p:tavLst>
                                    </p:anim>
                                    <p:anim calcmode="lin" valueType="num">
                                      <p:cBhvr>
                                        <p:cTn id="125" dur="750" fill="hold"/>
                                        <p:tgtEl>
                                          <p:spTgt spid="88"/>
                                        </p:tgtEl>
                                        <p:attrNameLst>
                                          <p:attrName>style.rotation</p:attrName>
                                        </p:attrNameLst>
                                      </p:cBhvr>
                                      <p:tavLst>
                                        <p:tav tm="0">
                                          <p:val>
                                            <p:fltVal val="360"/>
                                          </p:val>
                                        </p:tav>
                                        <p:tav tm="100000">
                                          <p:val>
                                            <p:fltVal val="0"/>
                                          </p:val>
                                        </p:tav>
                                      </p:tavLst>
                                    </p:anim>
                                    <p:animEffect transition="in" filter="fade">
                                      <p:cBhvr>
                                        <p:cTn id="126" dur="750"/>
                                        <p:tgtEl>
                                          <p:spTgt spid="88"/>
                                        </p:tgtEl>
                                      </p:cBhvr>
                                    </p:animEffect>
                                  </p:childTnLst>
                                </p:cTn>
                              </p:par>
                              <p:par>
                                <p:cTn id="127" presetID="49" presetClass="entr" presetSubtype="0" decel="100000" fill="hold" grpId="1" nodeType="withEffect">
                                  <p:stCondLst>
                                    <p:cond delay="0"/>
                                  </p:stCondLst>
                                  <p:childTnLst>
                                    <p:set>
                                      <p:cBhvr>
                                        <p:cTn id="128" dur="1" fill="hold">
                                          <p:stCondLst>
                                            <p:cond delay="0"/>
                                          </p:stCondLst>
                                        </p:cTn>
                                        <p:tgtEl>
                                          <p:spTgt spid="98"/>
                                        </p:tgtEl>
                                        <p:attrNameLst>
                                          <p:attrName>style.visibility</p:attrName>
                                        </p:attrNameLst>
                                      </p:cBhvr>
                                      <p:to>
                                        <p:strVal val="visible"/>
                                      </p:to>
                                    </p:set>
                                    <p:anim calcmode="lin" valueType="num">
                                      <p:cBhvr>
                                        <p:cTn id="129" dur="750" fill="hold"/>
                                        <p:tgtEl>
                                          <p:spTgt spid="98"/>
                                        </p:tgtEl>
                                        <p:attrNameLst>
                                          <p:attrName>ppt_w</p:attrName>
                                        </p:attrNameLst>
                                      </p:cBhvr>
                                      <p:tavLst>
                                        <p:tav tm="0">
                                          <p:val>
                                            <p:fltVal val="0"/>
                                          </p:val>
                                        </p:tav>
                                        <p:tav tm="100000">
                                          <p:val>
                                            <p:strVal val="#ppt_w"/>
                                          </p:val>
                                        </p:tav>
                                      </p:tavLst>
                                    </p:anim>
                                    <p:anim calcmode="lin" valueType="num">
                                      <p:cBhvr>
                                        <p:cTn id="130" dur="750" fill="hold"/>
                                        <p:tgtEl>
                                          <p:spTgt spid="98"/>
                                        </p:tgtEl>
                                        <p:attrNameLst>
                                          <p:attrName>ppt_h</p:attrName>
                                        </p:attrNameLst>
                                      </p:cBhvr>
                                      <p:tavLst>
                                        <p:tav tm="0">
                                          <p:val>
                                            <p:fltVal val="0"/>
                                          </p:val>
                                        </p:tav>
                                        <p:tav tm="100000">
                                          <p:val>
                                            <p:strVal val="#ppt_h"/>
                                          </p:val>
                                        </p:tav>
                                      </p:tavLst>
                                    </p:anim>
                                    <p:anim calcmode="lin" valueType="num">
                                      <p:cBhvr>
                                        <p:cTn id="131" dur="750" fill="hold"/>
                                        <p:tgtEl>
                                          <p:spTgt spid="98"/>
                                        </p:tgtEl>
                                        <p:attrNameLst>
                                          <p:attrName>style.rotation</p:attrName>
                                        </p:attrNameLst>
                                      </p:cBhvr>
                                      <p:tavLst>
                                        <p:tav tm="0">
                                          <p:val>
                                            <p:fltVal val="360"/>
                                          </p:val>
                                        </p:tav>
                                        <p:tav tm="100000">
                                          <p:val>
                                            <p:fltVal val="0"/>
                                          </p:val>
                                        </p:tav>
                                      </p:tavLst>
                                    </p:anim>
                                    <p:animEffect transition="in" filter="fade">
                                      <p:cBhvr>
                                        <p:cTn id="132" dur="750"/>
                                        <p:tgtEl>
                                          <p:spTgt spid="98"/>
                                        </p:tgtEl>
                                      </p:cBhvr>
                                    </p:animEffect>
                                  </p:childTnLst>
                                </p:cTn>
                              </p:par>
                            </p:childTnLst>
                          </p:cTn>
                        </p:par>
                        <p:par>
                          <p:cTn id="133" fill="hold">
                            <p:stCondLst>
                              <p:cond delay="750"/>
                            </p:stCondLst>
                            <p:childTnLst>
                              <p:par>
                                <p:cTn id="134" presetID="2" presetClass="entr" presetSubtype="4" decel="100000" fill="hold" grpId="0" nodeType="afterEffect">
                                  <p:stCondLst>
                                    <p:cond delay="0"/>
                                  </p:stCondLst>
                                  <p:childTnLst>
                                    <p:set>
                                      <p:cBhvr>
                                        <p:cTn id="135" dur="1" fill="hold">
                                          <p:stCondLst>
                                            <p:cond delay="0"/>
                                          </p:stCondLst>
                                        </p:cTn>
                                        <p:tgtEl>
                                          <p:spTgt spid="100">
                                            <p:txEl>
                                              <p:pRg st="0" end="0"/>
                                            </p:txEl>
                                          </p:spTgt>
                                        </p:tgtEl>
                                        <p:attrNameLst>
                                          <p:attrName>style.visibility</p:attrName>
                                        </p:attrNameLst>
                                      </p:cBhvr>
                                      <p:to>
                                        <p:strVal val="visible"/>
                                      </p:to>
                                    </p:set>
                                    <p:anim calcmode="lin" valueType="num">
                                      <p:cBhvr additive="base">
                                        <p:cTn id="136" dur="500" fill="hold"/>
                                        <p:tgtEl>
                                          <p:spTgt spid="100">
                                            <p:txEl>
                                              <p:pRg st="0" end="0"/>
                                            </p:txEl>
                                          </p:spTgt>
                                        </p:tgtEl>
                                        <p:attrNameLst>
                                          <p:attrName>ppt_x</p:attrName>
                                        </p:attrNameLst>
                                      </p:cBhvr>
                                      <p:tavLst>
                                        <p:tav tm="0">
                                          <p:val>
                                            <p:strVal val="#ppt_x"/>
                                          </p:val>
                                        </p:tav>
                                        <p:tav tm="100000">
                                          <p:val>
                                            <p:strVal val="#ppt_x"/>
                                          </p:val>
                                        </p:tav>
                                      </p:tavLst>
                                    </p:anim>
                                    <p:anim calcmode="lin" valueType="num">
                                      <p:cBhvr additive="base">
                                        <p:cTn id="137" dur="500" fill="hold"/>
                                        <p:tgtEl>
                                          <p:spTgt spid="100">
                                            <p:txEl>
                                              <p:pRg st="0" end="0"/>
                                            </p:txEl>
                                          </p:spTgt>
                                        </p:tgtEl>
                                        <p:attrNameLst>
                                          <p:attrName>ppt_y</p:attrName>
                                        </p:attrNameLst>
                                      </p:cBhvr>
                                      <p:tavLst>
                                        <p:tav tm="0">
                                          <p:val>
                                            <p:strVal val="1+#ppt_h/2"/>
                                          </p:val>
                                        </p:tav>
                                        <p:tav tm="100000">
                                          <p:val>
                                            <p:strVal val="#ppt_y"/>
                                          </p:val>
                                        </p:tav>
                                      </p:tavLst>
                                    </p:anim>
                                  </p:childTnLst>
                                </p:cTn>
                              </p:par>
                            </p:childTnLst>
                          </p:cTn>
                        </p:par>
                        <p:par>
                          <p:cTn id="138" fill="hold">
                            <p:stCondLst>
                              <p:cond delay="1250"/>
                            </p:stCondLst>
                            <p:childTnLst>
                              <p:par>
                                <p:cTn id="139" presetID="22" presetClass="entr" presetSubtype="8" fill="hold" grpId="0" nodeType="afterEffect">
                                  <p:stCondLst>
                                    <p:cond delay="0"/>
                                  </p:stCondLst>
                                  <p:childTnLst>
                                    <p:set>
                                      <p:cBhvr>
                                        <p:cTn id="140" dur="1" fill="hold">
                                          <p:stCondLst>
                                            <p:cond delay="0"/>
                                          </p:stCondLst>
                                        </p:cTn>
                                        <p:tgtEl>
                                          <p:spTgt spid="99">
                                            <p:txEl>
                                              <p:pRg st="0" end="0"/>
                                            </p:txEl>
                                          </p:spTgt>
                                        </p:tgtEl>
                                        <p:attrNameLst>
                                          <p:attrName>style.visibility</p:attrName>
                                        </p:attrNameLst>
                                      </p:cBhvr>
                                      <p:to>
                                        <p:strVal val="visible"/>
                                      </p:to>
                                    </p:set>
                                    <p:animEffect transition="in" filter="wipe(left)">
                                      <p:cBhvr>
                                        <p:cTn id="141" dur="500"/>
                                        <p:tgtEl>
                                          <p:spTgt spid="99">
                                            <p:txEl>
                                              <p:pRg st="0" end="0"/>
                                            </p:txEl>
                                          </p:spTgt>
                                        </p:tgtEl>
                                      </p:cBhvr>
                                    </p:animEffect>
                                  </p:childTnLst>
                                </p:cTn>
                              </p:par>
                            </p:childTnLst>
                          </p:cTn>
                        </p:par>
                        <p:par>
                          <p:cTn id="142" fill="hold">
                            <p:stCondLst>
                              <p:cond delay="1750"/>
                            </p:stCondLst>
                            <p:childTnLst>
                              <p:par>
                                <p:cTn id="143" presetID="22" presetClass="entr" presetSubtype="8" fill="hold" nodeType="afterEffect">
                                  <p:stCondLst>
                                    <p:cond delay="0"/>
                                  </p:stCondLst>
                                  <p:childTnLst>
                                    <p:set>
                                      <p:cBhvr>
                                        <p:cTn id="144" dur="1" fill="hold">
                                          <p:stCondLst>
                                            <p:cond delay="0"/>
                                          </p:stCondLst>
                                        </p:cTn>
                                        <p:tgtEl>
                                          <p:spTgt spid="126"/>
                                        </p:tgtEl>
                                        <p:attrNameLst>
                                          <p:attrName>style.visibility</p:attrName>
                                        </p:attrNameLst>
                                      </p:cBhvr>
                                      <p:to>
                                        <p:strVal val="visible"/>
                                      </p:to>
                                    </p:set>
                                    <p:animEffect transition="in" filter="wipe(left)">
                                      <p:cBhvr>
                                        <p:cTn id="145" dur="500"/>
                                        <p:tgtEl>
                                          <p:spTgt spid="126"/>
                                        </p:tgtEl>
                                      </p:cBhvr>
                                    </p:animEffect>
                                  </p:childTnLst>
                                </p:cTn>
                              </p:par>
                            </p:childTnLst>
                          </p:cTn>
                        </p:par>
                        <p:par>
                          <p:cTn id="146" fill="hold">
                            <p:stCondLst>
                              <p:cond delay="2250"/>
                            </p:stCondLst>
                            <p:childTnLst>
                              <p:par>
                                <p:cTn id="147" presetID="2" presetClass="entr" presetSubtype="8" decel="100000" fill="hold" grpId="0" nodeType="afterEffect">
                                  <p:stCondLst>
                                    <p:cond delay="0"/>
                                  </p:stCondLst>
                                  <p:childTnLst>
                                    <p:set>
                                      <p:cBhvr>
                                        <p:cTn id="148" dur="1" fill="hold">
                                          <p:stCondLst>
                                            <p:cond delay="0"/>
                                          </p:stCondLst>
                                        </p:cTn>
                                        <p:tgtEl>
                                          <p:spTgt spid="106">
                                            <p:txEl>
                                              <p:pRg st="0" end="0"/>
                                            </p:txEl>
                                          </p:spTgt>
                                        </p:tgtEl>
                                        <p:attrNameLst>
                                          <p:attrName>style.visibility</p:attrName>
                                        </p:attrNameLst>
                                      </p:cBhvr>
                                      <p:to>
                                        <p:strVal val="visible"/>
                                      </p:to>
                                    </p:set>
                                    <p:anim calcmode="lin" valueType="num">
                                      <p:cBhvr additive="base">
                                        <p:cTn id="149" dur="500" fill="hold"/>
                                        <p:tgtEl>
                                          <p:spTgt spid="106">
                                            <p:txEl>
                                              <p:pRg st="0" end="0"/>
                                            </p:txEl>
                                          </p:spTgt>
                                        </p:tgtEl>
                                        <p:attrNameLst>
                                          <p:attrName>ppt_x</p:attrName>
                                        </p:attrNameLst>
                                      </p:cBhvr>
                                      <p:tavLst>
                                        <p:tav tm="0">
                                          <p:val>
                                            <p:strVal val="0-#ppt_w/2"/>
                                          </p:val>
                                        </p:tav>
                                        <p:tav tm="100000">
                                          <p:val>
                                            <p:strVal val="#ppt_x"/>
                                          </p:val>
                                        </p:tav>
                                      </p:tavLst>
                                    </p:anim>
                                    <p:anim calcmode="lin" valueType="num">
                                      <p:cBhvr additive="base">
                                        <p:cTn id="150" dur="500" fill="hold"/>
                                        <p:tgtEl>
                                          <p:spTgt spid="106">
                                            <p:txEl>
                                              <p:pRg st="0" end="0"/>
                                            </p:txEl>
                                          </p:spTgt>
                                        </p:tgtEl>
                                        <p:attrNameLst>
                                          <p:attrName>ppt_y</p:attrName>
                                        </p:attrNameLst>
                                      </p:cBhvr>
                                      <p:tavLst>
                                        <p:tav tm="0">
                                          <p:val>
                                            <p:strVal val="#ppt_y"/>
                                          </p:val>
                                        </p:tav>
                                        <p:tav tm="100000">
                                          <p:val>
                                            <p:strVal val="#ppt_y"/>
                                          </p:val>
                                        </p:tav>
                                      </p:tavLst>
                                    </p:anim>
                                  </p:childTnLst>
                                </p:cTn>
                              </p:par>
                            </p:childTnLst>
                          </p:cTn>
                        </p:par>
                        <p:par>
                          <p:cTn id="151" fill="hold">
                            <p:stCondLst>
                              <p:cond delay="2750"/>
                            </p:stCondLst>
                            <p:childTnLst>
                              <p:par>
                                <p:cTn id="152" presetID="22" presetClass="entr" presetSubtype="8" fill="hold" grpId="0" nodeType="afterEffect">
                                  <p:stCondLst>
                                    <p:cond delay="0"/>
                                  </p:stCondLst>
                                  <p:childTnLst>
                                    <p:set>
                                      <p:cBhvr>
                                        <p:cTn id="153" dur="1" fill="hold">
                                          <p:stCondLst>
                                            <p:cond delay="0"/>
                                          </p:stCondLst>
                                        </p:cTn>
                                        <p:tgtEl>
                                          <p:spTgt spid="105">
                                            <p:txEl>
                                              <p:pRg st="0" end="0"/>
                                            </p:txEl>
                                          </p:spTgt>
                                        </p:tgtEl>
                                        <p:attrNameLst>
                                          <p:attrName>style.visibility</p:attrName>
                                        </p:attrNameLst>
                                      </p:cBhvr>
                                      <p:to>
                                        <p:strVal val="visible"/>
                                      </p:to>
                                    </p:set>
                                    <p:animEffect transition="in" filter="wipe(left)">
                                      <p:cBhvr>
                                        <p:cTn id="154" dur="500"/>
                                        <p:tgtEl>
                                          <p:spTgt spid="105">
                                            <p:txEl>
                                              <p:pRg st="0" end="0"/>
                                            </p:txEl>
                                          </p:spTgt>
                                        </p:tgtEl>
                                      </p:cBhvr>
                                    </p:animEffect>
                                  </p:childTnLst>
                                </p:cTn>
                              </p:par>
                            </p:childTnLst>
                          </p:cTn>
                        </p:par>
                        <p:par>
                          <p:cTn id="155" fill="hold">
                            <p:stCondLst>
                              <p:cond delay="3250"/>
                            </p:stCondLst>
                            <p:childTnLst>
                              <p:par>
                                <p:cTn id="156" presetID="22" presetClass="entr" presetSubtype="8" fill="hold" nodeType="afterEffect">
                                  <p:stCondLst>
                                    <p:cond delay="0"/>
                                  </p:stCondLst>
                                  <p:childTnLst>
                                    <p:set>
                                      <p:cBhvr>
                                        <p:cTn id="157" dur="1" fill="hold">
                                          <p:stCondLst>
                                            <p:cond delay="0"/>
                                          </p:stCondLst>
                                        </p:cTn>
                                        <p:tgtEl>
                                          <p:spTgt spid="123"/>
                                        </p:tgtEl>
                                        <p:attrNameLst>
                                          <p:attrName>style.visibility</p:attrName>
                                        </p:attrNameLst>
                                      </p:cBhvr>
                                      <p:to>
                                        <p:strVal val="visible"/>
                                      </p:to>
                                    </p:set>
                                    <p:animEffect transition="in" filter="wipe(left)">
                                      <p:cBhvr>
                                        <p:cTn id="158" dur="500"/>
                                        <p:tgtEl>
                                          <p:spTgt spid="123"/>
                                        </p:tgtEl>
                                      </p:cBhvr>
                                    </p:animEffect>
                                  </p:childTnLst>
                                </p:cTn>
                              </p:par>
                            </p:childTnLst>
                          </p:cTn>
                        </p:par>
                        <p:par>
                          <p:cTn id="159" fill="hold">
                            <p:stCondLst>
                              <p:cond delay="3750"/>
                            </p:stCondLst>
                            <p:childTnLst>
                              <p:par>
                                <p:cTn id="160" presetID="2" presetClass="entr" presetSubtype="8" decel="100000" fill="hold" grpId="0" nodeType="afterEffect">
                                  <p:stCondLst>
                                    <p:cond delay="0"/>
                                  </p:stCondLst>
                                  <p:childTnLst>
                                    <p:set>
                                      <p:cBhvr>
                                        <p:cTn id="161" dur="1" fill="hold">
                                          <p:stCondLst>
                                            <p:cond delay="0"/>
                                          </p:stCondLst>
                                        </p:cTn>
                                        <p:tgtEl>
                                          <p:spTgt spid="108">
                                            <p:txEl>
                                              <p:pRg st="0" end="0"/>
                                            </p:txEl>
                                          </p:spTgt>
                                        </p:tgtEl>
                                        <p:attrNameLst>
                                          <p:attrName>style.visibility</p:attrName>
                                        </p:attrNameLst>
                                      </p:cBhvr>
                                      <p:to>
                                        <p:strVal val="visible"/>
                                      </p:to>
                                    </p:set>
                                    <p:anim calcmode="lin" valueType="num">
                                      <p:cBhvr additive="base">
                                        <p:cTn id="162" dur="500" fill="hold"/>
                                        <p:tgtEl>
                                          <p:spTgt spid="108">
                                            <p:txEl>
                                              <p:pRg st="0" end="0"/>
                                            </p:txEl>
                                          </p:spTgt>
                                        </p:tgtEl>
                                        <p:attrNameLst>
                                          <p:attrName>ppt_x</p:attrName>
                                        </p:attrNameLst>
                                      </p:cBhvr>
                                      <p:tavLst>
                                        <p:tav tm="0">
                                          <p:val>
                                            <p:strVal val="0-#ppt_w/2"/>
                                          </p:val>
                                        </p:tav>
                                        <p:tav tm="100000">
                                          <p:val>
                                            <p:strVal val="#ppt_x"/>
                                          </p:val>
                                        </p:tav>
                                      </p:tavLst>
                                    </p:anim>
                                    <p:anim calcmode="lin" valueType="num">
                                      <p:cBhvr additive="base">
                                        <p:cTn id="163" dur="500" fill="hold"/>
                                        <p:tgtEl>
                                          <p:spTgt spid="108">
                                            <p:txEl>
                                              <p:pRg st="0" end="0"/>
                                            </p:txEl>
                                          </p:spTgt>
                                        </p:tgtEl>
                                        <p:attrNameLst>
                                          <p:attrName>ppt_y</p:attrName>
                                        </p:attrNameLst>
                                      </p:cBhvr>
                                      <p:tavLst>
                                        <p:tav tm="0">
                                          <p:val>
                                            <p:strVal val="#ppt_y"/>
                                          </p:val>
                                        </p:tav>
                                        <p:tav tm="100000">
                                          <p:val>
                                            <p:strVal val="#ppt_y"/>
                                          </p:val>
                                        </p:tav>
                                      </p:tavLst>
                                    </p:anim>
                                  </p:childTnLst>
                                </p:cTn>
                              </p:par>
                            </p:childTnLst>
                          </p:cTn>
                        </p:par>
                        <p:par>
                          <p:cTn id="164" fill="hold">
                            <p:stCondLst>
                              <p:cond delay="4250"/>
                            </p:stCondLst>
                            <p:childTnLst>
                              <p:par>
                                <p:cTn id="165" presetID="22" presetClass="entr" presetSubtype="8" fill="hold" grpId="0" nodeType="afterEffect">
                                  <p:stCondLst>
                                    <p:cond delay="0"/>
                                  </p:stCondLst>
                                  <p:childTnLst>
                                    <p:set>
                                      <p:cBhvr>
                                        <p:cTn id="166" dur="1" fill="hold">
                                          <p:stCondLst>
                                            <p:cond delay="0"/>
                                          </p:stCondLst>
                                        </p:cTn>
                                        <p:tgtEl>
                                          <p:spTgt spid="107">
                                            <p:txEl>
                                              <p:pRg st="0" end="0"/>
                                            </p:txEl>
                                          </p:spTgt>
                                        </p:tgtEl>
                                        <p:attrNameLst>
                                          <p:attrName>style.visibility</p:attrName>
                                        </p:attrNameLst>
                                      </p:cBhvr>
                                      <p:to>
                                        <p:strVal val="visible"/>
                                      </p:to>
                                    </p:set>
                                    <p:animEffect transition="in" filter="wipe(left)">
                                      <p:cBhvr>
                                        <p:cTn id="167" dur="500"/>
                                        <p:tgtEl>
                                          <p:spTgt spid="107">
                                            <p:txEl>
                                              <p:pRg st="0" end="0"/>
                                            </p:txEl>
                                          </p:spTgt>
                                        </p:tgtEl>
                                      </p:cBhvr>
                                    </p:animEffect>
                                  </p:childTnLst>
                                </p:cTn>
                              </p:par>
                            </p:childTnLst>
                          </p:cTn>
                        </p:par>
                        <p:par>
                          <p:cTn id="168" fill="hold">
                            <p:stCondLst>
                              <p:cond delay="4750"/>
                            </p:stCondLst>
                            <p:childTnLst>
                              <p:par>
                                <p:cTn id="169" presetID="22" presetClass="entr" presetSubtype="8" fill="hold" nodeType="afterEffect">
                                  <p:stCondLst>
                                    <p:cond delay="0"/>
                                  </p:stCondLst>
                                  <p:childTnLst>
                                    <p:set>
                                      <p:cBhvr>
                                        <p:cTn id="170" dur="1" fill="hold">
                                          <p:stCondLst>
                                            <p:cond delay="0"/>
                                          </p:stCondLst>
                                        </p:cTn>
                                        <p:tgtEl>
                                          <p:spTgt spid="118"/>
                                        </p:tgtEl>
                                        <p:attrNameLst>
                                          <p:attrName>style.visibility</p:attrName>
                                        </p:attrNameLst>
                                      </p:cBhvr>
                                      <p:to>
                                        <p:strVal val="visible"/>
                                      </p:to>
                                    </p:set>
                                    <p:animEffect transition="in" filter="wipe(left)">
                                      <p:cBhvr>
                                        <p:cTn id="171" dur="500"/>
                                        <p:tgtEl>
                                          <p:spTgt spid="118"/>
                                        </p:tgtEl>
                                      </p:cBhvr>
                                    </p:animEffect>
                                  </p:childTnLst>
                                </p:cTn>
                              </p:par>
                            </p:childTnLst>
                          </p:cTn>
                        </p:par>
                        <p:par>
                          <p:cTn id="172" fill="hold">
                            <p:stCondLst>
                              <p:cond delay="5250"/>
                            </p:stCondLst>
                            <p:childTnLst>
                              <p:par>
                                <p:cTn id="173" presetID="2" presetClass="entr" presetSubtype="8" decel="100000" fill="hold" grpId="0" nodeType="afterEffect">
                                  <p:stCondLst>
                                    <p:cond delay="0"/>
                                  </p:stCondLst>
                                  <p:childTnLst>
                                    <p:set>
                                      <p:cBhvr>
                                        <p:cTn id="174" dur="1" fill="hold">
                                          <p:stCondLst>
                                            <p:cond delay="0"/>
                                          </p:stCondLst>
                                        </p:cTn>
                                        <p:tgtEl>
                                          <p:spTgt spid="110">
                                            <p:txEl>
                                              <p:pRg st="0" end="0"/>
                                            </p:txEl>
                                          </p:spTgt>
                                        </p:tgtEl>
                                        <p:attrNameLst>
                                          <p:attrName>style.visibility</p:attrName>
                                        </p:attrNameLst>
                                      </p:cBhvr>
                                      <p:to>
                                        <p:strVal val="visible"/>
                                      </p:to>
                                    </p:set>
                                    <p:anim calcmode="lin" valueType="num">
                                      <p:cBhvr additive="base">
                                        <p:cTn id="175" dur="500" fill="hold"/>
                                        <p:tgtEl>
                                          <p:spTgt spid="110">
                                            <p:txEl>
                                              <p:pRg st="0" end="0"/>
                                            </p:txEl>
                                          </p:spTgt>
                                        </p:tgtEl>
                                        <p:attrNameLst>
                                          <p:attrName>ppt_x</p:attrName>
                                        </p:attrNameLst>
                                      </p:cBhvr>
                                      <p:tavLst>
                                        <p:tav tm="0">
                                          <p:val>
                                            <p:strVal val="0-#ppt_w/2"/>
                                          </p:val>
                                        </p:tav>
                                        <p:tav tm="100000">
                                          <p:val>
                                            <p:strVal val="#ppt_x"/>
                                          </p:val>
                                        </p:tav>
                                      </p:tavLst>
                                    </p:anim>
                                    <p:anim calcmode="lin" valueType="num">
                                      <p:cBhvr additive="base">
                                        <p:cTn id="176" dur="500" fill="hold"/>
                                        <p:tgtEl>
                                          <p:spTgt spid="110">
                                            <p:txEl>
                                              <p:pRg st="0" end="0"/>
                                            </p:txEl>
                                          </p:spTgt>
                                        </p:tgtEl>
                                        <p:attrNameLst>
                                          <p:attrName>ppt_y</p:attrName>
                                        </p:attrNameLst>
                                      </p:cBhvr>
                                      <p:tavLst>
                                        <p:tav tm="0">
                                          <p:val>
                                            <p:strVal val="#ppt_y"/>
                                          </p:val>
                                        </p:tav>
                                        <p:tav tm="100000">
                                          <p:val>
                                            <p:strVal val="#ppt_y"/>
                                          </p:val>
                                        </p:tav>
                                      </p:tavLst>
                                    </p:anim>
                                  </p:childTnLst>
                                </p:cTn>
                              </p:par>
                            </p:childTnLst>
                          </p:cTn>
                        </p:par>
                        <p:par>
                          <p:cTn id="177" fill="hold">
                            <p:stCondLst>
                              <p:cond delay="5750"/>
                            </p:stCondLst>
                            <p:childTnLst>
                              <p:par>
                                <p:cTn id="178" presetID="22" presetClass="entr" presetSubtype="8" fill="hold" grpId="0" nodeType="afterEffect">
                                  <p:stCondLst>
                                    <p:cond delay="0"/>
                                  </p:stCondLst>
                                  <p:childTnLst>
                                    <p:set>
                                      <p:cBhvr>
                                        <p:cTn id="179" dur="1" fill="hold">
                                          <p:stCondLst>
                                            <p:cond delay="0"/>
                                          </p:stCondLst>
                                        </p:cTn>
                                        <p:tgtEl>
                                          <p:spTgt spid="109">
                                            <p:txEl>
                                              <p:pRg st="0" end="0"/>
                                            </p:txEl>
                                          </p:spTgt>
                                        </p:tgtEl>
                                        <p:attrNameLst>
                                          <p:attrName>style.visibility</p:attrName>
                                        </p:attrNameLst>
                                      </p:cBhvr>
                                      <p:to>
                                        <p:strVal val="visible"/>
                                      </p:to>
                                    </p:set>
                                    <p:animEffect transition="in" filter="wipe(left)">
                                      <p:cBhvr>
                                        <p:cTn id="180" dur="500"/>
                                        <p:tgtEl>
                                          <p:spTgt spid="109">
                                            <p:txEl>
                                              <p:pRg st="0" end="0"/>
                                            </p:txEl>
                                          </p:spTgt>
                                        </p:tgtEl>
                                      </p:cBhvr>
                                    </p:animEffect>
                                  </p:childTnLst>
                                </p:cTn>
                              </p:par>
                            </p:childTnLst>
                          </p:cTn>
                        </p:par>
                        <p:par>
                          <p:cTn id="181" fill="hold">
                            <p:stCondLst>
                              <p:cond delay="6250"/>
                            </p:stCondLst>
                            <p:childTnLst>
                              <p:par>
                                <p:cTn id="182" presetID="22" presetClass="entr" presetSubtype="2" fill="hold" nodeType="afterEffect">
                                  <p:stCondLst>
                                    <p:cond delay="0"/>
                                  </p:stCondLst>
                                  <p:childTnLst>
                                    <p:set>
                                      <p:cBhvr>
                                        <p:cTn id="183" dur="1" fill="hold">
                                          <p:stCondLst>
                                            <p:cond delay="0"/>
                                          </p:stCondLst>
                                        </p:cTn>
                                        <p:tgtEl>
                                          <p:spTgt spid="135"/>
                                        </p:tgtEl>
                                        <p:attrNameLst>
                                          <p:attrName>style.visibility</p:attrName>
                                        </p:attrNameLst>
                                      </p:cBhvr>
                                      <p:to>
                                        <p:strVal val="visible"/>
                                      </p:to>
                                    </p:set>
                                    <p:animEffect transition="in" filter="wipe(right)">
                                      <p:cBhvr>
                                        <p:cTn id="184" dur="500"/>
                                        <p:tgtEl>
                                          <p:spTgt spid="135"/>
                                        </p:tgtEl>
                                      </p:cBhvr>
                                    </p:animEffect>
                                  </p:childTnLst>
                                </p:cTn>
                              </p:par>
                            </p:childTnLst>
                          </p:cTn>
                        </p:par>
                        <p:par>
                          <p:cTn id="185" fill="hold">
                            <p:stCondLst>
                              <p:cond delay="6750"/>
                            </p:stCondLst>
                            <p:childTnLst>
                              <p:par>
                                <p:cTn id="186" presetID="2" presetClass="entr" presetSubtype="8" decel="100000" fill="hold" grpId="0" nodeType="afterEffect">
                                  <p:stCondLst>
                                    <p:cond delay="0"/>
                                  </p:stCondLst>
                                  <p:childTnLst>
                                    <p:set>
                                      <p:cBhvr>
                                        <p:cTn id="187" dur="1" fill="hold">
                                          <p:stCondLst>
                                            <p:cond delay="0"/>
                                          </p:stCondLst>
                                        </p:cTn>
                                        <p:tgtEl>
                                          <p:spTgt spid="112">
                                            <p:txEl>
                                              <p:pRg st="0" end="0"/>
                                            </p:txEl>
                                          </p:spTgt>
                                        </p:tgtEl>
                                        <p:attrNameLst>
                                          <p:attrName>style.visibility</p:attrName>
                                        </p:attrNameLst>
                                      </p:cBhvr>
                                      <p:to>
                                        <p:strVal val="visible"/>
                                      </p:to>
                                    </p:set>
                                    <p:anim calcmode="lin" valueType="num">
                                      <p:cBhvr additive="base">
                                        <p:cTn id="188" dur="500" fill="hold"/>
                                        <p:tgtEl>
                                          <p:spTgt spid="112">
                                            <p:txEl>
                                              <p:pRg st="0" end="0"/>
                                            </p:txEl>
                                          </p:spTgt>
                                        </p:tgtEl>
                                        <p:attrNameLst>
                                          <p:attrName>ppt_x</p:attrName>
                                        </p:attrNameLst>
                                      </p:cBhvr>
                                      <p:tavLst>
                                        <p:tav tm="0">
                                          <p:val>
                                            <p:strVal val="0-#ppt_w/2"/>
                                          </p:val>
                                        </p:tav>
                                        <p:tav tm="100000">
                                          <p:val>
                                            <p:strVal val="#ppt_x"/>
                                          </p:val>
                                        </p:tav>
                                      </p:tavLst>
                                    </p:anim>
                                    <p:anim calcmode="lin" valueType="num">
                                      <p:cBhvr additive="base">
                                        <p:cTn id="189" dur="500" fill="hold"/>
                                        <p:tgtEl>
                                          <p:spTgt spid="112">
                                            <p:txEl>
                                              <p:pRg st="0" end="0"/>
                                            </p:txEl>
                                          </p:spTgt>
                                        </p:tgtEl>
                                        <p:attrNameLst>
                                          <p:attrName>ppt_y</p:attrName>
                                        </p:attrNameLst>
                                      </p:cBhvr>
                                      <p:tavLst>
                                        <p:tav tm="0">
                                          <p:val>
                                            <p:strVal val="#ppt_y"/>
                                          </p:val>
                                        </p:tav>
                                        <p:tav tm="100000">
                                          <p:val>
                                            <p:strVal val="#ppt_y"/>
                                          </p:val>
                                        </p:tav>
                                      </p:tavLst>
                                    </p:anim>
                                  </p:childTnLst>
                                </p:cTn>
                              </p:par>
                            </p:childTnLst>
                          </p:cTn>
                        </p:par>
                        <p:par>
                          <p:cTn id="190" fill="hold">
                            <p:stCondLst>
                              <p:cond delay="7250"/>
                            </p:stCondLst>
                            <p:childTnLst>
                              <p:par>
                                <p:cTn id="191" presetID="22" presetClass="entr" presetSubtype="2" fill="hold" grpId="0" nodeType="afterEffect">
                                  <p:stCondLst>
                                    <p:cond delay="0"/>
                                  </p:stCondLst>
                                  <p:childTnLst>
                                    <p:set>
                                      <p:cBhvr>
                                        <p:cTn id="192" dur="1" fill="hold">
                                          <p:stCondLst>
                                            <p:cond delay="0"/>
                                          </p:stCondLst>
                                        </p:cTn>
                                        <p:tgtEl>
                                          <p:spTgt spid="111">
                                            <p:txEl>
                                              <p:pRg st="0" end="0"/>
                                            </p:txEl>
                                          </p:spTgt>
                                        </p:tgtEl>
                                        <p:attrNameLst>
                                          <p:attrName>style.visibility</p:attrName>
                                        </p:attrNameLst>
                                      </p:cBhvr>
                                      <p:to>
                                        <p:strVal val="visible"/>
                                      </p:to>
                                    </p:set>
                                    <p:animEffect transition="in" filter="wipe(right)">
                                      <p:cBhvr>
                                        <p:cTn id="193" dur="500"/>
                                        <p:tgtEl>
                                          <p:spTgt spid="111">
                                            <p:txEl>
                                              <p:pRg st="0" end="0"/>
                                            </p:txEl>
                                          </p:spTgt>
                                        </p:tgtEl>
                                      </p:cBhvr>
                                    </p:animEffect>
                                  </p:childTnLst>
                                </p:cTn>
                              </p:par>
                            </p:childTnLst>
                          </p:cTn>
                        </p:par>
                        <p:par>
                          <p:cTn id="194" fill="hold">
                            <p:stCondLst>
                              <p:cond delay="7750"/>
                            </p:stCondLst>
                            <p:childTnLst>
                              <p:par>
                                <p:cTn id="195" presetID="22" presetClass="entr" presetSubtype="2" fill="hold" nodeType="afterEffect">
                                  <p:stCondLst>
                                    <p:cond delay="0"/>
                                  </p:stCondLst>
                                  <p:childTnLst>
                                    <p:set>
                                      <p:cBhvr>
                                        <p:cTn id="196" dur="1" fill="hold">
                                          <p:stCondLst>
                                            <p:cond delay="0"/>
                                          </p:stCondLst>
                                        </p:cTn>
                                        <p:tgtEl>
                                          <p:spTgt spid="132"/>
                                        </p:tgtEl>
                                        <p:attrNameLst>
                                          <p:attrName>style.visibility</p:attrName>
                                        </p:attrNameLst>
                                      </p:cBhvr>
                                      <p:to>
                                        <p:strVal val="visible"/>
                                      </p:to>
                                    </p:set>
                                    <p:animEffect transition="in" filter="wipe(right)">
                                      <p:cBhvr>
                                        <p:cTn id="197" dur="500"/>
                                        <p:tgtEl>
                                          <p:spTgt spid="132"/>
                                        </p:tgtEl>
                                      </p:cBhvr>
                                    </p:animEffect>
                                  </p:childTnLst>
                                </p:cTn>
                              </p:par>
                            </p:childTnLst>
                          </p:cTn>
                        </p:par>
                        <p:par>
                          <p:cTn id="198" fill="hold">
                            <p:stCondLst>
                              <p:cond delay="8250"/>
                            </p:stCondLst>
                            <p:childTnLst>
                              <p:par>
                                <p:cTn id="199" presetID="2" presetClass="entr" presetSubtype="8" decel="100000" fill="hold" grpId="0" nodeType="afterEffect">
                                  <p:stCondLst>
                                    <p:cond delay="0"/>
                                  </p:stCondLst>
                                  <p:childTnLst>
                                    <p:set>
                                      <p:cBhvr>
                                        <p:cTn id="200" dur="1" fill="hold">
                                          <p:stCondLst>
                                            <p:cond delay="0"/>
                                          </p:stCondLst>
                                        </p:cTn>
                                        <p:tgtEl>
                                          <p:spTgt spid="114">
                                            <p:txEl>
                                              <p:pRg st="0" end="0"/>
                                            </p:txEl>
                                          </p:spTgt>
                                        </p:tgtEl>
                                        <p:attrNameLst>
                                          <p:attrName>style.visibility</p:attrName>
                                        </p:attrNameLst>
                                      </p:cBhvr>
                                      <p:to>
                                        <p:strVal val="visible"/>
                                      </p:to>
                                    </p:set>
                                    <p:anim calcmode="lin" valueType="num">
                                      <p:cBhvr additive="base">
                                        <p:cTn id="201" dur="500" fill="hold"/>
                                        <p:tgtEl>
                                          <p:spTgt spid="114">
                                            <p:txEl>
                                              <p:pRg st="0" end="0"/>
                                            </p:txEl>
                                          </p:spTgt>
                                        </p:tgtEl>
                                        <p:attrNameLst>
                                          <p:attrName>ppt_x</p:attrName>
                                        </p:attrNameLst>
                                      </p:cBhvr>
                                      <p:tavLst>
                                        <p:tav tm="0">
                                          <p:val>
                                            <p:strVal val="0-#ppt_w/2"/>
                                          </p:val>
                                        </p:tav>
                                        <p:tav tm="100000">
                                          <p:val>
                                            <p:strVal val="#ppt_x"/>
                                          </p:val>
                                        </p:tav>
                                      </p:tavLst>
                                    </p:anim>
                                    <p:anim calcmode="lin" valueType="num">
                                      <p:cBhvr additive="base">
                                        <p:cTn id="202" dur="500" fill="hold"/>
                                        <p:tgtEl>
                                          <p:spTgt spid="114">
                                            <p:txEl>
                                              <p:pRg st="0" end="0"/>
                                            </p:txEl>
                                          </p:spTgt>
                                        </p:tgtEl>
                                        <p:attrNameLst>
                                          <p:attrName>ppt_y</p:attrName>
                                        </p:attrNameLst>
                                      </p:cBhvr>
                                      <p:tavLst>
                                        <p:tav tm="0">
                                          <p:val>
                                            <p:strVal val="#ppt_y"/>
                                          </p:val>
                                        </p:tav>
                                        <p:tav tm="100000">
                                          <p:val>
                                            <p:strVal val="#ppt_y"/>
                                          </p:val>
                                        </p:tav>
                                      </p:tavLst>
                                    </p:anim>
                                  </p:childTnLst>
                                </p:cTn>
                              </p:par>
                            </p:childTnLst>
                          </p:cTn>
                        </p:par>
                        <p:par>
                          <p:cTn id="203" fill="hold">
                            <p:stCondLst>
                              <p:cond delay="8750"/>
                            </p:stCondLst>
                            <p:childTnLst>
                              <p:par>
                                <p:cTn id="204" presetID="22" presetClass="entr" presetSubtype="2" fill="hold" grpId="0" nodeType="afterEffect">
                                  <p:stCondLst>
                                    <p:cond delay="0"/>
                                  </p:stCondLst>
                                  <p:childTnLst>
                                    <p:set>
                                      <p:cBhvr>
                                        <p:cTn id="205" dur="1" fill="hold">
                                          <p:stCondLst>
                                            <p:cond delay="0"/>
                                          </p:stCondLst>
                                        </p:cTn>
                                        <p:tgtEl>
                                          <p:spTgt spid="113">
                                            <p:txEl>
                                              <p:pRg st="0" end="0"/>
                                            </p:txEl>
                                          </p:spTgt>
                                        </p:tgtEl>
                                        <p:attrNameLst>
                                          <p:attrName>style.visibility</p:attrName>
                                        </p:attrNameLst>
                                      </p:cBhvr>
                                      <p:to>
                                        <p:strVal val="visible"/>
                                      </p:to>
                                    </p:set>
                                    <p:animEffect transition="in" filter="wipe(right)">
                                      <p:cBhvr>
                                        <p:cTn id="206" dur="500"/>
                                        <p:tgtEl>
                                          <p:spTgt spid="113">
                                            <p:txEl>
                                              <p:pRg st="0" end="0"/>
                                            </p:txEl>
                                          </p:spTgt>
                                        </p:tgtEl>
                                      </p:cBhvr>
                                    </p:animEffect>
                                  </p:childTnLst>
                                </p:cTn>
                              </p:par>
                            </p:childTnLst>
                          </p:cTn>
                        </p:par>
                        <p:par>
                          <p:cTn id="207" fill="hold">
                            <p:stCondLst>
                              <p:cond delay="9250"/>
                            </p:stCondLst>
                            <p:childTnLst>
                              <p:par>
                                <p:cTn id="208" presetID="22" presetClass="entr" presetSubtype="2" fill="hold" nodeType="afterEffect">
                                  <p:stCondLst>
                                    <p:cond delay="0"/>
                                  </p:stCondLst>
                                  <p:childTnLst>
                                    <p:set>
                                      <p:cBhvr>
                                        <p:cTn id="209" dur="1" fill="hold">
                                          <p:stCondLst>
                                            <p:cond delay="0"/>
                                          </p:stCondLst>
                                        </p:cTn>
                                        <p:tgtEl>
                                          <p:spTgt spid="129"/>
                                        </p:tgtEl>
                                        <p:attrNameLst>
                                          <p:attrName>style.visibility</p:attrName>
                                        </p:attrNameLst>
                                      </p:cBhvr>
                                      <p:to>
                                        <p:strVal val="visible"/>
                                      </p:to>
                                    </p:set>
                                    <p:animEffect transition="in" filter="wipe(right)">
                                      <p:cBhvr>
                                        <p:cTn id="210" dur="500"/>
                                        <p:tgtEl>
                                          <p:spTgt spid="129"/>
                                        </p:tgtEl>
                                      </p:cBhvr>
                                    </p:animEffect>
                                  </p:childTnLst>
                                </p:cTn>
                              </p:par>
                            </p:childTnLst>
                          </p:cTn>
                        </p:par>
                        <p:par>
                          <p:cTn id="211" fill="hold">
                            <p:stCondLst>
                              <p:cond delay="9750"/>
                            </p:stCondLst>
                            <p:childTnLst>
                              <p:par>
                                <p:cTn id="212" presetID="2" presetClass="entr" presetSubtype="8" decel="100000" fill="hold" grpId="0" nodeType="afterEffect">
                                  <p:stCondLst>
                                    <p:cond delay="0"/>
                                  </p:stCondLst>
                                  <p:childTnLst>
                                    <p:set>
                                      <p:cBhvr>
                                        <p:cTn id="213" dur="1" fill="hold">
                                          <p:stCondLst>
                                            <p:cond delay="0"/>
                                          </p:stCondLst>
                                        </p:cTn>
                                        <p:tgtEl>
                                          <p:spTgt spid="116">
                                            <p:txEl>
                                              <p:pRg st="0" end="0"/>
                                            </p:txEl>
                                          </p:spTgt>
                                        </p:tgtEl>
                                        <p:attrNameLst>
                                          <p:attrName>style.visibility</p:attrName>
                                        </p:attrNameLst>
                                      </p:cBhvr>
                                      <p:to>
                                        <p:strVal val="visible"/>
                                      </p:to>
                                    </p:set>
                                    <p:anim calcmode="lin" valueType="num">
                                      <p:cBhvr additive="base">
                                        <p:cTn id="214" dur="500" fill="hold"/>
                                        <p:tgtEl>
                                          <p:spTgt spid="116">
                                            <p:txEl>
                                              <p:pRg st="0" end="0"/>
                                            </p:txEl>
                                          </p:spTgt>
                                        </p:tgtEl>
                                        <p:attrNameLst>
                                          <p:attrName>ppt_x</p:attrName>
                                        </p:attrNameLst>
                                      </p:cBhvr>
                                      <p:tavLst>
                                        <p:tav tm="0">
                                          <p:val>
                                            <p:strVal val="0-#ppt_w/2"/>
                                          </p:val>
                                        </p:tav>
                                        <p:tav tm="100000">
                                          <p:val>
                                            <p:strVal val="#ppt_x"/>
                                          </p:val>
                                        </p:tav>
                                      </p:tavLst>
                                    </p:anim>
                                    <p:anim calcmode="lin" valueType="num">
                                      <p:cBhvr additive="base">
                                        <p:cTn id="215" dur="500" fill="hold"/>
                                        <p:tgtEl>
                                          <p:spTgt spid="116">
                                            <p:txEl>
                                              <p:pRg st="0" end="0"/>
                                            </p:txEl>
                                          </p:spTgt>
                                        </p:tgtEl>
                                        <p:attrNameLst>
                                          <p:attrName>ppt_y</p:attrName>
                                        </p:attrNameLst>
                                      </p:cBhvr>
                                      <p:tavLst>
                                        <p:tav tm="0">
                                          <p:val>
                                            <p:strVal val="#ppt_y"/>
                                          </p:val>
                                        </p:tav>
                                        <p:tav tm="100000">
                                          <p:val>
                                            <p:strVal val="#ppt_y"/>
                                          </p:val>
                                        </p:tav>
                                      </p:tavLst>
                                    </p:anim>
                                  </p:childTnLst>
                                </p:cTn>
                              </p:par>
                            </p:childTnLst>
                          </p:cTn>
                        </p:par>
                        <p:par>
                          <p:cTn id="216" fill="hold">
                            <p:stCondLst>
                              <p:cond delay="10250"/>
                            </p:stCondLst>
                            <p:childTnLst>
                              <p:par>
                                <p:cTn id="217" presetID="22" presetClass="entr" presetSubtype="2" fill="hold" grpId="0" nodeType="afterEffect">
                                  <p:stCondLst>
                                    <p:cond delay="0"/>
                                  </p:stCondLst>
                                  <p:childTnLst>
                                    <p:set>
                                      <p:cBhvr>
                                        <p:cTn id="218" dur="1" fill="hold">
                                          <p:stCondLst>
                                            <p:cond delay="0"/>
                                          </p:stCondLst>
                                        </p:cTn>
                                        <p:tgtEl>
                                          <p:spTgt spid="115">
                                            <p:txEl>
                                              <p:pRg st="0" end="0"/>
                                            </p:txEl>
                                          </p:spTgt>
                                        </p:tgtEl>
                                        <p:attrNameLst>
                                          <p:attrName>style.visibility</p:attrName>
                                        </p:attrNameLst>
                                      </p:cBhvr>
                                      <p:to>
                                        <p:strVal val="visible"/>
                                      </p:to>
                                    </p:set>
                                    <p:animEffect transition="in" filter="wipe(right)">
                                      <p:cBhvr>
                                        <p:cTn id="219" dur="500"/>
                                        <p:tgtEl>
                                          <p:spTgt spid="1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89" grpId="1" animBg="1"/>
      <p:bldP spid="51" grpId="0" animBg="1"/>
      <p:bldP spid="76" grpId="0" animBg="1"/>
      <p:bldP spid="76" grpId="1" animBg="1"/>
      <p:bldP spid="85" grpId="0" animBg="1"/>
      <p:bldP spid="85" grpId="1" animBg="1"/>
      <p:bldP spid="87" grpId="0" animBg="1"/>
      <p:bldP spid="87" grpId="1" animBg="1"/>
      <p:bldP spid="88" grpId="0" animBg="1"/>
      <p:bldP spid="88" grpId="1" animBg="1"/>
      <p:bldP spid="90" grpId="0" animBg="1"/>
      <p:bldP spid="90" grpId="1" animBg="1"/>
      <p:bldP spid="93" grpId="0"/>
      <p:bldP spid="93" grpId="1"/>
      <p:bldP spid="94" grpId="0"/>
      <p:bldP spid="94" grpId="1"/>
      <p:bldP spid="95" grpId="0"/>
      <p:bldP spid="95" grpId="1"/>
      <p:bldP spid="96" grpId="0"/>
      <p:bldP spid="96" grpId="1"/>
      <p:bldP spid="97" grpId="0"/>
      <p:bldP spid="97" grpId="1"/>
      <p:bldP spid="98" grpId="0"/>
      <p:bldP spid="98" grpId="1"/>
      <p:bldP spid="99" grpId="0" build="p">
        <p:tmplLst>
          <p:tmpl lvl="1">
            <p:tnLst>
              <p:par>
                <p:cTn presetID="22" presetClass="entr" presetSubtype="8" fill="hold" nodeType="afterEffect">
                  <p:stCondLst>
                    <p:cond delay="0"/>
                  </p:stCondLst>
                  <p:childTnLst>
                    <p:set>
                      <p:cBhvr>
                        <p:cTn dur="1" fill="hold">
                          <p:stCondLst>
                            <p:cond delay="0"/>
                          </p:stCondLst>
                        </p:cTn>
                        <p:tgtEl>
                          <p:spTgt spid="99"/>
                        </p:tgtEl>
                        <p:attrNameLst>
                          <p:attrName>style.visibility</p:attrName>
                        </p:attrNameLst>
                      </p:cBhvr>
                      <p:to>
                        <p:strVal val="visible"/>
                      </p:to>
                    </p:set>
                    <p:animEffect transition="in" filter="wipe(left)">
                      <p:cBhvr>
                        <p:cTn dur="500"/>
                        <p:tgtEl>
                          <p:spTgt spid="99"/>
                        </p:tgtEl>
                      </p:cBhvr>
                    </p:animEffect>
                  </p:childTnLst>
                </p:cTn>
              </p:par>
            </p:tnLst>
          </p:tmpl>
        </p:tmplLst>
      </p:bldP>
      <p:bldP spid="100" grpId="0" build="p">
        <p:tmplLst>
          <p:tmpl lvl="1">
            <p:tnLst>
              <p:par>
                <p:cTn presetID="2" presetClass="entr" presetSubtype="4" decel="100000" fill="hold" nodeType="afterEffect">
                  <p:stCondLst>
                    <p:cond delay="0"/>
                  </p:stCondLst>
                  <p:childTnLst>
                    <p:set>
                      <p:cBhvr>
                        <p:cTn dur="1" fill="hold">
                          <p:stCondLst>
                            <p:cond delay="0"/>
                          </p:stCondLst>
                        </p:cTn>
                        <p:tgtEl>
                          <p:spTgt spid="100"/>
                        </p:tgtEl>
                        <p:attrNameLst>
                          <p:attrName>style.visibility</p:attrName>
                        </p:attrNameLst>
                      </p:cBhvr>
                      <p:to>
                        <p:strVal val="visible"/>
                      </p:to>
                    </p:set>
                    <p:anim calcmode="lin" valueType="num">
                      <p:cBhvr additive="base">
                        <p:cTn dur="500" fill="hold"/>
                        <p:tgtEl>
                          <p:spTgt spid="100"/>
                        </p:tgtEl>
                        <p:attrNameLst>
                          <p:attrName>ppt_x</p:attrName>
                        </p:attrNameLst>
                      </p:cBhvr>
                      <p:tavLst>
                        <p:tav tm="0">
                          <p:val>
                            <p:strVal val="#ppt_x"/>
                          </p:val>
                        </p:tav>
                        <p:tav tm="100000">
                          <p:val>
                            <p:strVal val="#ppt_x"/>
                          </p:val>
                        </p:tav>
                      </p:tavLst>
                    </p:anim>
                    <p:anim calcmode="lin" valueType="num">
                      <p:cBhvr additive="base">
                        <p:cTn dur="500" fill="hold"/>
                        <p:tgtEl>
                          <p:spTgt spid="100"/>
                        </p:tgtEl>
                        <p:attrNameLst>
                          <p:attrName>ppt_y</p:attrName>
                        </p:attrNameLst>
                      </p:cBhvr>
                      <p:tavLst>
                        <p:tav tm="0">
                          <p:val>
                            <p:strVal val="1+#ppt_h/2"/>
                          </p:val>
                        </p:tav>
                        <p:tav tm="100000">
                          <p:val>
                            <p:strVal val="#ppt_y"/>
                          </p:val>
                        </p:tav>
                      </p:tavLst>
                    </p:anim>
                  </p:childTnLst>
                </p:cTn>
              </p:par>
            </p:tnLst>
          </p:tmpl>
        </p:tmplLst>
      </p:bldP>
      <p:bldP spid="105" grpId="0" build="p">
        <p:tmplLst>
          <p:tmpl lvl="1">
            <p:tnLst>
              <p:par>
                <p:cTn presetID="22" presetClass="entr" presetSubtype="8" fill="hold" nodeType="afterEffect">
                  <p:stCondLst>
                    <p:cond delay="0"/>
                  </p:stCondLst>
                  <p:childTnLst>
                    <p:set>
                      <p:cBhvr>
                        <p:cTn dur="1" fill="hold">
                          <p:stCondLst>
                            <p:cond delay="0"/>
                          </p:stCondLst>
                        </p:cTn>
                        <p:tgtEl>
                          <p:spTgt spid="105"/>
                        </p:tgtEl>
                        <p:attrNameLst>
                          <p:attrName>style.visibility</p:attrName>
                        </p:attrNameLst>
                      </p:cBhvr>
                      <p:to>
                        <p:strVal val="visible"/>
                      </p:to>
                    </p:set>
                    <p:animEffect transition="in" filter="wipe(left)">
                      <p:cBhvr>
                        <p:cTn dur="500"/>
                        <p:tgtEl>
                          <p:spTgt spid="105"/>
                        </p:tgtEl>
                      </p:cBhvr>
                    </p:animEffect>
                  </p:childTnLst>
                </p:cTn>
              </p:par>
            </p:tnLst>
          </p:tmpl>
        </p:tmplLst>
      </p:bldP>
      <p:bldP spid="106" grpId="0" build="p">
        <p:tmplLst>
          <p:tmpl lvl="1">
            <p:tnLst>
              <p:par>
                <p:cTn presetID="2" presetClass="entr" presetSubtype="8" decel="100000" fill="hold" nodeType="afterEffect">
                  <p:stCondLst>
                    <p:cond delay="0"/>
                  </p:stCondLst>
                  <p:childTnLst>
                    <p:set>
                      <p:cBhvr>
                        <p:cTn dur="1" fill="hold">
                          <p:stCondLst>
                            <p:cond delay="0"/>
                          </p:stCondLst>
                        </p:cTn>
                        <p:tgtEl>
                          <p:spTgt spid="106"/>
                        </p:tgtEl>
                        <p:attrNameLst>
                          <p:attrName>style.visibility</p:attrName>
                        </p:attrNameLst>
                      </p:cBhvr>
                      <p:to>
                        <p:strVal val="visible"/>
                      </p:to>
                    </p:set>
                    <p:anim calcmode="lin" valueType="num">
                      <p:cBhvr additive="base">
                        <p:cTn dur="500" fill="hold"/>
                        <p:tgtEl>
                          <p:spTgt spid="106"/>
                        </p:tgtEl>
                        <p:attrNameLst>
                          <p:attrName>ppt_x</p:attrName>
                        </p:attrNameLst>
                      </p:cBhvr>
                      <p:tavLst>
                        <p:tav tm="0">
                          <p:val>
                            <p:strVal val="0-#ppt_w/2"/>
                          </p:val>
                        </p:tav>
                        <p:tav tm="100000">
                          <p:val>
                            <p:strVal val="#ppt_x"/>
                          </p:val>
                        </p:tav>
                      </p:tavLst>
                    </p:anim>
                    <p:anim calcmode="lin" valueType="num">
                      <p:cBhvr additive="base">
                        <p:cTn dur="500" fill="hold"/>
                        <p:tgtEl>
                          <p:spTgt spid="106"/>
                        </p:tgtEl>
                        <p:attrNameLst>
                          <p:attrName>ppt_y</p:attrName>
                        </p:attrNameLst>
                      </p:cBhvr>
                      <p:tavLst>
                        <p:tav tm="0">
                          <p:val>
                            <p:strVal val="#ppt_y"/>
                          </p:val>
                        </p:tav>
                        <p:tav tm="100000">
                          <p:val>
                            <p:strVal val="#ppt_y"/>
                          </p:val>
                        </p:tav>
                      </p:tavLst>
                    </p:anim>
                  </p:childTnLst>
                </p:cTn>
              </p:par>
            </p:tnLst>
          </p:tmpl>
        </p:tmplLst>
      </p:bldP>
      <p:bldP spid="107" grpId="0" build="p">
        <p:tmplLst>
          <p:tmpl lvl="1">
            <p:tnLst>
              <p:par>
                <p:cTn presetID="22" presetClass="entr" presetSubtype="8" fill="hold" nodeType="afterEffect">
                  <p:stCondLst>
                    <p:cond delay="0"/>
                  </p:stCondLst>
                  <p:childTnLst>
                    <p:set>
                      <p:cBhvr>
                        <p:cTn dur="1" fill="hold">
                          <p:stCondLst>
                            <p:cond delay="0"/>
                          </p:stCondLst>
                        </p:cTn>
                        <p:tgtEl>
                          <p:spTgt spid="107"/>
                        </p:tgtEl>
                        <p:attrNameLst>
                          <p:attrName>style.visibility</p:attrName>
                        </p:attrNameLst>
                      </p:cBhvr>
                      <p:to>
                        <p:strVal val="visible"/>
                      </p:to>
                    </p:set>
                    <p:animEffect transition="in" filter="wipe(left)">
                      <p:cBhvr>
                        <p:cTn dur="500"/>
                        <p:tgtEl>
                          <p:spTgt spid="107"/>
                        </p:tgtEl>
                      </p:cBhvr>
                    </p:animEffect>
                  </p:childTnLst>
                </p:cTn>
              </p:par>
            </p:tnLst>
          </p:tmpl>
        </p:tmplLst>
      </p:bldP>
      <p:bldP spid="108" grpId="0" build="p">
        <p:tmplLst>
          <p:tmpl lvl="1">
            <p:tnLst>
              <p:par>
                <p:cTn presetID="2" presetClass="entr" presetSubtype="8" decel="100000" fill="hold" nodeType="afterEffect">
                  <p:stCondLst>
                    <p:cond delay="0"/>
                  </p:stCondLst>
                  <p:childTnLst>
                    <p:set>
                      <p:cBhvr>
                        <p:cTn dur="1" fill="hold">
                          <p:stCondLst>
                            <p:cond delay="0"/>
                          </p:stCondLst>
                        </p:cTn>
                        <p:tgtEl>
                          <p:spTgt spid="108"/>
                        </p:tgtEl>
                        <p:attrNameLst>
                          <p:attrName>style.visibility</p:attrName>
                        </p:attrNameLst>
                      </p:cBhvr>
                      <p:to>
                        <p:strVal val="visible"/>
                      </p:to>
                    </p:set>
                    <p:anim calcmode="lin" valueType="num">
                      <p:cBhvr additive="base">
                        <p:cTn dur="500" fill="hold"/>
                        <p:tgtEl>
                          <p:spTgt spid="108"/>
                        </p:tgtEl>
                        <p:attrNameLst>
                          <p:attrName>ppt_x</p:attrName>
                        </p:attrNameLst>
                      </p:cBhvr>
                      <p:tavLst>
                        <p:tav tm="0">
                          <p:val>
                            <p:strVal val="0-#ppt_w/2"/>
                          </p:val>
                        </p:tav>
                        <p:tav tm="100000">
                          <p:val>
                            <p:strVal val="#ppt_x"/>
                          </p:val>
                        </p:tav>
                      </p:tavLst>
                    </p:anim>
                    <p:anim calcmode="lin" valueType="num">
                      <p:cBhvr additive="base">
                        <p:cTn dur="500" fill="hold"/>
                        <p:tgtEl>
                          <p:spTgt spid="108"/>
                        </p:tgtEl>
                        <p:attrNameLst>
                          <p:attrName>ppt_y</p:attrName>
                        </p:attrNameLst>
                      </p:cBhvr>
                      <p:tavLst>
                        <p:tav tm="0">
                          <p:val>
                            <p:strVal val="#ppt_y"/>
                          </p:val>
                        </p:tav>
                        <p:tav tm="100000">
                          <p:val>
                            <p:strVal val="#ppt_y"/>
                          </p:val>
                        </p:tav>
                      </p:tavLst>
                    </p:anim>
                  </p:childTnLst>
                </p:cTn>
              </p:par>
            </p:tnLst>
          </p:tmpl>
        </p:tmplLst>
      </p:bldP>
      <p:bldP spid="109" grpId="0" build="p">
        <p:tmplLst>
          <p:tmpl lvl="1">
            <p:tnLst>
              <p:par>
                <p:cTn presetID="22" presetClass="entr" presetSubtype="8" fill="hold" nodeType="afterEffect">
                  <p:stCondLst>
                    <p:cond delay="0"/>
                  </p:stCondLst>
                  <p:childTnLst>
                    <p:set>
                      <p:cBhvr>
                        <p:cTn dur="1" fill="hold">
                          <p:stCondLst>
                            <p:cond delay="0"/>
                          </p:stCondLst>
                        </p:cTn>
                        <p:tgtEl>
                          <p:spTgt spid="109"/>
                        </p:tgtEl>
                        <p:attrNameLst>
                          <p:attrName>style.visibility</p:attrName>
                        </p:attrNameLst>
                      </p:cBhvr>
                      <p:to>
                        <p:strVal val="visible"/>
                      </p:to>
                    </p:set>
                    <p:animEffect transition="in" filter="wipe(left)">
                      <p:cBhvr>
                        <p:cTn dur="500"/>
                        <p:tgtEl>
                          <p:spTgt spid="109"/>
                        </p:tgtEl>
                      </p:cBhvr>
                    </p:animEffect>
                  </p:childTnLst>
                </p:cTn>
              </p:par>
            </p:tnLst>
          </p:tmpl>
        </p:tmplLst>
      </p:bldP>
      <p:bldP spid="110" grpId="0" build="p">
        <p:tmplLst>
          <p:tmpl lvl="1">
            <p:tnLst>
              <p:par>
                <p:cTn presetID="2" presetClass="entr" presetSubtype="8" decel="100000" fill="hold" nodeType="afterEffect">
                  <p:stCondLst>
                    <p:cond delay="0"/>
                  </p:stCondLst>
                  <p:childTnLst>
                    <p:set>
                      <p:cBhvr>
                        <p:cTn dur="1" fill="hold">
                          <p:stCondLst>
                            <p:cond delay="0"/>
                          </p:stCondLst>
                        </p:cTn>
                        <p:tgtEl>
                          <p:spTgt spid="110"/>
                        </p:tgtEl>
                        <p:attrNameLst>
                          <p:attrName>style.visibility</p:attrName>
                        </p:attrNameLst>
                      </p:cBhvr>
                      <p:to>
                        <p:strVal val="visible"/>
                      </p:to>
                    </p:set>
                    <p:anim calcmode="lin" valueType="num">
                      <p:cBhvr additive="base">
                        <p:cTn dur="500" fill="hold"/>
                        <p:tgtEl>
                          <p:spTgt spid="110"/>
                        </p:tgtEl>
                        <p:attrNameLst>
                          <p:attrName>ppt_x</p:attrName>
                        </p:attrNameLst>
                      </p:cBhvr>
                      <p:tavLst>
                        <p:tav tm="0">
                          <p:val>
                            <p:strVal val="0-#ppt_w/2"/>
                          </p:val>
                        </p:tav>
                        <p:tav tm="100000">
                          <p:val>
                            <p:strVal val="#ppt_x"/>
                          </p:val>
                        </p:tav>
                      </p:tavLst>
                    </p:anim>
                    <p:anim calcmode="lin" valueType="num">
                      <p:cBhvr additive="base">
                        <p:cTn dur="500" fill="hold"/>
                        <p:tgtEl>
                          <p:spTgt spid="110"/>
                        </p:tgtEl>
                        <p:attrNameLst>
                          <p:attrName>ppt_y</p:attrName>
                        </p:attrNameLst>
                      </p:cBhvr>
                      <p:tavLst>
                        <p:tav tm="0">
                          <p:val>
                            <p:strVal val="#ppt_y"/>
                          </p:val>
                        </p:tav>
                        <p:tav tm="100000">
                          <p:val>
                            <p:strVal val="#ppt_y"/>
                          </p:val>
                        </p:tav>
                      </p:tavLst>
                    </p:anim>
                  </p:childTnLst>
                </p:cTn>
              </p:par>
            </p:tnLst>
          </p:tmpl>
        </p:tmplLst>
      </p:bldP>
      <p:bldP spid="111" grpId="0" build="p">
        <p:tmplLst>
          <p:tmpl lvl="1">
            <p:tnLst>
              <p:par>
                <p:cTn presetID="22" presetClass="entr" presetSubtype="2" fill="hold" nodeType="afterEffect">
                  <p:stCondLst>
                    <p:cond delay="0"/>
                  </p:stCondLst>
                  <p:childTnLst>
                    <p:set>
                      <p:cBhvr>
                        <p:cTn dur="1" fill="hold">
                          <p:stCondLst>
                            <p:cond delay="0"/>
                          </p:stCondLst>
                        </p:cTn>
                        <p:tgtEl>
                          <p:spTgt spid="111"/>
                        </p:tgtEl>
                        <p:attrNameLst>
                          <p:attrName>style.visibility</p:attrName>
                        </p:attrNameLst>
                      </p:cBhvr>
                      <p:to>
                        <p:strVal val="visible"/>
                      </p:to>
                    </p:set>
                    <p:animEffect transition="in" filter="wipe(right)">
                      <p:cBhvr>
                        <p:cTn dur="500"/>
                        <p:tgtEl>
                          <p:spTgt spid="111"/>
                        </p:tgtEl>
                      </p:cBhvr>
                    </p:animEffect>
                  </p:childTnLst>
                </p:cTn>
              </p:par>
            </p:tnLst>
          </p:tmpl>
        </p:tmplLst>
      </p:bldP>
      <p:bldP spid="112" grpId="0" build="p">
        <p:tmplLst>
          <p:tmpl lvl="1">
            <p:tnLst>
              <p:par>
                <p:cTn presetID="2" presetClass="entr" presetSubtype="8" decel="100000" fill="hold" nodeType="afterEffect">
                  <p:stCondLst>
                    <p:cond delay="0"/>
                  </p:stCondLst>
                  <p:childTnLst>
                    <p:set>
                      <p:cBhvr>
                        <p:cTn dur="1" fill="hold">
                          <p:stCondLst>
                            <p:cond delay="0"/>
                          </p:stCondLst>
                        </p:cTn>
                        <p:tgtEl>
                          <p:spTgt spid="112"/>
                        </p:tgtEl>
                        <p:attrNameLst>
                          <p:attrName>style.visibility</p:attrName>
                        </p:attrNameLst>
                      </p:cBhvr>
                      <p:to>
                        <p:strVal val="visible"/>
                      </p:to>
                    </p:set>
                    <p:anim calcmode="lin" valueType="num">
                      <p:cBhvr additive="base">
                        <p:cTn dur="500" fill="hold"/>
                        <p:tgtEl>
                          <p:spTgt spid="112"/>
                        </p:tgtEl>
                        <p:attrNameLst>
                          <p:attrName>ppt_x</p:attrName>
                        </p:attrNameLst>
                      </p:cBhvr>
                      <p:tavLst>
                        <p:tav tm="0">
                          <p:val>
                            <p:strVal val="0-#ppt_w/2"/>
                          </p:val>
                        </p:tav>
                        <p:tav tm="100000">
                          <p:val>
                            <p:strVal val="#ppt_x"/>
                          </p:val>
                        </p:tav>
                      </p:tavLst>
                    </p:anim>
                    <p:anim calcmode="lin" valueType="num">
                      <p:cBhvr additive="base">
                        <p:cTn dur="500" fill="hold"/>
                        <p:tgtEl>
                          <p:spTgt spid="112"/>
                        </p:tgtEl>
                        <p:attrNameLst>
                          <p:attrName>ppt_y</p:attrName>
                        </p:attrNameLst>
                      </p:cBhvr>
                      <p:tavLst>
                        <p:tav tm="0">
                          <p:val>
                            <p:strVal val="#ppt_y"/>
                          </p:val>
                        </p:tav>
                        <p:tav tm="100000">
                          <p:val>
                            <p:strVal val="#ppt_y"/>
                          </p:val>
                        </p:tav>
                      </p:tavLst>
                    </p:anim>
                  </p:childTnLst>
                </p:cTn>
              </p:par>
            </p:tnLst>
          </p:tmpl>
        </p:tmplLst>
      </p:bldP>
      <p:bldP spid="113" grpId="0" build="p">
        <p:tmplLst>
          <p:tmpl lvl="1">
            <p:tnLst>
              <p:par>
                <p:cTn presetID="22" presetClass="entr" presetSubtype="2" fill="hold" nodeType="afterEffect">
                  <p:stCondLst>
                    <p:cond delay="0"/>
                  </p:stCondLst>
                  <p:childTnLst>
                    <p:set>
                      <p:cBhvr>
                        <p:cTn dur="1" fill="hold">
                          <p:stCondLst>
                            <p:cond delay="0"/>
                          </p:stCondLst>
                        </p:cTn>
                        <p:tgtEl>
                          <p:spTgt spid="113"/>
                        </p:tgtEl>
                        <p:attrNameLst>
                          <p:attrName>style.visibility</p:attrName>
                        </p:attrNameLst>
                      </p:cBhvr>
                      <p:to>
                        <p:strVal val="visible"/>
                      </p:to>
                    </p:set>
                    <p:animEffect transition="in" filter="wipe(right)">
                      <p:cBhvr>
                        <p:cTn dur="500"/>
                        <p:tgtEl>
                          <p:spTgt spid="113"/>
                        </p:tgtEl>
                      </p:cBhvr>
                    </p:animEffect>
                  </p:childTnLst>
                </p:cTn>
              </p:par>
            </p:tnLst>
          </p:tmpl>
        </p:tmplLst>
      </p:bldP>
      <p:bldP spid="114" grpId="0" build="p">
        <p:tmplLst>
          <p:tmpl lvl="1">
            <p:tnLst>
              <p:par>
                <p:cTn presetID="2" presetClass="entr" presetSubtype="8" decel="100000" fill="hold" nodeType="afterEffect">
                  <p:stCondLst>
                    <p:cond delay="0"/>
                  </p:stCondLst>
                  <p:childTnLst>
                    <p:set>
                      <p:cBhvr>
                        <p:cTn dur="1" fill="hold">
                          <p:stCondLst>
                            <p:cond delay="0"/>
                          </p:stCondLst>
                        </p:cTn>
                        <p:tgtEl>
                          <p:spTgt spid="114"/>
                        </p:tgtEl>
                        <p:attrNameLst>
                          <p:attrName>style.visibility</p:attrName>
                        </p:attrNameLst>
                      </p:cBhvr>
                      <p:to>
                        <p:strVal val="visible"/>
                      </p:to>
                    </p:set>
                    <p:anim calcmode="lin" valueType="num">
                      <p:cBhvr additive="base">
                        <p:cTn dur="500" fill="hold"/>
                        <p:tgtEl>
                          <p:spTgt spid="114"/>
                        </p:tgtEl>
                        <p:attrNameLst>
                          <p:attrName>ppt_x</p:attrName>
                        </p:attrNameLst>
                      </p:cBhvr>
                      <p:tavLst>
                        <p:tav tm="0">
                          <p:val>
                            <p:strVal val="0-#ppt_w/2"/>
                          </p:val>
                        </p:tav>
                        <p:tav tm="100000">
                          <p:val>
                            <p:strVal val="#ppt_x"/>
                          </p:val>
                        </p:tav>
                      </p:tavLst>
                    </p:anim>
                    <p:anim calcmode="lin" valueType="num">
                      <p:cBhvr additive="base">
                        <p:cTn dur="500" fill="hold"/>
                        <p:tgtEl>
                          <p:spTgt spid="114"/>
                        </p:tgtEl>
                        <p:attrNameLst>
                          <p:attrName>ppt_y</p:attrName>
                        </p:attrNameLst>
                      </p:cBhvr>
                      <p:tavLst>
                        <p:tav tm="0">
                          <p:val>
                            <p:strVal val="#ppt_y"/>
                          </p:val>
                        </p:tav>
                        <p:tav tm="100000">
                          <p:val>
                            <p:strVal val="#ppt_y"/>
                          </p:val>
                        </p:tav>
                      </p:tavLst>
                    </p:anim>
                  </p:childTnLst>
                </p:cTn>
              </p:par>
            </p:tnLst>
          </p:tmpl>
        </p:tmplLst>
      </p:bldP>
      <p:bldP spid="115" grpId="0" build="p">
        <p:tmplLst>
          <p:tmpl lvl="1">
            <p:tnLst>
              <p:par>
                <p:cTn presetID="22" presetClass="entr" presetSubtype="2" fill="hold" nodeType="afterEffect">
                  <p:stCondLst>
                    <p:cond delay="0"/>
                  </p:stCondLst>
                  <p:childTnLst>
                    <p:set>
                      <p:cBhvr>
                        <p:cTn dur="1" fill="hold">
                          <p:stCondLst>
                            <p:cond delay="0"/>
                          </p:stCondLst>
                        </p:cTn>
                        <p:tgtEl>
                          <p:spTgt spid="115"/>
                        </p:tgtEl>
                        <p:attrNameLst>
                          <p:attrName>style.visibility</p:attrName>
                        </p:attrNameLst>
                      </p:cBhvr>
                      <p:to>
                        <p:strVal val="visible"/>
                      </p:to>
                    </p:set>
                    <p:animEffect transition="in" filter="wipe(right)">
                      <p:cBhvr>
                        <p:cTn dur="500"/>
                        <p:tgtEl>
                          <p:spTgt spid="115"/>
                        </p:tgtEl>
                      </p:cBhvr>
                    </p:animEffect>
                  </p:childTnLst>
                </p:cTn>
              </p:par>
            </p:tnLst>
          </p:tmpl>
        </p:tmplLst>
      </p:bldP>
      <p:bldP spid="116" grpId="0" build="p">
        <p:tmplLst>
          <p:tmpl lvl="1">
            <p:tnLst>
              <p:par>
                <p:cTn presetID="2" presetClass="entr" presetSubtype="8" decel="100000" fill="hold" nodeType="afterEffect">
                  <p:stCondLst>
                    <p:cond delay="0"/>
                  </p:stCondLst>
                  <p:childTnLst>
                    <p:set>
                      <p:cBhvr>
                        <p:cTn dur="1" fill="hold">
                          <p:stCondLst>
                            <p:cond delay="0"/>
                          </p:stCondLst>
                        </p:cTn>
                        <p:tgtEl>
                          <p:spTgt spid="116"/>
                        </p:tgtEl>
                        <p:attrNameLst>
                          <p:attrName>style.visibility</p:attrName>
                        </p:attrNameLst>
                      </p:cBhvr>
                      <p:to>
                        <p:strVal val="visible"/>
                      </p:to>
                    </p:set>
                    <p:anim calcmode="lin" valueType="num">
                      <p:cBhvr additive="base">
                        <p:cTn dur="500" fill="hold"/>
                        <p:tgtEl>
                          <p:spTgt spid="116"/>
                        </p:tgtEl>
                        <p:attrNameLst>
                          <p:attrName>ppt_x</p:attrName>
                        </p:attrNameLst>
                      </p:cBhvr>
                      <p:tavLst>
                        <p:tav tm="0">
                          <p:val>
                            <p:strVal val="0-#ppt_w/2"/>
                          </p:val>
                        </p:tav>
                        <p:tav tm="100000">
                          <p:val>
                            <p:strVal val="#ppt_x"/>
                          </p:val>
                        </p:tav>
                      </p:tavLst>
                    </p:anim>
                    <p:anim calcmode="lin" valueType="num">
                      <p:cBhvr additive="base">
                        <p:cTn dur="500" fill="hold"/>
                        <p:tgtEl>
                          <p:spTgt spid="116"/>
                        </p:tgtEl>
                        <p:attrNameLst>
                          <p:attrName>ppt_y</p:attrName>
                        </p:attrNameLst>
                      </p:cBhvr>
                      <p:tavLst>
                        <p:tav tm="0">
                          <p:val>
                            <p:strVal val="#ppt_y"/>
                          </p:val>
                        </p:tav>
                        <p:tav tm="100000">
                          <p:val>
                            <p:strVal val="#ppt_y"/>
                          </p:val>
                        </p:tav>
                      </p:tavLst>
                    </p:anim>
                  </p:childTnLst>
                </p:cTn>
              </p:par>
            </p:tnLst>
          </p:tmpl>
        </p:tmplLst>
      </p:bldP>
    </p:bldLst>
  </p:timing>
  <p:extLst mod="1">
    <p:ext uri="{DCECCB84-F9BA-43D5-87BE-67443E8EF086}">
      <p15:sldGuideLst xmlns:p15="http://schemas.microsoft.com/office/powerpoint/2012/main" xmlns="">
        <p15:guide id="1" orient="horz" pos="3240" userDrawn="1">
          <p15:clr>
            <a:srgbClr val="FBAE40"/>
          </p15:clr>
        </p15:guide>
        <p15:guide id="2" pos="576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WO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93170" y="348397"/>
            <a:ext cx="17334518" cy="1280238"/>
          </a:xfrm>
          <a:prstGeom prst="rect">
            <a:avLst/>
          </a:prstGeom>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6057375" y="9584290"/>
            <a:ext cx="6171664" cy="547687"/>
          </a:xfrm>
          <a:prstGeom prst="rect">
            <a:avLst/>
          </a:prstGeom>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a:xfrm>
            <a:off x="17109384" y="9601536"/>
            <a:ext cx="1176673" cy="489111"/>
          </a:xfrm>
          <a:prstGeom prst="rect">
            <a:avLst/>
          </a:prstGeom>
        </p:spPr>
        <p:txBody>
          <a:bodyPr/>
          <a:lstStyle/>
          <a:p>
            <a:fld id="{03EB59E2-90B9-4CD3-AC74-D672227E13C3}" type="slidenum">
              <a:rPr lang="en-US" smtClean="0"/>
              <a:pPr/>
              <a:t>‹N°›</a:t>
            </a:fld>
            <a:endParaRPr lang="en-US" dirty="0"/>
          </a:p>
        </p:txBody>
      </p:sp>
      <p:sp>
        <p:nvSpPr>
          <p:cNvPr id="18" name="円/楕円 4"/>
          <p:cNvSpPr/>
          <p:nvPr userDrawn="1"/>
        </p:nvSpPr>
        <p:spPr>
          <a:xfrm rot="5400000">
            <a:off x="6735578" y="3235367"/>
            <a:ext cx="2284606" cy="2287331"/>
          </a:xfrm>
          <a:prstGeom prst="snip1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プレースホルダー 12"/>
          <p:cNvSpPr>
            <a:spLocks noGrp="1"/>
          </p:cNvSpPr>
          <p:nvPr>
            <p:ph type="body" sz="quarter" idx="19" hasCustomPrompt="1"/>
          </p:nvPr>
        </p:nvSpPr>
        <p:spPr>
          <a:xfrm>
            <a:off x="7025282" y="3459708"/>
            <a:ext cx="1630538" cy="1705020"/>
          </a:xfrm>
        </p:spPr>
        <p:txBody>
          <a:bodyPr anchor="ctr">
            <a:noAutofit/>
          </a:bodyPr>
          <a:lstStyle>
            <a:lvl1pPr algn="ctr">
              <a:lnSpc>
                <a:spcPct val="100000"/>
              </a:lnSpc>
              <a:spcBef>
                <a:spcPts val="0"/>
              </a:spcBef>
              <a:defRPr sz="9600" baseline="0">
                <a:solidFill>
                  <a:schemeClr val="bg1"/>
                </a:solidFill>
                <a:latin typeface="Ubuntu Medium" panose="020B0604030602030204" pitchFamily="34" charset="0"/>
              </a:defRPr>
            </a:lvl1pPr>
          </a:lstStyle>
          <a:p>
            <a:pPr lvl="0"/>
            <a:r>
              <a:rPr kumimoji="1" lang="en-US" altLang="ja-JP" dirty="0"/>
              <a:t>A</a:t>
            </a:r>
            <a:endParaRPr kumimoji="1" lang="ja-JP" altLang="en-US" dirty="0"/>
          </a:p>
        </p:txBody>
      </p:sp>
      <p:sp>
        <p:nvSpPr>
          <p:cNvPr id="25" name="テキスト プレースホルダー 12"/>
          <p:cNvSpPr>
            <a:spLocks noGrp="1"/>
          </p:cNvSpPr>
          <p:nvPr>
            <p:ph type="body" sz="quarter" idx="16" hasCustomPrompt="1"/>
          </p:nvPr>
        </p:nvSpPr>
        <p:spPr>
          <a:xfrm>
            <a:off x="543493" y="3993609"/>
            <a:ext cx="5826700" cy="1453995"/>
          </a:xfrm>
        </p:spPr>
        <p:txBody>
          <a:bodyP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26" name="テキスト プレースホルダー 12"/>
          <p:cNvSpPr>
            <a:spLocks noGrp="1"/>
          </p:cNvSpPr>
          <p:nvPr>
            <p:ph type="body" sz="quarter" idx="17" hasCustomPrompt="1"/>
          </p:nvPr>
        </p:nvSpPr>
        <p:spPr>
          <a:xfrm>
            <a:off x="543493" y="3004135"/>
            <a:ext cx="5826700" cy="747147"/>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27" name="正方形/長方形 26"/>
          <p:cNvSpPr/>
          <p:nvPr userDrawn="1"/>
        </p:nvSpPr>
        <p:spPr>
          <a:xfrm>
            <a:off x="4412367" y="3769419"/>
            <a:ext cx="1827740" cy="720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32" name="テキスト プレースホルダー 12"/>
          <p:cNvSpPr>
            <a:spLocks noGrp="1"/>
          </p:cNvSpPr>
          <p:nvPr>
            <p:ph type="body" sz="quarter" idx="23" hasCustomPrompt="1"/>
          </p:nvPr>
        </p:nvSpPr>
        <p:spPr>
          <a:xfrm>
            <a:off x="11876288" y="3993609"/>
            <a:ext cx="5826700" cy="1453995"/>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35" name="テキスト プレースホルダー 12"/>
          <p:cNvSpPr>
            <a:spLocks noGrp="1"/>
          </p:cNvSpPr>
          <p:nvPr>
            <p:ph type="body" sz="quarter" idx="24" hasCustomPrompt="1"/>
          </p:nvPr>
        </p:nvSpPr>
        <p:spPr>
          <a:xfrm>
            <a:off x="11876288" y="3004135"/>
            <a:ext cx="5826700" cy="747147"/>
          </a:xfrm>
        </p:spPr>
        <p:txBody>
          <a:bodyPr anchor="ctr">
            <a:noAutofit/>
          </a:bodyPr>
          <a:lstStyle>
            <a:lvl1pPr algn="l">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8" name="正方形/長方形 37"/>
          <p:cNvSpPr/>
          <p:nvPr userDrawn="1"/>
        </p:nvSpPr>
        <p:spPr>
          <a:xfrm>
            <a:off x="11983777" y="3769419"/>
            <a:ext cx="1827740" cy="720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42" name="テキスト プレースホルダー 12"/>
          <p:cNvSpPr>
            <a:spLocks noGrp="1"/>
          </p:cNvSpPr>
          <p:nvPr>
            <p:ph type="body" sz="quarter" idx="25" hasCustomPrompt="1"/>
          </p:nvPr>
        </p:nvSpPr>
        <p:spPr>
          <a:xfrm>
            <a:off x="536756" y="6754795"/>
            <a:ext cx="5826700" cy="1453995"/>
          </a:xfrm>
        </p:spPr>
        <p:txBody>
          <a:bodyPr>
            <a:normAutofit/>
          </a:bodyPr>
          <a:lstStyle>
            <a:lvl1pPr algn="r">
              <a:spcBef>
                <a:spcPts val="0"/>
              </a:spcBef>
              <a:defRPr sz="2000" baseline="0"/>
            </a:lvl1pPr>
          </a:lstStyle>
          <a:p>
            <a:pPr lvl="0"/>
            <a:r>
              <a:rPr kumimoji="1" lang="en-US" altLang="ja-JP" dirty="0"/>
              <a:t>Text goes here</a:t>
            </a:r>
            <a:endParaRPr kumimoji="1" lang="ja-JP" altLang="en-US" dirty="0"/>
          </a:p>
        </p:txBody>
      </p:sp>
      <p:sp>
        <p:nvSpPr>
          <p:cNvPr id="43" name="テキスト プレースホルダー 12"/>
          <p:cNvSpPr>
            <a:spLocks noGrp="1"/>
          </p:cNvSpPr>
          <p:nvPr>
            <p:ph type="body" sz="quarter" idx="26" hasCustomPrompt="1"/>
          </p:nvPr>
        </p:nvSpPr>
        <p:spPr>
          <a:xfrm>
            <a:off x="536756" y="5765321"/>
            <a:ext cx="5826700" cy="747147"/>
          </a:xfrm>
        </p:spPr>
        <p:txBody>
          <a:bodyPr anchor="ctr">
            <a:noAutofit/>
          </a:bodyPr>
          <a:lstStyle>
            <a:lvl1pPr algn="r">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4" name="正方形/長方形 43"/>
          <p:cNvSpPr/>
          <p:nvPr userDrawn="1"/>
        </p:nvSpPr>
        <p:spPr>
          <a:xfrm>
            <a:off x="4405629" y="6530605"/>
            <a:ext cx="1827740" cy="720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45" name="テキスト プレースホルダー 12"/>
          <p:cNvSpPr>
            <a:spLocks noGrp="1"/>
          </p:cNvSpPr>
          <p:nvPr>
            <p:ph type="body" sz="quarter" idx="27" hasCustomPrompt="1"/>
          </p:nvPr>
        </p:nvSpPr>
        <p:spPr>
          <a:xfrm>
            <a:off x="11876288" y="6754795"/>
            <a:ext cx="5826700" cy="1453995"/>
          </a:xfrm>
        </p:spPr>
        <p:txBody>
          <a:bodyPr>
            <a:normAutofit/>
          </a:bodyPr>
          <a:lstStyle>
            <a:lvl1pPr algn="l">
              <a:spcBef>
                <a:spcPts val="0"/>
              </a:spcBef>
              <a:defRPr sz="2000" baseline="0"/>
            </a:lvl1pPr>
          </a:lstStyle>
          <a:p>
            <a:pPr lvl="0"/>
            <a:r>
              <a:rPr kumimoji="1" lang="en-US" altLang="ja-JP" dirty="0"/>
              <a:t>Text goes here</a:t>
            </a:r>
            <a:endParaRPr kumimoji="1" lang="ja-JP" altLang="en-US" dirty="0"/>
          </a:p>
        </p:txBody>
      </p:sp>
      <p:sp>
        <p:nvSpPr>
          <p:cNvPr id="46" name="テキスト プレースホルダー 12"/>
          <p:cNvSpPr>
            <a:spLocks noGrp="1"/>
          </p:cNvSpPr>
          <p:nvPr>
            <p:ph type="body" sz="quarter" idx="28" hasCustomPrompt="1"/>
          </p:nvPr>
        </p:nvSpPr>
        <p:spPr>
          <a:xfrm>
            <a:off x="11876288" y="5765321"/>
            <a:ext cx="5826700" cy="747147"/>
          </a:xfrm>
        </p:spPr>
        <p:txBody>
          <a:bodyPr anchor="ctr">
            <a:noAutofit/>
          </a:bodyPr>
          <a:lstStyle>
            <a:lvl1pPr algn="l">
              <a:lnSpc>
                <a:spcPct val="100000"/>
              </a:lnSpc>
              <a:spcBef>
                <a:spcPts val="0"/>
              </a:spcBef>
              <a:defRPr sz="32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7" name="正方形/長方形 46"/>
          <p:cNvSpPr/>
          <p:nvPr userDrawn="1"/>
        </p:nvSpPr>
        <p:spPr>
          <a:xfrm>
            <a:off x="11983777" y="6530605"/>
            <a:ext cx="1827740" cy="720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17" name="円/楕円 4"/>
          <p:cNvSpPr/>
          <p:nvPr userDrawn="1"/>
        </p:nvSpPr>
        <p:spPr>
          <a:xfrm rot="10800000">
            <a:off x="9267112" y="3233453"/>
            <a:ext cx="2284056" cy="2287883"/>
          </a:xfrm>
          <a:prstGeom prst="snip1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プレースホルダー 12"/>
          <p:cNvSpPr>
            <a:spLocks noGrp="1"/>
          </p:cNvSpPr>
          <p:nvPr>
            <p:ph type="body" sz="quarter" idx="20" hasCustomPrompt="1"/>
          </p:nvPr>
        </p:nvSpPr>
        <p:spPr>
          <a:xfrm>
            <a:off x="9592233" y="3459708"/>
            <a:ext cx="1630538" cy="1705020"/>
          </a:xfrm>
        </p:spPr>
        <p:txBody>
          <a:bodyPr anchor="ctr">
            <a:noAutofit/>
          </a:bodyPr>
          <a:lstStyle>
            <a:lvl1pPr algn="ctr">
              <a:lnSpc>
                <a:spcPct val="100000"/>
              </a:lnSpc>
              <a:spcBef>
                <a:spcPts val="0"/>
              </a:spcBef>
              <a:defRPr sz="9600" baseline="0">
                <a:solidFill>
                  <a:schemeClr val="bg1"/>
                </a:solidFill>
                <a:latin typeface="Ubuntu Medium" panose="020B0604030602030204" pitchFamily="34" charset="0"/>
              </a:defRPr>
            </a:lvl1pPr>
          </a:lstStyle>
          <a:p>
            <a:pPr lvl="0"/>
            <a:r>
              <a:rPr kumimoji="1" lang="en-US" altLang="ja-JP" dirty="0"/>
              <a:t>A</a:t>
            </a:r>
            <a:endParaRPr kumimoji="1" lang="ja-JP" altLang="en-US" dirty="0"/>
          </a:p>
        </p:txBody>
      </p:sp>
      <p:sp>
        <p:nvSpPr>
          <p:cNvPr id="19" name="円/楕円 4"/>
          <p:cNvSpPr/>
          <p:nvPr userDrawn="1"/>
        </p:nvSpPr>
        <p:spPr>
          <a:xfrm>
            <a:off x="6735853" y="5765321"/>
            <a:ext cx="2284056" cy="2287883"/>
          </a:xfrm>
          <a:prstGeom prst="snip1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プレースホルダー 12"/>
          <p:cNvSpPr>
            <a:spLocks noGrp="1"/>
          </p:cNvSpPr>
          <p:nvPr>
            <p:ph type="body" sz="quarter" idx="21" hasCustomPrompt="1"/>
          </p:nvPr>
        </p:nvSpPr>
        <p:spPr>
          <a:xfrm>
            <a:off x="7025282" y="5971228"/>
            <a:ext cx="1630538" cy="1705020"/>
          </a:xfrm>
        </p:spPr>
        <p:txBody>
          <a:bodyPr anchor="ctr">
            <a:noAutofit/>
          </a:bodyPr>
          <a:lstStyle>
            <a:lvl1pPr algn="ctr">
              <a:lnSpc>
                <a:spcPct val="100000"/>
              </a:lnSpc>
              <a:spcBef>
                <a:spcPts val="0"/>
              </a:spcBef>
              <a:defRPr sz="9600" baseline="0">
                <a:solidFill>
                  <a:schemeClr val="bg1"/>
                </a:solidFill>
                <a:latin typeface="Ubuntu Medium" panose="020B0604030602030204" pitchFamily="34" charset="0"/>
              </a:defRPr>
            </a:lvl1pPr>
          </a:lstStyle>
          <a:p>
            <a:pPr lvl="0"/>
            <a:r>
              <a:rPr kumimoji="1" lang="en-US" altLang="ja-JP" dirty="0"/>
              <a:t>A</a:t>
            </a:r>
            <a:endParaRPr kumimoji="1" lang="ja-JP" altLang="en-US" dirty="0"/>
          </a:p>
        </p:txBody>
      </p:sp>
      <p:sp>
        <p:nvSpPr>
          <p:cNvPr id="20" name="円/楕円 4"/>
          <p:cNvSpPr/>
          <p:nvPr userDrawn="1"/>
        </p:nvSpPr>
        <p:spPr>
          <a:xfrm rot="16200000">
            <a:off x="9265199" y="5763959"/>
            <a:ext cx="2284606" cy="2287331"/>
          </a:xfrm>
          <a:prstGeom prst="snip1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プレースホルダー 12"/>
          <p:cNvSpPr>
            <a:spLocks noGrp="1"/>
          </p:cNvSpPr>
          <p:nvPr>
            <p:ph type="body" sz="quarter" idx="22" hasCustomPrompt="1"/>
          </p:nvPr>
        </p:nvSpPr>
        <p:spPr>
          <a:xfrm>
            <a:off x="9592233" y="5971228"/>
            <a:ext cx="1630538" cy="1705020"/>
          </a:xfrm>
        </p:spPr>
        <p:txBody>
          <a:bodyPr anchor="ctr">
            <a:noAutofit/>
          </a:bodyPr>
          <a:lstStyle>
            <a:lvl1pPr algn="ctr">
              <a:lnSpc>
                <a:spcPct val="100000"/>
              </a:lnSpc>
              <a:spcBef>
                <a:spcPts val="0"/>
              </a:spcBef>
              <a:defRPr sz="9600" baseline="0">
                <a:solidFill>
                  <a:schemeClr val="bg1"/>
                </a:solidFill>
                <a:latin typeface="Ubuntu Medium" panose="020B0604030602030204" pitchFamily="34" charset="0"/>
              </a:defRPr>
            </a:lvl1pPr>
          </a:lstStyle>
          <a:p>
            <a:pPr lvl="0"/>
            <a:r>
              <a:rPr kumimoji="1" lang="en-US" altLang="ja-JP" dirty="0"/>
              <a:t>A</a:t>
            </a:r>
            <a:endParaRPr kumimoji="1" lang="ja-JP" altLang="en-US" dirty="0"/>
          </a:p>
        </p:txBody>
      </p:sp>
    </p:spTree>
    <p:extLst>
      <p:ext uri="{BB962C8B-B14F-4D97-AF65-F5344CB8AC3E}">
        <p14:creationId xmlns:p14="http://schemas.microsoft.com/office/powerpoint/2010/main" val="382693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1+#ppt_w/2"/>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6" decel="100000" fill="hold" grpId="0" nodeType="with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anim calcmode="lin" valueType="num">
                                      <p:cBhvr additive="base">
                                        <p:cTn id="11"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21">
                                            <p:txEl>
                                              <p:pRg st="0" end="0"/>
                                            </p:txEl>
                                          </p:spTgt>
                                        </p:tgtEl>
                                        <p:attrNameLst>
                                          <p:attrName>ppt_y</p:attrName>
                                        </p:attrNameLst>
                                      </p:cBhvr>
                                      <p:tavLst>
                                        <p:tav tm="0">
                                          <p:val>
                                            <p:strVal val="1+#ppt_h/2"/>
                                          </p:val>
                                        </p:tav>
                                        <p:tav tm="100000">
                                          <p:val>
                                            <p:strVal val="#ppt_y"/>
                                          </p:val>
                                        </p:tav>
                                      </p:tavLst>
                                    </p:anim>
                                  </p:childTnLst>
                                </p:cTn>
                              </p:par>
                              <p:par>
                                <p:cTn id="13" presetID="49" presetClass="entr" presetSubtype="0" decel="100000" fill="hold" grpId="1"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p:cTn id="15" dur="500" fill="hold"/>
                                        <p:tgtEl>
                                          <p:spTgt spid="18"/>
                                        </p:tgtEl>
                                        <p:attrNameLst>
                                          <p:attrName>ppt_w</p:attrName>
                                        </p:attrNameLst>
                                      </p:cBhvr>
                                      <p:tavLst>
                                        <p:tav tm="0">
                                          <p:val>
                                            <p:fltVal val="0"/>
                                          </p:val>
                                        </p:tav>
                                        <p:tav tm="100000">
                                          <p:val>
                                            <p:strVal val="#ppt_w"/>
                                          </p:val>
                                        </p:tav>
                                      </p:tavLst>
                                    </p:anim>
                                    <p:anim calcmode="lin" valueType="num">
                                      <p:cBhvr>
                                        <p:cTn id="16" dur="500" fill="hold"/>
                                        <p:tgtEl>
                                          <p:spTgt spid="18"/>
                                        </p:tgtEl>
                                        <p:attrNameLst>
                                          <p:attrName>ppt_h</p:attrName>
                                        </p:attrNameLst>
                                      </p:cBhvr>
                                      <p:tavLst>
                                        <p:tav tm="0">
                                          <p:val>
                                            <p:fltVal val="0"/>
                                          </p:val>
                                        </p:tav>
                                        <p:tav tm="100000">
                                          <p:val>
                                            <p:strVal val="#ppt_h"/>
                                          </p:val>
                                        </p:tav>
                                      </p:tavLst>
                                    </p:anim>
                                    <p:anim calcmode="lin" valueType="num">
                                      <p:cBhvr>
                                        <p:cTn id="17" dur="500" fill="hold"/>
                                        <p:tgtEl>
                                          <p:spTgt spid="18"/>
                                        </p:tgtEl>
                                        <p:attrNameLst>
                                          <p:attrName>style.rotation</p:attrName>
                                        </p:attrNameLst>
                                      </p:cBhvr>
                                      <p:tavLst>
                                        <p:tav tm="0">
                                          <p:val>
                                            <p:fltVal val="360"/>
                                          </p:val>
                                        </p:tav>
                                        <p:tav tm="100000">
                                          <p:val>
                                            <p:fltVal val="0"/>
                                          </p:val>
                                        </p:tav>
                                      </p:tavLst>
                                    </p:anim>
                                    <p:animEffect transition="in" filter="fade">
                                      <p:cBhvr>
                                        <p:cTn id="18" dur="500"/>
                                        <p:tgtEl>
                                          <p:spTgt spid="18"/>
                                        </p:tgtEl>
                                      </p:cBhvr>
                                    </p:animEffect>
                                  </p:childTnLst>
                                </p:cTn>
                              </p:par>
                              <p:par>
                                <p:cTn id="19" presetID="49" presetClass="entr" presetSubtype="0" decel="100000" fill="hold" grpId="1" nodeType="withEffect">
                                  <p:stCondLst>
                                    <p:cond delay="0"/>
                                  </p:stCondLst>
                                  <p:childTnLst>
                                    <p:set>
                                      <p:cBhvr>
                                        <p:cTn id="20" dur="1" fill="hold">
                                          <p:stCondLst>
                                            <p:cond delay="0"/>
                                          </p:stCondLst>
                                        </p:cTn>
                                        <p:tgtEl>
                                          <p:spTgt spid="21">
                                            <p:txEl>
                                              <p:pRg st="0" end="0"/>
                                            </p:txEl>
                                          </p:spTgt>
                                        </p:tgtEl>
                                        <p:attrNameLst>
                                          <p:attrName>style.visibility</p:attrName>
                                        </p:attrNameLst>
                                      </p:cBhvr>
                                      <p:to>
                                        <p:strVal val="visible"/>
                                      </p:to>
                                    </p:set>
                                    <p:anim calcmode="lin" valueType="num">
                                      <p:cBhvr>
                                        <p:cTn id="21"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21">
                                            <p:txEl>
                                              <p:pRg st="0" end="0"/>
                                            </p:txEl>
                                          </p:spTgt>
                                        </p:tgtEl>
                                        <p:attrNameLst>
                                          <p:attrName>ppt_h</p:attrName>
                                        </p:attrNameLst>
                                      </p:cBhvr>
                                      <p:tavLst>
                                        <p:tav tm="0">
                                          <p:val>
                                            <p:fltVal val="0"/>
                                          </p:val>
                                        </p:tav>
                                        <p:tav tm="100000">
                                          <p:val>
                                            <p:strVal val="#ppt_h"/>
                                          </p:val>
                                        </p:tav>
                                      </p:tavLst>
                                    </p:anim>
                                    <p:anim calcmode="lin" valueType="num">
                                      <p:cBhvr>
                                        <p:cTn id="23" dur="500" fill="hold"/>
                                        <p:tgtEl>
                                          <p:spTgt spid="21">
                                            <p:txEl>
                                              <p:pRg st="0" end="0"/>
                                            </p:txEl>
                                          </p:spTgt>
                                        </p:tgtEl>
                                        <p:attrNameLst>
                                          <p:attrName>style.rotation</p:attrName>
                                        </p:attrNameLst>
                                      </p:cBhvr>
                                      <p:tavLst>
                                        <p:tav tm="0">
                                          <p:val>
                                            <p:fltVal val="360"/>
                                          </p:val>
                                        </p:tav>
                                        <p:tav tm="100000">
                                          <p:val>
                                            <p:fltVal val="0"/>
                                          </p:val>
                                        </p:tav>
                                      </p:tavLst>
                                    </p:anim>
                                    <p:animEffect transition="in" filter="fade">
                                      <p:cBhvr>
                                        <p:cTn id="24" dur="500"/>
                                        <p:tgtEl>
                                          <p:spTgt spid="21">
                                            <p:txEl>
                                              <p:pRg st="0" end="0"/>
                                            </p:txEl>
                                          </p:spTgt>
                                        </p:tgtEl>
                                      </p:cBhvr>
                                    </p:animEffect>
                                  </p:childTnLst>
                                </p:cTn>
                              </p:par>
                              <p:par>
                                <p:cTn id="25" presetID="2" presetClass="entr" presetSubtype="12" decel="100000" fill="hold" grpId="0" nodeType="withEffect">
                                  <p:stCondLst>
                                    <p:cond delay="25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0-#ppt_w/2"/>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par>
                                <p:cTn id="29" presetID="2" presetClass="entr" presetSubtype="12" decel="100000" fill="hold" grpId="0" nodeType="withEffect">
                                  <p:stCondLst>
                                    <p:cond delay="250"/>
                                  </p:stCondLst>
                                  <p:childTnLst>
                                    <p:set>
                                      <p:cBhvr>
                                        <p:cTn id="30" dur="1" fill="hold">
                                          <p:stCondLst>
                                            <p:cond delay="0"/>
                                          </p:stCondLst>
                                        </p:cTn>
                                        <p:tgtEl>
                                          <p:spTgt spid="22">
                                            <p:txEl>
                                              <p:pRg st="0" end="0"/>
                                            </p:txEl>
                                          </p:spTgt>
                                        </p:tgtEl>
                                        <p:attrNameLst>
                                          <p:attrName>style.visibility</p:attrName>
                                        </p:attrNameLst>
                                      </p:cBhvr>
                                      <p:to>
                                        <p:strVal val="visible"/>
                                      </p:to>
                                    </p:set>
                                    <p:anim calcmode="lin" valueType="num">
                                      <p:cBhvr additive="base">
                                        <p:cTn id="31"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33" presetID="49" presetClass="entr" presetSubtype="0" decel="100000" fill="hold" grpId="1" nodeType="withEffect">
                                  <p:stCondLst>
                                    <p:cond delay="25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 calcmode="lin" valueType="num">
                                      <p:cBhvr>
                                        <p:cTn id="37" dur="500" fill="hold"/>
                                        <p:tgtEl>
                                          <p:spTgt spid="17"/>
                                        </p:tgtEl>
                                        <p:attrNameLst>
                                          <p:attrName>style.rotation</p:attrName>
                                        </p:attrNameLst>
                                      </p:cBhvr>
                                      <p:tavLst>
                                        <p:tav tm="0">
                                          <p:val>
                                            <p:fltVal val="360"/>
                                          </p:val>
                                        </p:tav>
                                        <p:tav tm="100000">
                                          <p:val>
                                            <p:fltVal val="0"/>
                                          </p:val>
                                        </p:tav>
                                      </p:tavLst>
                                    </p:anim>
                                    <p:animEffect transition="in" filter="fade">
                                      <p:cBhvr>
                                        <p:cTn id="38" dur="500"/>
                                        <p:tgtEl>
                                          <p:spTgt spid="17"/>
                                        </p:tgtEl>
                                      </p:cBhvr>
                                    </p:animEffect>
                                  </p:childTnLst>
                                </p:cTn>
                              </p:par>
                              <p:par>
                                <p:cTn id="39" presetID="49" presetClass="entr" presetSubtype="0" decel="100000" fill="hold" grpId="1" nodeType="withEffect">
                                  <p:stCondLst>
                                    <p:cond delay="250"/>
                                  </p:stCondLst>
                                  <p:childTnLst>
                                    <p:set>
                                      <p:cBhvr>
                                        <p:cTn id="40" dur="1" fill="hold">
                                          <p:stCondLst>
                                            <p:cond delay="0"/>
                                          </p:stCondLst>
                                        </p:cTn>
                                        <p:tgtEl>
                                          <p:spTgt spid="22">
                                            <p:txEl>
                                              <p:pRg st="0" end="0"/>
                                            </p:txEl>
                                          </p:spTgt>
                                        </p:tgtEl>
                                        <p:attrNameLst>
                                          <p:attrName>style.visibility</p:attrName>
                                        </p:attrNameLst>
                                      </p:cBhvr>
                                      <p:to>
                                        <p:strVal val="visible"/>
                                      </p:to>
                                    </p:set>
                                    <p:anim calcmode="lin" valueType="num">
                                      <p:cBhvr>
                                        <p:cTn id="41"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42" dur="500" fill="hold"/>
                                        <p:tgtEl>
                                          <p:spTgt spid="22">
                                            <p:txEl>
                                              <p:pRg st="0" end="0"/>
                                            </p:txEl>
                                          </p:spTgt>
                                        </p:tgtEl>
                                        <p:attrNameLst>
                                          <p:attrName>ppt_h</p:attrName>
                                        </p:attrNameLst>
                                      </p:cBhvr>
                                      <p:tavLst>
                                        <p:tav tm="0">
                                          <p:val>
                                            <p:fltVal val="0"/>
                                          </p:val>
                                        </p:tav>
                                        <p:tav tm="100000">
                                          <p:val>
                                            <p:strVal val="#ppt_h"/>
                                          </p:val>
                                        </p:tav>
                                      </p:tavLst>
                                    </p:anim>
                                    <p:anim calcmode="lin" valueType="num">
                                      <p:cBhvr>
                                        <p:cTn id="43" dur="500" fill="hold"/>
                                        <p:tgtEl>
                                          <p:spTgt spid="22">
                                            <p:txEl>
                                              <p:pRg st="0" end="0"/>
                                            </p:txEl>
                                          </p:spTgt>
                                        </p:tgtEl>
                                        <p:attrNameLst>
                                          <p:attrName>style.rotation</p:attrName>
                                        </p:attrNameLst>
                                      </p:cBhvr>
                                      <p:tavLst>
                                        <p:tav tm="0">
                                          <p:val>
                                            <p:fltVal val="360"/>
                                          </p:val>
                                        </p:tav>
                                        <p:tav tm="100000">
                                          <p:val>
                                            <p:fltVal val="0"/>
                                          </p:val>
                                        </p:tav>
                                      </p:tavLst>
                                    </p:anim>
                                    <p:animEffect transition="in" filter="fade">
                                      <p:cBhvr>
                                        <p:cTn id="44" dur="500"/>
                                        <p:tgtEl>
                                          <p:spTgt spid="22">
                                            <p:txEl>
                                              <p:pRg st="0" end="0"/>
                                            </p:txEl>
                                          </p:spTgt>
                                        </p:tgtEl>
                                      </p:cBhvr>
                                    </p:animEffect>
                                  </p:childTnLst>
                                </p:cTn>
                              </p:par>
                              <p:par>
                                <p:cTn id="45" presetID="2" presetClass="entr" presetSubtype="3" decel="100000" fill="hold" grpId="0" nodeType="withEffect">
                                  <p:stCondLst>
                                    <p:cond delay="50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1+#ppt_w/2"/>
                                          </p:val>
                                        </p:tav>
                                        <p:tav tm="100000">
                                          <p:val>
                                            <p:strVal val="#ppt_x"/>
                                          </p:val>
                                        </p:tav>
                                      </p:tavLst>
                                    </p:anim>
                                    <p:anim calcmode="lin" valueType="num">
                                      <p:cBhvr additive="base">
                                        <p:cTn id="48" dur="500" fill="hold"/>
                                        <p:tgtEl>
                                          <p:spTgt spid="19"/>
                                        </p:tgtEl>
                                        <p:attrNameLst>
                                          <p:attrName>ppt_y</p:attrName>
                                        </p:attrNameLst>
                                      </p:cBhvr>
                                      <p:tavLst>
                                        <p:tav tm="0">
                                          <p:val>
                                            <p:strVal val="0-#ppt_h/2"/>
                                          </p:val>
                                        </p:tav>
                                        <p:tav tm="100000">
                                          <p:val>
                                            <p:strVal val="#ppt_y"/>
                                          </p:val>
                                        </p:tav>
                                      </p:tavLst>
                                    </p:anim>
                                  </p:childTnLst>
                                </p:cTn>
                              </p:par>
                              <p:par>
                                <p:cTn id="49" presetID="2" presetClass="entr" presetSubtype="3" decel="100000" fill="hold" grpId="0" nodeType="withEffect">
                                  <p:stCondLst>
                                    <p:cond delay="500"/>
                                  </p:stCondLst>
                                  <p:childTnLst>
                                    <p:set>
                                      <p:cBhvr>
                                        <p:cTn id="50" dur="1" fill="hold">
                                          <p:stCondLst>
                                            <p:cond delay="0"/>
                                          </p:stCondLst>
                                        </p:cTn>
                                        <p:tgtEl>
                                          <p:spTgt spid="23">
                                            <p:txEl>
                                              <p:pRg st="0" end="0"/>
                                            </p:txEl>
                                          </p:spTgt>
                                        </p:tgtEl>
                                        <p:attrNameLst>
                                          <p:attrName>style.visibility</p:attrName>
                                        </p:attrNameLst>
                                      </p:cBhvr>
                                      <p:to>
                                        <p:strVal val="visible"/>
                                      </p:to>
                                    </p:set>
                                    <p:anim calcmode="lin" valueType="num">
                                      <p:cBhvr additive="base">
                                        <p:cTn id="51"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23">
                                            <p:txEl>
                                              <p:pRg st="0" end="0"/>
                                            </p:txEl>
                                          </p:spTgt>
                                        </p:tgtEl>
                                        <p:attrNameLst>
                                          <p:attrName>ppt_y</p:attrName>
                                        </p:attrNameLst>
                                      </p:cBhvr>
                                      <p:tavLst>
                                        <p:tav tm="0">
                                          <p:val>
                                            <p:strVal val="0-#ppt_h/2"/>
                                          </p:val>
                                        </p:tav>
                                        <p:tav tm="100000">
                                          <p:val>
                                            <p:strVal val="#ppt_y"/>
                                          </p:val>
                                        </p:tav>
                                      </p:tavLst>
                                    </p:anim>
                                  </p:childTnLst>
                                </p:cTn>
                              </p:par>
                              <p:par>
                                <p:cTn id="53" presetID="49" presetClass="entr" presetSubtype="0" decel="100000" fill="hold" grpId="1" nodeType="withEffect">
                                  <p:stCondLst>
                                    <p:cond delay="500"/>
                                  </p:stCondLst>
                                  <p:childTnLst>
                                    <p:set>
                                      <p:cBhvr>
                                        <p:cTn id="54" dur="1" fill="hold">
                                          <p:stCondLst>
                                            <p:cond delay="0"/>
                                          </p:stCondLst>
                                        </p:cTn>
                                        <p:tgtEl>
                                          <p:spTgt spid="19"/>
                                        </p:tgtEl>
                                        <p:attrNameLst>
                                          <p:attrName>style.visibility</p:attrName>
                                        </p:attrNameLst>
                                      </p:cBhvr>
                                      <p:to>
                                        <p:strVal val="visible"/>
                                      </p:to>
                                    </p:set>
                                    <p:anim calcmode="lin" valueType="num">
                                      <p:cBhvr>
                                        <p:cTn id="55" dur="500" fill="hold"/>
                                        <p:tgtEl>
                                          <p:spTgt spid="19"/>
                                        </p:tgtEl>
                                        <p:attrNameLst>
                                          <p:attrName>ppt_w</p:attrName>
                                        </p:attrNameLst>
                                      </p:cBhvr>
                                      <p:tavLst>
                                        <p:tav tm="0">
                                          <p:val>
                                            <p:fltVal val="0"/>
                                          </p:val>
                                        </p:tav>
                                        <p:tav tm="100000">
                                          <p:val>
                                            <p:strVal val="#ppt_w"/>
                                          </p:val>
                                        </p:tav>
                                      </p:tavLst>
                                    </p:anim>
                                    <p:anim calcmode="lin" valueType="num">
                                      <p:cBhvr>
                                        <p:cTn id="56" dur="500" fill="hold"/>
                                        <p:tgtEl>
                                          <p:spTgt spid="19"/>
                                        </p:tgtEl>
                                        <p:attrNameLst>
                                          <p:attrName>ppt_h</p:attrName>
                                        </p:attrNameLst>
                                      </p:cBhvr>
                                      <p:tavLst>
                                        <p:tav tm="0">
                                          <p:val>
                                            <p:fltVal val="0"/>
                                          </p:val>
                                        </p:tav>
                                        <p:tav tm="100000">
                                          <p:val>
                                            <p:strVal val="#ppt_h"/>
                                          </p:val>
                                        </p:tav>
                                      </p:tavLst>
                                    </p:anim>
                                    <p:anim calcmode="lin" valueType="num">
                                      <p:cBhvr>
                                        <p:cTn id="57" dur="500" fill="hold"/>
                                        <p:tgtEl>
                                          <p:spTgt spid="19"/>
                                        </p:tgtEl>
                                        <p:attrNameLst>
                                          <p:attrName>style.rotation</p:attrName>
                                        </p:attrNameLst>
                                      </p:cBhvr>
                                      <p:tavLst>
                                        <p:tav tm="0">
                                          <p:val>
                                            <p:fltVal val="360"/>
                                          </p:val>
                                        </p:tav>
                                        <p:tav tm="100000">
                                          <p:val>
                                            <p:fltVal val="0"/>
                                          </p:val>
                                        </p:tav>
                                      </p:tavLst>
                                    </p:anim>
                                    <p:animEffect transition="in" filter="fade">
                                      <p:cBhvr>
                                        <p:cTn id="58" dur="500"/>
                                        <p:tgtEl>
                                          <p:spTgt spid="19"/>
                                        </p:tgtEl>
                                      </p:cBhvr>
                                    </p:animEffect>
                                  </p:childTnLst>
                                </p:cTn>
                              </p:par>
                              <p:par>
                                <p:cTn id="59" presetID="49" presetClass="entr" presetSubtype="0" decel="100000" fill="hold" grpId="1" nodeType="withEffect">
                                  <p:stCondLst>
                                    <p:cond delay="500"/>
                                  </p:stCondLst>
                                  <p:childTnLst>
                                    <p:set>
                                      <p:cBhvr>
                                        <p:cTn id="60" dur="1" fill="hold">
                                          <p:stCondLst>
                                            <p:cond delay="0"/>
                                          </p:stCondLst>
                                        </p:cTn>
                                        <p:tgtEl>
                                          <p:spTgt spid="23">
                                            <p:txEl>
                                              <p:pRg st="0" end="0"/>
                                            </p:txEl>
                                          </p:spTgt>
                                        </p:tgtEl>
                                        <p:attrNameLst>
                                          <p:attrName>style.visibility</p:attrName>
                                        </p:attrNameLst>
                                      </p:cBhvr>
                                      <p:to>
                                        <p:strVal val="visible"/>
                                      </p:to>
                                    </p:set>
                                    <p:anim calcmode="lin" valueType="num">
                                      <p:cBhvr>
                                        <p:cTn id="61" dur="5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62" dur="500" fill="hold"/>
                                        <p:tgtEl>
                                          <p:spTgt spid="23">
                                            <p:txEl>
                                              <p:pRg st="0" end="0"/>
                                            </p:txEl>
                                          </p:spTgt>
                                        </p:tgtEl>
                                        <p:attrNameLst>
                                          <p:attrName>ppt_h</p:attrName>
                                        </p:attrNameLst>
                                      </p:cBhvr>
                                      <p:tavLst>
                                        <p:tav tm="0">
                                          <p:val>
                                            <p:fltVal val="0"/>
                                          </p:val>
                                        </p:tav>
                                        <p:tav tm="100000">
                                          <p:val>
                                            <p:strVal val="#ppt_h"/>
                                          </p:val>
                                        </p:tav>
                                      </p:tavLst>
                                    </p:anim>
                                    <p:anim calcmode="lin" valueType="num">
                                      <p:cBhvr>
                                        <p:cTn id="63" dur="500" fill="hold"/>
                                        <p:tgtEl>
                                          <p:spTgt spid="23">
                                            <p:txEl>
                                              <p:pRg st="0" end="0"/>
                                            </p:txEl>
                                          </p:spTgt>
                                        </p:tgtEl>
                                        <p:attrNameLst>
                                          <p:attrName>style.rotation</p:attrName>
                                        </p:attrNameLst>
                                      </p:cBhvr>
                                      <p:tavLst>
                                        <p:tav tm="0">
                                          <p:val>
                                            <p:fltVal val="360"/>
                                          </p:val>
                                        </p:tav>
                                        <p:tav tm="100000">
                                          <p:val>
                                            <p:fltVal val="0"/>
                                          </p:val>
                                        </p:tav>
                                      </p:tavLst>
                                    </p:anim>
                                    <p:animEffect transition="in" filter="fade">
                                      <p:cBhvr>
                                        <p:cTn id="64" dur="500"/>
                                        <p:tgtEl>
                                          <p:spTgt spid="23">
                                            <p:txEl>
                                              <p:pRg st="0" end="0"/>
                                            </p:txEl>
                                          </p:spTgt>
                                        </p:tgtEl>
                                      </p:cBhvr>
                                    </p:animEffect>
                                  </p:childTnLst>
                                </p:cTn>
                              </p:par>
                              <p:par>
                                <p:cTn id="65" presetID="2" presetClass="entr" presetSubtype="9" decel="100000" fill="hold" grpId="0" nodeType="withEffect">
                                  <p:stCondLst>
                                    <p:cond delay="750"/>
                                  </p:stCondLst>
                                  <p:childTnLst>
                                    <p:set>
                                      <p:cBhvr>
                                        <p:cTn id="66" dur="1" fill="hold">
                                          <p:stCondLst>
                                            <p:cond delay="0"/>
                                          </p:stCondLst>
                                        </p:cTn>
                                        <p:tgtEl>
                                          <p:spTgt spid="20"/>
                                        </p:tgtEl>
                                        <p:attrNameLst>
                                          <p:attrName>style.visibility</p:attrName>
                                        </p:attrNameLst>
                                      </p:cBhvr>
                                      <p:to>
                                        <p:strVal val="visible"/>
                                      </p:to>
                                    </p:set>
                                    <p:anim calcmode="lin" valueType="num">
                                      <p:cBhvr additive="base">
                                        <p:cTn id="67" dur="500" fill="hold"/>
                                        <p:tgtEl>
                                          <p:spTgt spid="20"/>
                                        </p:tgtEl>
                                        <p:attrNameLst>
                                          <p:attrName>ppt_x</p:attrName>
                                        </p:attrNameLst>
                                      </p:cBhvr>
                                      <p:tavLst>
                                        <p:tav tm="0">
                                          <p:val>
                                            <p:strVal val="0-#ppt_w/2"/>
                                          </p:val>
                                        </p:tav>
                                        <p:tav tm="100000">
                                          <p:val>
                                            <p:strVal val="#ppt_x"/>
                                          </p:val>
                                        </p:tav>
                                      </p:tavLst>
                                    </p:anim>
                                    <p:anim calcmode="lin" valueType="num">
                                      <p:cBhvr additive="base">
                                        <p:cTn id="68" dur="500" fill="hold"/>
                                        <p:tgtEl>
                                          <p:spTgt spid="20"/>
                                        </p:tgtEl>
                                        <p:attrNameLst>
                                          <p:attrName>ppt_y</p:attrName>
                                        </p:attrNameLst>
                                      </p:cBhvr>
                                      <p:tavLst>
                                        <p:tav tm="0">
                                          <p:val>
                                            <p:strVal val="0-#ppt_h/2"/>
                                          </p:val>
                                        </p:tav>
                                        <p:tav tm="100000">
                                          <p:val>
                                            <p:strVal val="#ppt_y"/>
                                          </p:val>
                                        </p:tav>
                                      </p:tavLst>
                                    </p:anim>
                                  </p:childTnLst>
                                </p:cTn>
                              </p:par>
                              <p:par>
                                <p:cTn id="69" presetID="2" presetClass="entr" presetSubtype="9" decel="100000" fill="hold" grpId="0" nodeType="withEffect">
                                  <p:stCondLst>
                                    <p:cond delay="750"/>
                                  </p:stCondLst>
                                  <p:childTnLst>
                                    <p:set>
                                      <p:cBhvr>
                                        <p:cTn id="70" dur="1" fill="hold">
                                          <p:stCondLst>
                                            <p:cond delay="0"/>
                                          </p:stCondLst>
                                        </p:cTn>
                                        <p:tgtEl>
                                          <p:spTgt spid="24">
                                            <p:txEl>
                                              <p:pRg st="0" end="0"/>
                                            </p:txEl>
                                          </p:spTgt>
                                        </p:tgtEl>
                                        <p:attrNameLst>
                                          <p:attrName>style.visibility</p:attrName>
                                        </p:attrNameLst>
                                      </p:cBhvr>
                                      <p:to>
                                        <p:strVal val="visible"/>
                                      </p:to>
                                    </p:set>
                                    <p:anim calcmode="lin" valueType="num">
                                      <p:cBhvr additive="base">
                                        <p:cTn id="71" dur="5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72" dur="500" fill="hold"/>
                                        <p:tgtEl>
                                          <p:spTgt spid="24">
                                            <p:txEl>
                                              <p:pRg st="0" end="0"/>
                                            </p:txEl>
                                          </p:spTgt>
                                        </p:tgtEl>
                                        <p:attrNameLst>
                                          <p:attrName>ppt_y</p:attrName>
                                        </p:attrNameLst>
                                      </p:cBhvr>
                                      <p:tavLst>
                                        <p:tav tm="0">
                                          <p:val>
                                            <p:strVal val="0-#ppt_h/2"/>
                                          </p:val>
                                        </p:tav>
                                        <p:tav tm="100000">
                                          <p:val>
                                            <p:strVal val="#ppt_y"/>
                                          </p:val>
                                        </p:tav>
                                      </p:tavLst>
                                    </p:anim>
                                  </p:childTnLst>
                                </p:cTn>
                              </p:par>
                              <p:par>
                                <p:cTn id="73" presetID="49" presetClass="entr" presetSubtype="0" decel="100000" fill="hold" grpId="1" nodeType="withEffect">
                                  <p:stCondLst>
                                    <p:cond delay="750"/>
                                  </p:stCondLst>
                                  <p:childTnLst>
                                    <p:set>
                                      <p:cBhvr>
                                        <p:cTn id="74" dur="1" fill="hold">
                                          <p:stCondLst>
                                            <p:cond delay="0"/>
                                          </p:stCondLst>
                                        </p:cTn>
                                        <p:tgtEl>
                                          <p:spTgt spid="20"/>
                                        </p:tgtEl>
                                        <p:attrNameLst>
                                          <p:attrName>style.visibility</p:attrName>
                                        </p:attrNameLst>
                                      </p:cBhvr>
                                      <p:to>
                                        <p:strVal val="visible"/>
                                      </p:to>
                                    </p:set>
                                    <p:anim calcmode="lin" valueType="num">
                                      <p:cBhvr>
                                        <p:cTn id="75" dur="500" fill="hold"/>
                                        <p:tgtEl>
                                          <p:spTgt spid="20"/>
                                        </p:tgtEl>
                                        <p:attrNameLst>
                                          <p:attrName>ppt_w</p:attrName>
                                        </p:attrNameLst>
                                      </p:cBhvr>
                                      <p:tavLst>
                                        <p:tav tm="0">
                                          <p:val>
                                            <p:fltVal val="0"/>
                                          </p:val>
                                        </p:tav>
                                        <p:tav tm="100000">
                                          <p:val>
                                            <p:strVal val="#ppt_w"/>
                                          </p:val>
                                        </p:tav>
                                      </p:tavLst>
                                    </p:anim>
                                    <p:anim calcmode="lin" valueType="num">
                                      <p:cBhvr>
                                        <p:cTn id="76" dur="500" fill="hold"/>
                                        <p:tgtEl>
                                          <p:spTgt spid="20"/>
                                        </p:tgtEl>
                                        <p:attrNameLst>
                                          <p:attrName>ppt_h</p:attrName>
                                        </p:attrNameLst>
                                      </p:cBhvr>
                                      <p:tavLst>
                                        <p:tav tm="0">
                                          <p:val>
                                            <p:fltVal val="0"/>
                                          </p:val>
                                        </p:tav>
                                        <p:tav tm="100000">
                                          <p:val>
                                            <p:strVal val="#ppt_h"/>
                                          </p:val>
                                        </p:tav>
                                      </p:tavLst>
                                    </p:anim>
                                    <p:anim calcmode="lin" valueType="num">
                                      <p:cBhvr>
                                        <p:cTn id="77" dur="500" fill="hold"/>
                                        <p:tgtEl>
                                          <p:spTgt spid="20"/>
                                        </p:tgtEl>
                                        <p:attrNameLst>
                                          <p:attrName>style.rotation</p:attrName>
                                        </p:attrNameLst>
                                      </p:cBhvr>
                                      <p:tavLst>
                                        <p:tav tm="0">
                                          <p:val>
                                            <p:fltVal val="360"/>
                                          </p:val>
                                        </p:tav>
                                        <p:tav tm="100000">
                                          <p:val>
                                            <p:fltVal val="0"/>
                                          </p:val>
                                        </p:tav>
                                      </p:tavLst>
                                    </p:anim>
                                    <p:animEffect transition="in" filter="fade">
                                      <p:cBhvr>
                                        <p:cTn id="78" dur="500"/>
                                        <p:tgtEl>
                                          <p:spTgt spid="20"/>
                                        </p:tgtEl>
                                      </p:cBhvr>
                                    </p:animEffect>
                                  </p:childTnLst>
                                </p:cTn>
                              </p:par>
                              <p:par>
                                <p:cTn id="79" presetID="49" presetClass="entr" presetSubtype="0" decel="100000" fill="hold" grpId="1" nodeType="withEffect">
                                  <p:stCondLst>
                                    <p:cond delay="750"/>
                                  </p:stCondLst>
                                  <p:childTnLst>
                                    <p:set>
                                      <p:cBhvr>
                                        <p:cTn id="80" dur="1" fill="hold">
                                          <p:stCondLst>
                                            <p:cond delay="0"/>
                                          </p:stCondLst>
                                        </p:cTn>
                                        <p:tgtEl>
                                          <p:spTgt spid="24">
                                            <p:txEl>
                                              <p:pRg st="0" end="0"/>
                                            </p:txEl>
                                          </p:spTgt>
                                        </p:tgtEl>
                                        <p:attrNameLst>
                                          <p:attrName>style.visibility</p:attrName>
                                        </p:attrNameLst>
                                      </p:cBhvr>
                                      <p:to>
                                        <p:strVal val="visible"/>
                                      </p:to>
                                    </p:set>
                                    <p:anim calcmode="lin" valueType="num">
                                      <p:cBhvr>
                                        <p:cTn id="81"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82" dur="500" fill="hold"/>
                                        <p:tgtEl>
                                          <p:spTgt spid="24">
                                            <p:txEl>
                                              <p:pRg st="0" end="0"/>
                                            </p:txEl>
                                          </p:spTgt>
                                        </p:tgtEl>
                                        <p:attrNameLst>
                                          <p:attrName>ppt_h</p:attrName>
                                        </p:attrNameLst>
                                      </p:cBhvr>
                                      <p:tavLst>
                                        <p:tav tm="0">
                                          <p:val>
                                            <p:fltVal val="0"/>
                                          </p:val>
                                        </p:tav>
                                        <p:tav tm="100000">
                                          <p:val>
                                            <p:strVal val="#ppt_h"/>
                                          </p:val>
                                        </p:tav>
                                      </p:tavLst>
                                    </p:anim>
                                    <p:anim calcmode="lin" valueType="num">
                                      <p:cBhvr>
                                        <p:cTn id="83" dur="500" fill="hold"/>
                                        <p:tgtEl>
                                          <p:spTgt spid="24">
                                            <p:txEl>
                                              <p:pRg st="0" end="0"/>
                                            </p:txEl>
                                          </p:spTgt>
                                        </p:tgtEl>
                                        <p:attrNameLst>
                                          <p:attrName>style.rotation</p:attrName>
                                        </p:attrNameLst>
                                      </p:cBhvr>
                                      <p:tavLst>
                                        <p:tav tm="0">
                                          <p:val>
                                            <p:fltVal val="360"/>
                                          </p:val>
                                        </p:tav>
                                        <p:tav tm="100000">
                                          <p:val>
                                            <p:fltVal val="0"/>
                                          </p:val>
                                        </p:tav>
                                      </p:tavLst>
                                    </p:anim>
                                    <p:animEffect transition="in" filter="fade">
                                      <p:cBhvr>
                                        <p:cTn id="84" dur="500"/>
                                        <p:tgtEl>
                                          <p:spTgt spid="24">
                                            <p:txEl>
                                              <p:pRg st="0" end="0"/>
                                            </p:txEl>
                                          </p:spTgt>
                                        </p:tgtEl>
                                      </p:cBhvr>
                                    </p:animEffect>
                                  </p:childTnLst>
                                </p:cTn>
                              </p:par>
                            </p:childTnLst>
                          </p:cTn>
                        </p:par>
                        <p:par>
                          <p:cTn id="85" fill="hold">
                            <p:stCondLst>
                              <p:cond delay="1250"/>
                            </p:stCondLst>
                            <p:childTnLst>
                              <p:par>
                                <p:cTn id="86" presetID="2" presetClass="entr" presetSubtype="8" decel="100000" fill="hold" grpId="0" nodeType="afterEffect">
                                  <p:stCondLst>
                                    <p:cond delay="250"/>
                                  </p:stCondLst>
                                  <p:childTnLst>
                                    <p:set>
                                      <p:cBhvr>
                                        <p:cTn id="87" dur="1" fill="hold">
                                          <p:stCondLst>
                                            <p:cond delay="0"/>
                                          </p:stCondLst>
                                        </p:cTn>
                                        <p:tgtEl>
                                          <p:spTgt spid="26">
                                            <p:txEl>
                                              <p:pRg st="0" end="0"/>
                                            </p:txEl>
                                          </p:spTgt>
                                        </p:tgtEl>
                                        <p:attrNameLst>
                                          <p:attrName>style.visibility</p:attrName>
                                        </p:attrNameLst>
                                      </p:cBhvr>
                                      <p:to>
                                        <p:strVal val="visible"/>
                                      </p:to>
                                    </p:set>
                                    <p:anim calcmode="lin" valueType="num">
                                      <p:cBhvr additive="base">
                                        <p:cTn id="88" dur="500" fill="hold"/>
                                        <p:tgtEl>
                                          <p:spTgt spid="26">
                                            <p:txEl>
                                              <p:pRg st="0" end="0"/>
                                            </p:txEl>
                                          </p:spTgt>
                                        </p:tgtEl>
                                        <p:attrNameLst>
                                          <p:attrName>ppt_x</p:attrName>
                                        </p:attrNameLst>
                                      </p:cBhvr>
                                      <p:tavLst>
                                        <p:tav tm="0">
                                          <p:val>
                                            <p:strVal val="0-#ppt_w/2"/>
                                          </p:val>
                                        </p:tav>
                                        <p:tav tm="100000">
                                          <p:val>
                                            <p:strVal val="#ppt_x"/>
                                          </p:val>
                                        </p:tav>
                                      </p:tavLst>
                                    </p:anim>
                                    <p:anim calcmode="lin" valueType="num">
                                      <p:cBhvr additive="base">
                                        <p:cTn id="89" dur="500" fill="hold"/>
                                        <p:tgtEl>
                                          <p:spTgt spid="26">
                                            <p:txEl>
                                              <p:pRg st="0" end="0"/>
                                            </p:txEl>
                                          </p:spTgt>
                                        </p:tgtEl>
                                        <p:attrNameLst>
                                          <p:attrName>ppt_y</p:attrName>
                                        </p:attrNameLst>
                                      </p:cBhvr>
                                      <p:tavLst>
                                        <p:tav tm="0">
                                          <p:val>
                                            <p:strVal val="#ppt_y"/>
                                          </p:val>
                                        </p:tav>
                                        <p:tav tm="100000">
                                          <p:val>
                                            <p:strVal val="#ppt_y"/>
                                          </p:val>
                                        </p:tav>
                                      </p:tavLst>
                                    </p:anim>
                                  </p:childTnLst>
                                </p:cTn>
                              </p:par>
                              <p:par>
                                <p:cTn id="90" presetID="2" presetClass="entr" presetSubtype="4" decel="100000" fill="hold" grpId="0" nodeType="withEffect">
                                  <p:stCondLst>
                                    <p:cond delay="250"/>
                                  </p:stCondLst>
                                  <p:childTnLst>
                                    <p:set>
                                      <p:cBhvr>
                                        <p:cTn id="91" dur="1" fill="hold">
                                          <p:stCondLst>
                                            <p:cond delay="0"/>
                                          </p:stCondLst>
                                        </p:cTn>
                                        <p:tgtEl>
                                          <p:spTgt spid="27"/>
                                        </p:tgtEl>
                                        <p:attrNameLst>
                                          <p:attrName>style.visibility</p:attrName>
                                        </p:attrNameLst>
                                      </p:cBhvr>
                                      <p:to>
                                        <p:strVal val="visible"/>
                                      </p:to>
                                    </p:set>
                                    <p:anim calcmode="lin" valueType="num">
                                      <p:cBhvr additive="base">
                                        <p:cTn id="92" dur="500" fill="hold"/>
                                        <p:tgtEl>
                                          <p:spTgt spid="27"/>
                                        </p:tgtEl>
                                        <p:attrNameLst>
                                          <p:attrName>ppt_x</p:attrName>
                                        </p:attrNameLst>
                                      </p:cBhvr>
                                      <p:tavLst>
                                        <p:tav tm="0">
                                          <p:val>
                                            <p:strVal val="#ppt_x"/>
                                          </p:val>
                                        </p:tav>
                                        <p:tav tm="100000">
                                          <p:val>
                                            <p:strVal val="#ppt_x"/>
                                          </p:val>
                                        </p:tav>
                                      </p:tavLst>
                                    </p:anim>
                                    <p:anim calcmode="lin" valueType="num">
                                      <p:cBhvr additive="base">
                                        <p:cTn id="93" dur="500" fill="hold"/>
                                        <p:tgtEl>
                                          <p:spTgt spid="27"/>
                                        </p:tgtEl>
                                        <p:attrNameLst>
                                          <p:attrName>ppt_y</p:attrName>
                                        </p:attrNameLst>
                                      </p:cBhvr>
                                      <p:tavLst>
                                        <p:tav tm="0">
                                          <p:val>
                                            <p:strVal val="1+#ppt_h/2"/>
                                          </p:val>
                                        </p:tav>
                                        <p:tav tm="100000">
                                          <p:val>
                                            <p:strVal val="#ppt_y"/>
                                          </p:val>
                                        </p:tav>
                                      </p:tavLst>
                                    </p:anim>
                                  </p:childTnLst>
                                </p:cTn>
                              </p:par>
                            </p:childTnLst>
                          </p:cTn>
                        </p:par>
                        <p:par>
                          <p:cTn id="94" fill="hold">
                            <p:stCondLst>
                              <p:cond delay="2000"/>
                            </p:stCondLst>
                            <p:childTnLst>
                              <p:par>
                                <p:cTn id="95" presetID="22" presetClass="entr" presetSubtype="2" fill="hold" grpId="0" nodeType="afterEffect">
                                  <p:stCondLst>
                                    <p:cond delay="0"/>
                                  </p:stCondLst>
                                  <p:childTnLst>
                                    <p:set>
                                      <p:cBhvr>
                                        <p:cTn id="96" dur="1" fill="hold">
                                          <p:stCondLst>
                                            <p:cond delay="0"/>
                                          </p:stCondLst>
                                        </p:cTn>
                                        <p:tgtEl>
                                          <p:spTgt spid="25"/>
                                        </p:tgtEl>
                                        <p:attrNameLst>
                                          <p:attrName>style.visibility</p:attrName>
                                        </p:attrNameLst>
                                      </p:cBhvr>
                                      <p:to>
                                        <p:strVal val="visible"/>
                                      </p:to>
                                    </p:set>
                                    <p:animEffect transition="in" filter="wipe(right)">
                                      <p:cBhvr>
                                        <p:cTn id="97" dur="500"/>
                                        <p:tgtEl>
                                          <p:spTgt spid="25"/>
                                        </p:tgtEl>
                                      </p:cBhvr>
                                    </p:animEffect>
                                  </p:childTnLst>
                                </p:cTn>
                              </p:par>
                            </p:childTnLst>
                          </p:cTn>
                        </p:par>
                        <p:par>
                          <p:cTn id="98" fill="hold">
                            <p:stCondLst>
                              <p:cond delay="2500"/>
                            </p:stCondLst>
                            <p:childTnLst>
                              <p:par>
                                <p:cTn id="99" presetID="2" presetClass="entr" presetSubtype="2" decel="100000" fill="hold" grpId="0" nodeType="afterEffect">
                                  <p:stCondLst>
                                    <p:cond delay="250"/>
                                  </p:stCondLst>
                                  <p:childTnLst>
                                    <p:set>
                                      <p:cBhvr>
                                        <p:cTn id="100" dur="1" fill="hold">
                                          <p:stCondLst>
                                            <p:cond delay="0"/>
                                          </p:stCondLst>
                                        </p:cTn>
                                        <p:tgtEl>
                                          <p:spTgt spid="35">
                                            <p:txEl>
                                              <p:pRg st="0" end="0"/>
                                            </p:txEl>
                                          </p:spTgt>
                                        </p:tgtEl>
                                        <p:attrNameLst>
                                          <p:attrName>style.visibility</p:attrName>
                                        </p:attrNameLst>
                                      </p:cBhvr>
                                      <p:to>
                                        <p:strVal val="visible"/>
                                      </p:to>
                                    </p:set>
                                    <p:anim calcmode="lin" valueType="num">
                                      <p:cBhvr additive="base">
                                        <p:cTn id="101" dur="500" fill="hold"/>
                                        <p:tgtEl>
                                          <p:spTgt spid="35">
                                            <p:txEl>
                                              <p:pRg st="0" end="0"/>
                                            </p:txEl>
                                          </p:spTgt>
                                        </p:tgtEl>
                                        <p:attrNameLst>
                                          <p:attrName>ppt_x</p:attrName>
                                        </p:attrNameLst>
                                      </p:cBhvr>
                                      <p:tavLst>
                                        <p:tav tm="0">
                                          <p:val>
                                            <p:strVal val="1+#ppt_w/2"/>
                                          </p:val>
                                        </p:tav>
                                        <p:tav tm="100000">
                                          <p:val>
                                            <p:strVal val="#ppt_x"/>
                                          </p:val>
                                        </p:tav>
                                      </p:tavLst>
                                    </p:anim>
                                    <p:anim calcmode="lin" valueType="num">
                                      <p:cBhvr additive="base">
                                        <p:cTn id="102" dur="500" fill="hold"/>
                                        <p:tgtEl>
                                          <p:spTgt spid="35">
                                            <p:txEl>
                                              <p:pRg st="0" end="0"/>
                                            </p:txEl>
                                          </p:spTgt>
                                        </p:tgtEl>
                                        <p:attrNameLst>
                                          <p:attrName>ppt_y</p:attrName>
                                        </p:attrNameLst>
                                      </p:cBhvr>
                                      <p:tavLst>
                                        <p:tav tm="0">
                                          <p:val>
                                            <p:strVal val="#ppt_y"/>
                                          </p:val>
                                        </p:tav>
                                        <p:tav tm="100000">
                                          <p:val>
                                            <p:strVal val="#ppt_y"/>
                                          </p:val>
                                        </p:tav>
                                      </p:tavLst>
                                    </p:anim>
                                  </p:childTnLst>
                                </p:cTn>
                              </p:par>
                              <p:par>
                                <p:cTn id="103" presetID="2" presetClass="entr" presetSubtype="4" decel="100000" fill="hold" grpId="0" nodeType="withEffect">
                                  <p:stCondLst>
                                    <p:cond delay="250"/>
                                  </p:stCondLst>
                                  <p:childTnLst>
                                    <p:set>
                                      <p:cBhvr>
                                        <p:cTn id="104" dur="1" fill="hold">
                                          <p:stCondLst>
                                            <p:cond delay="0"/>
                                          </p:stCondLst>
                                        </p:cTn>
                                        <p:tgtEl>
                                          <p:spTgt spid="38"/>
                                        </p:tgtEl>
                                        <p:attrNameLst>
                                          <p:attrName>style.visibility</p:attrName>
                                        </p:attrNameLst>
                                      </p:cBhvr>
                                      <p:to>
                                        <p:strVal val="visible"/>
                                      </p:to>
                                    </p:set>
                                    <p:anim calcmode="lin" valueType="num">
                                      <p:cBhvr additive="base">
                                        <p:cTn id="105" dur="500" fill="hold"/>
                                        <p:tgtEl>
                                          <p:spTgt spid="38"/>
                                        </p:tgtEl>
                                        <p:attrNameLst>
                                          <p:attrName>ppt_x</p:attrName>
                                        </p:attrNameLst>
                                      </p:cBhvr>
                                      <p:tavLst>
                                        <p:tav tm="0">
                                          <p:val>
                                            <p:strVal val="#ppt_x"/>
                                          </p:val>
                                        </p:tav>
                                        <p:tav tm="100000">
                                          <p:val>
                                            <p:strVal val="#ppt_x"/>
                                          </p:val>
                                        </p:tav>
                                      </p:tavLst>
                                    </p:anim>
                                    <p:anim calcmode="lin" valueType="num">
                                      <p:cBhvr additive="base">
                                        <p:cTn id="106" dur="500" fill="hold"/>
                                        <p:tgtEl>
                                          <p:spTgt spid="38"/>
                                        </p:tgtEl>
                                        <p:attrNameLst>
                                          <p:attrName>ppt_y</p:attrName>
                                        </p:attrNameLst>
                                      </p:cBhvr>
                                      <p:tavLst>
                                        <p:tav tm="0">
                                          <p:val>
                                            <p:strVal val="1+#ppt_h/2"/>
                                          </p:val>
                                        </p:tav>
                                        <p:tav tm="100000">
                                          <p:val>
                                            <p:strVal val="#ppt_y"/>
                                          </p:val>
                                        </p:tav>
                                      </p:tavLst>
                                    </p:anim>
                                  </p:childTnLst>
                                </p:cTn>
                              </p:par>
                            </p:childTnLst>
                          </p:cTn>
                        </p:par>
                        <p:par>
                          <p:cTn id="107" fill="hold">
                            <p:stCondLst>
                              <p:cond delay="3250"/>
                            </p:stCondLst>
                            <p:childTnLst>
                              <p:par>
                                <p:cTn id="108" presetID="22" presetClass="entr" presetSubtype="8" fill="hold" grpId="0" nodeType="afterEffect">
                                  <p:stCondLst>
                                    <p:cond delay="0"/>
                                  </p:stCondLst>
                                  <p:childTnLst>
                                    <p:set>
                                      <p:cBhvr>
                                        <p:cTn id="109" dur="1" fill="hold">
                                          <p:stCondLst>
                                            <p:cond delay="0"/>
                                          </p:stCondLst>
                                        </p:cTn>
                                        <p:tgtEl>
                                          <p:spTgt spid="32"/>
                                        </p:tgtEl>
                                        <p:attrNameLst>
                                          <p:attrName>style.visibility</p:attrName>
                                        </p:attrNameLst>
                                      </p:cBhvr>
                                      <p:to>
                                        <p:strVal val="visible"/>
                                      </p:to>
                                    </p:set>
                                    <p:animEffect transition="in" filter="wipe(left)">
                                      <p:cBhvr>
                                        <p:cTn id="110" dur="500"/>
                                        <p:tgtEl>
                                          <p:spTgt spid="32"/>
                                        </p:tgtEl>
                                      </p:cBhvr>
                                    </p:animEffect>
                                  </p:childTnLst>
                                </p:cTn>
                              </p:par>
                            </p:childTnLst>
                          </p:cTn>
                        </p:par>
                        <p:par>
                          <p:cTn id="111" fill="hold">
                            <p:stCondLst>
                              <p:cond delay="3750"/>
                            </p:stCondLst>
                            <p:childTnLst>
                              <p:par>
                                <p:cTn id="112" presetID="2" presetClass="entr" presetSubtype="8" decel="100000" fill="hold" grpId="0" nodeType="afterEffect">
                                  <p:stCondLst>
                                    <p:cond delay="250"/>
                                  </p:stCondLst>
                                  <p:childTnLst>
                                    <p:set>
                                      <p:cBhvr>
                                        <p:cTn id="113" dur="1" fill="hold">
                                          <p:stCondLst>
                                            <p:cond delay="0"/>
                                          </p:stCondLst>
                                        </p:cTn>
                                        <p:tgtEl>
                                          <p:spTgt spid="43">
                                            <p:txEl>
                                              <p:pRg st="0" end="0"/>
                                            </p:txEl>
                                          </p:spTgt>
                                        </p:tgtEl>
                                        <p:attrNameLst>
                                          <p:attrName>style.visibility</p:attrName>
                                        </p:attrNameLst>
                                      </p:cBhvr>
                                      <p:to>
                                        <p:strVal val="visible"/>
                                      </p:to>
                                    </p:set>
                                    <p:anim calcmode="lin" valueType="num">
                                      <p:cBhvr additive="base">
                                        <p:cTn id="114" dur="500" fill="hold"/>
                                        <p:tgtEl>
                                          <p:spTgt spid="43">
                                            <p:txEl>
                                              <p:pRg st="0" end="0"/>
                                            </p:txEl>
                                          </p:spTgt>
                                        </p:tgtEl>
                                        <p:attrNameLst>
                                          <p:attrName>ppt_x</p:attrName>
                                        </p:attrNameLst>
                                      </p:cBhvr>
                                      <p:tavLst>
                                        <p:tav tm="0">
                                          <p:val>
                                            <p:strVal val="0-#ppt_w/2"/>
                                          </p:val>
                                        </p:tav>
                                        <p:tav tm="100000">
                                          <p:val>
                                            <p:strVal val="#ppt_x"/>
                                          </p:val>
                                        </p:tav>
                                      </p:tavLst>
                                    </p:anim>
                                    <p:anim calcmode="lin" valueType="num">
                                      <p:cBhvr additive="base">
                                        <p:cTn id="115" dur="500" fill="hold"/>
                                        <p:tgtEl>
                                          <p:spTgt spid="43">
                                            <p:txEl>
                                              <p:pRg st="0" end="0"/>
                                            </p:txEl>
                                          </p:spTgt>
                                        </p:tgtEl>
                                        <p:attrNameLst>
                                          <p:attrName>ppt_y</p:attrName>
                                        </p:attrNameLst>
                                      </p:cBhvr>
                                      <p:tavLst>
                                        <p:tav tm="0">
                                          <p:val>
                                            <p:strVal val="#ppt_y"/>
                                          </p:val>
                                        </p:tav>
                                        <p:tav tm="100000">
                                          <p:val>
                                            <p:strVal val="#ppt_y"/>
                                          </p:val>
                                        </p:tav>
                                      </p:tavLst>
                                    </p:anim>
                                  </p:childTnLst>
                                </p:cTn>
                              </p:par>
                              <p:par>
                                <p:cTn id="116" presetID="2" presetClass="entr" presetSubtype="4" decel="100000" fill="hold" grpId="0" nodeType="withEffect">
                                  <p:stCondLst>
                                    <p:cond delay="250"/>
                                  </p:stCondLst>
                                  <p:childTnLst>
                                    <p:set>
                                      <p:cBhvr>
                                        <p:cTn id="117" dur="1" fill="hold">
                                          <p:stCondLst>
                                            <p:cond delay="0"/>
                                          </p:stCondLst>
                                        </p:cTn>
                                        <p:tgtEl>
                                          <p:spTgt spid="44"/>
                                        </p:tgtEl>
                                        <p:attrNameLst>
                                          <p:attrName>style.visibility</p:attrName>
                                        </p:attrNameLst>
                                      </p:cBhvr>
                                      <p:to>
                                        <p:strVal val="visible"/>
                                      </p:to>
                                    </p:set>
                                    <p:anim calcmode="lin" valueType="num">
                                      <p:cBhvr additive="base">
                                        <p:cTn id="118" dur="500" fill="hold"/>
                                        <p:tgtEl>
                                          <p:spTgt spid="44"/>
                                        </p:tgtEl>
                                        <p:attrNameLst>
                                          <p:attrName>ppt_x</p:attrName>
                                        </p:attrNameLst>
                                      </p:cBhvr>
                                      <p:tavLst>
                                        <p:tav tm="0">
                                          <p:val>
                                            <p:strVal val="#ppt_x"/>
                                          </p:val>
                                        </p:tav>
                                        <p:tav tm="100000">
                                          <p:val>
                                            <p:strVal val="#ppt_x"/>
                                          </p:val>
                                        </p:tav>
                                      </p:tavLst>
                                    </p:anim>
                                    <p:anim calcmode="lin" valueType="num">
                                      <p:cBhvr additive="base">
                                        <p:cTn id="119" dur="500" fill="hold"/>
                                        <p:tgtEl>
                                          <p:spTgt spid="44"/>
                                        </p:tgtEl>
                                        <p:attrNameLst>
                                          <p:attrName>ppt_y</p:attrName>
                                        </p:attrNameLst>
                                      </p:cBhvr>
                                      <p:tavLst>
                                        <p:tav tm="0">
                                          <p:val>
                                            <p:strVal val="1+#ppt_h/2"/>
                                          </p:val>
                                        </p:tav>
                                        <p:tav tm="100000">
                                          <p:val>
                                            <p:strVal val="#ppt_y"/>
                                          </p:val>
                                        </p:tav>
                                      </p:tavLst>
                                    </p:anim>
                                  </p:childTnLst>
                                </p:cTn>
                              </p:par>
                            </p:childTnLst>
                          </p:cTn>
                        </p:par>
                        <p:par>
                          <p:cTn id="120" fill="hold">
                            <p:stCondLst>
                              <p:cond delay="4500"/>
                            </p:stCondLst>
                            <p:childTnLst>
                              <p:par>
                                <p:cTn id="121" presetID="22" presetClass="entr" presetSubtype="2" fill="hold" grpId="0" nodeType="afterEffect">
                                  <p:stCondLst>
                                    <p:cond delay="0"/>
                                  </p:stCondLst>
                                  <p:childTnLst>
                                    <p:set>
                                      <p:cBhvr>
                                        <p:cTn id="122" dur="1" fill="hold">
                                          <p:stCondLst>
                                            <p:cond delay="0"/>
                                          </p:stCondLst>
                                        </p:cTn>
                                        <p:tgtEl>
                                          <p:spTgt spid="42"/>
                                        </p:tgtEl>
                                        <p:attrNameLst>
                                          <p:attrName>style.visibility</p:attrName>
                                        </p:attrNameLst>
                                      </p:cBhvr>
                                      <p:to>
                                        <p:strVal val="visible"/>
                                      </p:to>
                                    </p:set>
                                    <p:animEffect transition="in" filter="wipe(right)">
                                      <p:cBhvr>
                                        <p:cTn id="123" dur="500"/>
                                        <p:tgtEl>
                                          <p:spTgt spid="42"/>
                                        </p:tgtEl>
                                      </p:cBhvr>
                                    </p:animEffect>
                                  </p:childTnLst>
                                </p:cTn>
                              </p:par>
                            </p:childTnLst>
                          </p:cTn>
                        </p:par>
                        <p:par>
                          <p:cTn id="124" fill="hold">
                            <p:stCondLst>
                              <p:cond delay="5000"/>
                            </p:stCondLst>
                            <p:childTnLst>
                              <p:par>
                                <p:cTn id="125" presetID="2" presetClass="entr" presetSubtype="2" decel="100000" fill="hold" grpId="0" nodeType="afterEffect">
                                  <p:stCondLst>
                                    <p:cond delay="250"/>
                                  </p:stCondLst>
                                  <p:childTnLst>
                                    <p:set>
                                      <p:cBhvr>
                                        <p:cTn id="126" dur="1" fill="hold">
                                          <p:stCondLst>
                                            <p:cond delay="0"/>
                                          </p:stCondLst>
                                        </p:cTn>
                                        <p:tgtEl>
                                          <p:spTgt spid="46">
                                            <p:txEl>
                                              <p:pRg st="0" end="0"/>
                                            </p:txEl>
                                          </p:spTgt>
                                        </p:tgtEl>
                                        <p:attrNameLst>
                                          <p:attrName>style.visibility</p:attrName>
                                        </p:attrNameLst>
                                      </p:cBhvr>
                                      <p:to>
                                        <p:strVal val="visible"/>
                                      </p:to>
                                    </p:set>
                                    <p:anim calcmode="lin" valueType="num">
                                      <p:cBhvr additive="base">
                                        <p:cTn id="127" dur="500" fill="hold"/>
                                        <p:tgtEl>
                                          <p:spTgt spid="46">
                                            <p:txEl>
                                              <p:pRg st="0" end="0"/>
                                            </p:txEl>
                                          </p:spTgt>
                                        </p:tgtEl>
                                        <p:attrNameLst>
                                          <p:attrName>ppt_x</p:attrName>
                                        </p:attrNameLst>
                                      </p:cBhvr>
                                      <p:tavLst>
                                        <p:tav tm="0">
                                          <p:val>
                                            <p:strVal val="1+#ppt_w/2"/>
                                          </p:val>
                                        </p:tav>
                                        <p:tav tm="100000">
                                          <p:val>
                                            <p:strVal val="#ppt_x"/>
                                          </p:val>
                                        </p:tav>
                                      </p:tavLst>
                                    </p:anim>
                                    <p:anim calcmode="lin" valueType="num">
                                      <p:cBhvr additive="base">
                                        <p:cTn id="128" dur="500" fill="hold"/>
                                        <p:tgtEl>
                                          <p:spTgt spid="46">
                                            <p:txEl>
                                              <p:pRg st="0" end="0"/>
                                            </p:txEl>
                                          </p:spTgt>
                                        </p:tgtEl>
                                        <p:attrNameLst>
                                          <p:attrName>ppt_y</p:attrName>
                                        </p:attrNameLst>
                                      </p:cBhvr>
                                      <p:tavLst>
                                        <p:tav tm="0">
                                          <p:val>
                                            <p:strVal val="#ppt_y"/>
                                          </p:val>
                                        </p:tav>
                                        <p:tav tm="100000">
                                          <p:val>
                                            <p:strVal val="#ppt_y"/>
                                          </p:val>
                                        </p:tav>
                                      </p:tavLst>
                                    </p:anim>
                                  </p:childTnLst>
                                </p:cTn>
                              </p:par>
                              <p:par>
                                <p:cTn id="129" presetID="2" presetClass="entr" presetSubtype="4" decel="100000" fill="hold" grpId="0" nodeType="withEffect">
                                  <p:stCondLst>
                                    <p:cond delay="250"/>
                                  </p:stCondLst>
                                  <p:childTnLst>
                                    <p:set>
                                      <p:cBhvr>
                                        <p:cTn id="130" dur="1" fill="hold">
                                          <p:stCondLst>
                                            <p:cond delay="0"/>
                                          </p:stCondLst>
                                        </p:cTn>
                                        <p:tgtEl>
                                          <p:spTgt spid="47"/>
                                        </p:tgtEl>
                                        <p:attrNameLst>
                                          <p:attrName>style.visibility</p:attrName>
                                        </p:attrNameLst>
                                      </p:cBhvr>
                                      <p:to>
                                        <p:strVal val="visible"/>
                                      </p:to>
                                    </p:set>
                                    <p:anim calcmode="lin" valueType="num">
                                      <p:cBhvr additive="base">
                                        <p:cTn id="131" dur="500" fill="hold"/>
                                        <p:tgtEl>
                                          <p:spTgt spid="47"/>
                                        </p:tgtEl>
                                        <p:attrNameLst>
                                          <p:attrName>ppt_x</p:attrName>
                                        </p:attrNameLst>
                                      </p:cBhvr>
                                      <p:tavLst>
                                        <p:tav tm="0">
                                          <p:val>
                                            <p:strVal val="#ppt_x"/>
                                          </p:val>
                                        </p:tav>
                                        <p:tav tm="100000">
                                          <p:val>
                                            <p:strVal val="#ppt_x"/>
                                          </p:val>
                                        </p:tav>
                                      </p:tavLst>
                                    </p:anim>
                                    <p:anim calcmode="lin" valueType="num">
                                      <p:cBhvr additive="base">
                                        <p:cTn id="132" dur="500" fill="hold"/>
                                        <p:tgtEl>
                                          <p:spTgt spid="47"/>
                                        </p:tgtEl>
                                        <p:attrNameLst>
                                          <p:attrName>ppt_y</p:attrName>
                                        </p:attrNameLst>
                                      </p:cBhvr>
                                      <p:tavLst>
                                        <p:tav tm="0">
                                          <p:val>
                                            <p:strVal val="1+#ppt_h/2"/>
                                          </p:val>
                                        </p:tav>
                                        <p:tav tm="100000">
                                          <p:val>
                                            <p:strVal val="#ppt_y"/>
                                          </p:val>
                                        </p:tav>
                                      </p:tavLst>
                                    </p:anim>
                                  </p:childTnLst>
                                </p:cTn>
                              </p:par>
                            </p:childTnLst>
                          </p:cTn>
                        </p:par>
                        <p:par>
                          <p:cTn id="133" fill="hold">
                            <p:stCondLst>
                              <p:cond delay="5750"/>
                            </p:stCondLst>
                            <p:childTnLst>
                              <p:par>
                                <p:cTn id="134" presetID="22" presetClass="entr" presetSubtype="8" fill="hold" grpId="0" nodeType="afterEffect">
                                  <p:stCondLst>
                                    <p:cond delay="0"/>
                                  </p:stCondLst>
                                  <p:childTnLst>
                                    <p:set>
                                      <p:cBhvr>
                                        <p:cTn id="135" dur="1" fill="hold">
                                          <p:stCondLst>
                                            <p:cond delay="0"/>
                                          </p:stCondLst>
                                        </p:cTn>
                                        <p:tgtEl>
                                          <p:spTgt spid="45"/>
                                        </p:tgtEl>
                                        <p:attrNameLst>
                                          <p:attrName>style.visibility</p:attrName>
                                        </p:attrNameLst>
                                      </p:cBhvr>
                                      <p:to>
                                        <p:strVal val="visible"/>
                                      </p:to>
                                    </p:set>
                                    <p:animEffect transition="in" filter="wipe(left)">
                                      <p:cBhvr>
                                        <p:cTn id="13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21" grpId="0" build="p">
        <p:tmplLst>
          <p:tmpl lvl="1">
            <p:tnLst>
              <p:par>
                <p:cTn presetID="2" presetClass="entr" presetSubtype="6"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1" grpId="1" build="p">
        <p:tmplLst>
          <p:tmpl lvl="1">
            <p:tnLst>
              <p:par>
                <p:cTn presetID="49" presetClass="entr" presetSubtype="0"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 calcmode="lin" valueType="num">
                      <p:cBhvr>
                        <p:cTn dur="500" fill="hold"/>
                        <p:tgtEl>
                          <p:spTgt spid="21"/>
                        </p:tgtEl>
                        <p:attrNameLst>
                          <p:attrName>style.rotation</p:attrName>
                        </p:attrNameLst>
                      </p:cBhvr>
                      <p:tavLst>
                        <p:tav tm="0">
                          <p:val>
                            <p:fltVal val="360"/>
                          </p:val>
                        </p:tav>
                        <p:tav tm="100000">
                          <p:val>
                            <p:fltVal val="0"/>
                          </p:val>
                        </p:tav>
                      </p:tavLst>
                    </p:anim>
                    <p:animEffect transition="in" filter="fade">
                      <p:cBhvr>
                        <p:cTn dur="500"/>
                        <p:tgtEl>
                          <p:spTgt spid="21"/>
                        </p:tgtEl>
                      </p:cBhvr>
                    </p:animEffect>
                  </p:childTnLst>
                </p:cTn>
              </p:par>
            </p:tnLst>
          </p:tmpl>
        </p:tmplLst>
      </p:bldP>
      <p:bldP spid="25" grpId="0">
        <p:tmplLst>
          <p:tmpl>
            <p:tnLst>
              <p:par>
                <p:cTn presetID="22" presetClass="entr" presetSubtype="2"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right)">
                      <p:cBhvr>
                        <p:cTn dur="500"/>
                        <p:tgtEl>
                          <p:spTgt spid="25"/>
                        </p:tgtEl>
                      </p:cBhvr>
                    </p:animEffect>
                  </p:childTnLst>
                </p:cTn>
              </p:par>
            </p:tnLst>
          </p:tmpl>
        </p:tmplLst>
      </p:bldP>
      <p:bldP spid="26" grpId="0" build="p">
        <p:tmplLst>
          <p:tmpl lvl="1">
            <p:tnLst>
              <p:par>
                <p:cTn presetID="2" presetClass="entr" presetSubtype="8" decel="10000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0-#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7" grpId="0" animBg="1"/>
      <p:bldP spid="32" grpId="0">
        <p:tmplLst>
          <p:tmpl>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5" grpId="0" build="p">
        <p:tmplLst>
          <p:tmpl lvl="1">
            <p:tnLst>
              <p:par>
                <p:cTn presetID="2" presetClass="entr" presetSubtype="2" decel="100000" fill="hold" nodeType="afterEffect">
                  <p:stCondLst>
                    <p:cond delay="25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1+#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8" grpId="0" animBg="1"/>
      <p:bldP spid="42" grpId="0">
        <p:tmplLst>
          <p:tmpl>
            <p:tnLst>
              <p:par>
                <p:cTn presetID="22" presetClass="entr" presetSubtype="2"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right)">
                      <p:cBhvr>
                        <p:cTn dur="500"/>
                        <p:tgtEl>
                          <p:spTgt spid="42"/>
                        </p:tgtEl>
                      </p:cBhvr>
                    </p:animEffect>
                  </p:childTnLst>
                </p:cTn>
              </p:par>
            </p:tnLst>
          </p:tmpl>
        </p:tmplLst>
      </p:bldP>
      <p:bldP spid="43" grpId="0" build="p">
        <p:tmplLst>
          <p:tmpl lvl="1">
            <p:tnLst>
              <p:par>
                <p:cTn presetID="2" presetClass="entr" presetSubtype="8" decel="100000" fill="hold" nodeType="afterEffect">
                  <p:stCondLst>
                    <p:cond delay="25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0-#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animBg="1"/>
      <p:bldP spid="45" grpId="0">
        <p:tmplLst>
          <p:tmpl>
            <p:tnLst>
              <p:par>
                <p:cTn presetID="22" presetClass="entr" presetSubtype="8"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wipe(left)">
                      <p:cBhvr>
                        <p:cTn dur="500"/>
                        <p:tgtEl>
                          <p:spTgt spid="45"/>
                        </p:tgtEl>
                      </p:cBhvr>
                    </p:animEffect>
                  </p:childTnLst>
                </p:cTn>
              </p:par>
            </p:tnLst>
          </p:tmpl>
        </p:tmplLst>
      </p:bldP>
      <p:bldP spid="46" grpId="0" build="p">
        <p:tmplLst>
          <p:tmpl lvl="1">
            <p:tnLst>
              <p:par>
                <p:cTn presetID="2" presetClass="entr" presetSubtype="2" decel="100000" fill="hold" nodeType="afterEffect">
                  <p:stCondLst>
                    <p:cond delay="25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1+#ppt_w/2"/>
                          </p:val>
                        </p:tav>
                        <p:tav tm="100000">
                          <p:val>
                            <p:strVal val="#ppt_x"/>
                          </p:val>
                        </p:tav>
                      </p:tavLst>
                    </p:anim>
                    <p:anim calcmode="lin" valueType="num">
                      <p:cBhvr additive="base">
                        <p:cTn dur="500" fill="hold"/>
                        <p:tgtEl>
                          <p:spTgt spid="46"/>
                        </p:tgtEl>
                        <p:attrNameLst>
                          <p:attrName>ppt_y</p:attrName>
                        </p:attrNameLst>
                      </p:cBhvr>
                      <p:tavLst>
                        <p:tav tm="0">
                          <p:val>
                            <p:strVal val="#ppt_y"/>
                          </p:val>
                        </p:tav>
                        <p:tav tm="100000">
                          <p:val>
                            <p:strVal val="#ppt_y"/>
                          </p:val>
                        </p:tav>
                      </p:tavLst>
                    </p:anim>
                  </p:childTnLst>
                </p:cTn>
              </p:par>
            </p:tnLst>
          </p:tmpl>
        </p:tmplLst>
      </p:bldP>
      <p:bldP spid="47" grpId="0" animBg="1"/>
      <p:bldP spid="17" grpId="0" animBg="1"/>
      <p:bldP spid="17" grpId="1" animBg="1"/>
      <p:bldP spid="22" grpId="0" build="p">
        <p:tmplLst>
          <p:tmpl lvl="1">
            <p:tnLst>
              <p:par>
                <p:cTn presetID="2" presetClass="entr" presetSubtype="12" decel="10000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2" grpId="1" build="p">
        <p:tmplLst>
          <p:tmpl lvl="1">
            <p:tnLst>
              <p:par>
                <p:cTn presetID="49" presetClass="entr" presetSubtype="0" decel="10000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 calcmode="lin" valueType="num">
                      <p:cBhvr>
                        <p:cTn dur="500" fill="hold"/>
                        <p:tgtEl>
                          <p:spTgt spid="22"/>
                        </p:tgtEl>
                        <p:attrNameLst>
                          <p:attrName>style.rotation</p:attrName>
                        </p:attrNameLst>
                      </p:cBhvr>
                      <p:tavLst>
                        <p:tav tm="0">
                          <p:val>
                            <p:fltVal val="360"/>
                          </p:val>
                        </p:tav>
                        <p:tav tm="100000">
                          <p:val>
                            <p:fltVal val="0"/>
                          </p:val>
                        </p:tav>
                      </p:tavLst>
                    </p:anim>
                    <p:animEffect transition="in" filter="fade">
                      <p:cBhvr>
                        <p:cTn dur="500"/>
                        <p:tgtEl>
                          <p:spTgt spid="22"/>
                        </p:tgtEl>
                      </p:cBhvr>
                    </p:animEffect>
                  </p:childTnLst>
                </p:cTn>
              </p:par>
            </p:tnLst>
          </p:tmpl>
        </p:tmplLst>
      </p:bldP>
      <p:bldP spid="19" grpId="0" animBg="1"/>
      <p:bldP spid="19" grpId="1" animBg="1"/>
      <p:bldP spid="23" grpId="0" build="p">
        <p:tmplLst>
          <p:tmpl lvl="1">
            <p:tnLst>
              <p:par>
                <p:cTn presetID="2" presetClass="entr" presetSubtype="3"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0-#ppt_h/2"/>
                          </p:val>
                        </p:tav>
                        <p:tav tm="100000">
                          <p:val>
                            <p:strVal val="#ppt_y"/>
                          </p:val>
                        </p:tav>
                      </p:tavLst>
                    </p:anim>
                  </p:childTnLst>
                </p:cTn>
              </p:par>
            </p:tnLst>
          </p:tmpl>
        </p:tmplLst>
      </p:bldP>
      <p:bldP spid="23" grpId="1" build="p">
        <p:tmplLst>
          <p:tmpl lvl="1">
            <p:tnLst>
              <p:par>
                <p:cTn presetID="49" presetClass="entr" presetSubtype="0"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p:cTn dur="500" fill="hold"/>
                        <p:tgtEl>
                          <p:spTgt spid="23"/>
                        </p:tgtEl>
                        <p:attrNameLst>
                          <p:attrName>ppt_w</p:attrName>
                        </p:attrNameLst>
                      </p:cBhvr>
                      <p:tavLst>
                        <p:tav tm="0">
                          <p:val>
                            <p:fltVal val="0"/>
                          </p:val>
                        </p:tav>
                        <p:tav tm="100000">
                          <p:val>
                            <p:strVal val="#ppt_w"/>
                          </p:val>
                        </p:tav>
                      </p:tavLst>
                    </p:anim>
                    <p:anim calcmode="lin" valueType="num">
                      <p:cBhvr>
                        <p:cTn dur="500" fill="hold"/>
                        <p:tgtEl>
                          <p:spTgt spid="23"/>
                        </p:tgtEl>
                        <p:attrNameLst>
                          <p:attrName>ppt_h</p:attrName>
                        </p:attrNameLst>
                      </p:cBhvr>
                      <p:tavLst>
                        <p:tav tm="0">
                          <p:val>
                            <p:fltVal val="0"/>
                          </p:val>
                        </p:tav>
                        <p:tav tm="100000">
                          <p:val>
                            <p:strVal val="#ppt_h"/>
                          </p:val>
                        </p:tav>
                      </p:tavLst>
                    </p:anim>
                    <p:anim calcmode="lin" valueType="num">
                      <p:cBhvr>
                        <p:cTn dur="500" fill="hold"/>
                        <p:tgtEl>
                          <p:spTgt spid="23"/>
                        </p:tgtEl>
                        <p:attrNameLst>
                          <p:attrName>style.rotation</p:attrName>
                        </p:attrNameLst>
                      </p:cBhvr>
                      <p:tavLst>
                        <p:tav tm="0">
                          <p:val>
                            <p:fltVal val="360"/>
                          </p:val>
                        </p:tav>
                        <p:tav tm="100000">
                          <p:val>
                            <p:fltVal val="0"/>
                          </p:val>
                        </p:tav>
                      </p:tavLst>
                    </p:anim>
                    <p:animEffect transition="in" filter="fade">
                      <p:cBhvr>
                        <p:cTn dur="500"/>
                        <p:tgtEl>
                          <p:spTgt spid="23"/>
                        </p:tgtEl>
                      </p:cBhvr>
                    </p:animEffect>
                  </p:childTnLst>
                </p:cTn>
              </p:par>
            </p:tnLst>
          </p:tmpl>
        </p:tmplLst>
      </p:bldP>
      <p:bldP spid="20" grpId="0" animBg="1"/>
      <p:bldP spid="20" grpId="1" animBg="1"/>
      <p:bldP spid="24" grpId="0" build="p">
        <p:tmplLst>
          <p:tmpl lvl="1">
            <p:tnLst>
              <p:par>
                <p:cTn presetID="2" presetClass="entr" presetSubtype="9" decel="100000" fill="hold" nodeType="withEffect">
                  <p:stCondLst>
                    <p:cond delay="7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P spid="24" grpId="1" build="p">
        <p:tmplLst>
          <p:tmpl lvl="1">
            <p:tnLst>
              <p:par>
                <p:cTn presetID="49" presetClass="entr" presetSubtype="0" decel="100000" fill="hold" nodeType="withEffect">
                  <p:stCondLst>
                    <p:cond delay="75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 calcmode="lin" valueType="num">
                      <p:cBhvr>
                        <p:cTn dur="500" fill="hold"/>
                        <p:tgtEl>
                          <p:spTgt spid="24"/>
                        </p:tgtEl>
                        <p:attrNameLst>
                          <p:attrName>style.rotation</p:attrName>
                        </p:attrNameLst>
                      </p:cBhvr>
                      <p:tavLst>
                        <p:tav tm="0">
                          <p:val>
                            <p:fltVal val="360"/>
                          </p:val>
                        </p:tav>
                        <p:tav tm="100000">
                          <p:val>
                            <p:fltVal val="0"/>
                          </p:val>
                        </p:tav>
                      </p:tavLst>
                    </p:anim>
                    <p:animEffect transition="in" filter="fade">
                      <p:cBhvr>
                        <p:cTn dur="500"/>
                        <p:tgtEl>
                          <p:spTgt spid="24"/>
                        </p:tgtEl>
                      </p:cBhvr>
                    </p:animEffect>
                  </p:childTnLst>
                </p:cTn>
              </p:par>
            </p:tnLst>
          </p:tmpl>
        </p:tmplLst>
      </p:bldP>
    </p:bldLst>
  </p:timing>
  <p:extLst mod="1">
    <p:ext uri="{DCECCB84-F9BA-43D5-87BE-67443E8EF086}">
      <p15:sldGuideLst xmlns:p15="http://schemas.microsoft.com/office/powerpoint/2012/main" xmlns="">
        <p15:guide id="1" orient="horz" pos="3239">
          <p15:clr>
            <a:srgbClr val="FBAE40"/>
          </p15:clr>
        </p15:guide>
        <p15:guide id="2" pos="57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Heading &amp; 5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93170" y="348397"/>
            <a:ext cx="17334518" cy="1280238"/>
          </a:xfrm>
          <a:prstGeom prst="rect">
            <a:avLst/>
          </a:prstGeom>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6057375" y="9584290"/>
            <a:ext cx="6171664" cy="547687"/>
          </a:xfrm>
          <a:prstGeom prst="rect">
            <a:avLst/>
          </a:prstGeom>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a:xfrm>
            <a:off x="17109384" y="9601536"/>
            <a:ext cx="1176673" cy="489111"/>
          </a:xfrm>
          <a:prstGeom prst="rect">
            <a:avLst/>
          </a:prstGeom>
        </p:spPr>
        <p:txBody>
          <a:bodyPr/>
          <a:lstStyle/>
          <a:p>
            <a:fld id="{03EB59E2-90B9-4CD3-AC74-D672227E13C3}" type="slidenum">
              <a:rPr lang="en-US" smtClean="0"/>
              <a:pPr/>
              <a:t>‹N°›</a:t>
            </a:fld>
            <a:endParaRPr lang="en-US" dirty="0"/>
          </a:p>
        </p:txBody>
      </p:sp>
      <p:sp>
        <p:nvSpPr>
          <p:cNvPr id="17" name="テキスト プレースホルダー 12"/>
          <p:cNvSpPr>
            <a:spLocks noGrp="1"/>
          </p:cNvSpPr>
          <p:nvPr>
            <p:ph type="body" sz="quarter" idx="12" hasCustomPrompt="1"/>
          </p:nvPr>
        </p:nvSpPr>
        <p:spPr>
          <a:xfrm>
            <a:off x="9537153" y="2239067"/>
            <a:ext cx="7853988" cy="1132089"/>
          </a:xfrm>
        </p:spPr>
        <p:txBody>
          <a:bodyPr anchor="ctr">
            <a:normAutofit/>
          </a:bodyPr>
          <a:lstStyle>
            <a:lvl1pPr>
              <a:defRPr sz="2000" baseline="0"/>
            </a:lvl1pPr>
          </a:lstStyle>
          <a:p>
            <a:pPr lvl="0"/>
            <a:r>
              <a:rPr kumimoji="1" lang="en-US" altLang="ja-JP" dirty="0"/>
              <a:t>Text goes here</a:t>
            </a:r>
            <a:endParaRPr kumimoji="1" lang="ja-JP" altLang="en-US" dirty="0"/>
          </a:p>
        </p:txBody>
      </p:sp>
      <p:sp>
        <p:nvSpPr>
          <p:cNvPr id="18" name="円/楕円 4"/>
          <p:cNvSpPr/>
          <p:nvPr userDrawn="1"/>
        </p:nvSpPr>
        <p:spPr>
          <a:xfrm>
            <a:off x="8216852" y="2232836"/>
            <a:ext cx="1136416" cy="1138321"/>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p:cNvSpPr txBox="1"/>
          <p:nvPr userDrawn="1"/>
        </p:nvSpPr>
        <p:spPr>
          <a:xfrm>
            <a:off x="8340400" y="2447998"/>
            <a:ext cx="889317" cy="707995"/>
          </a:xfrm>
          <a:prstGeom prst="rect">
            <a:avLst/>
          </a:prstGeom>
          <a:noFill/>
        </p:spPr>
        <p:txBody>
          <a:bodyPr wrap="square" rtlCol="0" anchor="t">
            <a:spAutoFit/>
          </a:bodyPr>
          <a:lstStyle/>
          <a:p>
            <a:pPr algn="ctr"/>
            <a:r>
              <a:rPr kumimoji="1" lang="en-US" altLang="ja-JP" sz="4000" dirty="0">
                <a:solidFill>
                  <a:schemeClr val="bg1"/>
                </a:solidFill>
              </a:rPr>
              <a:t>01</a:t>
            </a:r>
            <a:endParaRPr kumimoji="1" lang="ja-JP" altLang="en-US" sz="4000" dirty="0">
              <a:solidFill>
                <a:schemeClr val="bg1"/>
              </a:solidFill>
            </a:endParaRPr>
          </a:p>
        </p:txBody>
      </p:sp>
      <p:sp>
        <p:nvSpPr>
          <p:cNvPr id="20" name="テキスト プレースホルダー 12"/>
          <p:cNvSpPr>
            <a:spLocks noGrp="1"/>
          </p:cNvSpPr>
          <p:nvPr>
            <p:ph type="body" sz="quarter" idx="13" hasCustomPrompt="1"/>
          </p:nvPr>
        </p:nvSpPr>
        <p:spPr>
          <a:xfrm>
            <a:off x="9537153" y="3645612"/>
            <a:ext cx="7853988" cy="1132089"/>
          </a:xfrm>
        </p:spPr>
        <p:txBody>
          <a:bodyPr anchor="ctr">
            <a:normAutofit/>
          </a:bodyPr>
          <a:lstStyle>
            <a:lvl1pPr>
              <a:defRPr sz="2000" baseline="0"/>
            </a:lvl1pPr>
          </a:lstStyle>
          <a:p>
            <a:pPr lvl="0"/>
            <a:r>
              <a:rPr kumimoji="1" lang="en-US" altLang="ja-JP" dirty="0"/>
              <a:t>Text goes here</a:t>
            </a:r>
            <a:endParaRPr kumimoji="1" lang="ja-JP" altLang="en-US" dirty="0"/>
          </a:p>
        </p:txBody>
      </p:sp>
      <p:sp>
        <p:nvSpPr>
          <p:cNvPr id="21" name="円/楕円 4"/>
          <p:cNvSpPr/>
          <p:nvPr userDrawn="1"/>
        </p:nvSpPr>
        <p:spPr>
          <a:xfrm>
            <a:off x="8216852" y="3639381"/>
            <a:ext cx="1136416" cy="1138321"/>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p:cNvSpPr txBox="1"/>
          <p:nvPr userDrawn="1"/>
        </p:nvSpPr>
        <p:spPr>
          <a:xfrm>
            <a:off x="8340400" y="3854543"/>
            <a:ext cx="889317" cy="707995"/>
          </a:xfrm>
          <a:prstGeom prst="rect">
            <a:avLst/>
          </a:prstGeom>
          <a:noFill/>
        </p:spPr>
        <p:txBody>
          <a:bodyPr wrap="square" rtlCol="0" anchor="t">
            <a:spAutoFit/>
          </a:bodyPr>
          <a:lstStyle/>
          <a:p>
            <a:pPr algn="ctr"/>
            <a:r>
              <a:rPr kumimoji="1" lang="en-US" altLang="ja-JP" sz="4000" dirty="0">
                <a:solidFill>
                  <a:schemeClr val="bg1"/>
                </a:solidFill>
              </a:rPr>
              <a:t>02</a:t>
            </a:r>
            <a:endParaRPr kumimoji="1" lang="ja-JP" altLang="en-US" sz="4000" dirty="0">
              <a:solidFill>
                <a:schemeClr val="bg1"/>
              </a:solidFill>
            </a:endParaRPr>
          </a:p>
        </p:txBody>
      </p:sp>
      <p:sp>
        <p:nvSpPr>
          <p:cNvPr id="23" name="テキスト プレースホルダー 12"/>
          <p:cNvSpPr>
            <a:spLocks noGrp="1"/>
          </p:cNvSpPr>
          <p:nvPr>
            <p:ph type="body" sz="quarter" idx="14" hasCustomPrompt="1"/>
          </p:nvPr>
        </p:nvSpPr>
        <p:spPr>
          <a:xfrm>
            <a:off x="9537153" y="5052157"/>
            <a:ext cx="7853988" cy="1132089"/>
          </a:xfrm>
        </p:spPr>
        <p:txBody>
          <a:bodyPr anchor="ctr">
            <a:normAutofit/>
          </a:bodyPr>
          <a:lstStyle>
            <a:lvl1pPr>
              <a:defRPr sz="2000" baseline="0"/>
            </a:lvl1pPr>
          </a:lstStyle>
          <a:p>
            <a:pPr lvl="0"/>
            <a:r>
              <a:rPr kumimoji="1" lang="en-US" altLang="ja-JP" dirty="0"/>
              <a:t>Text goes here</a:t>
            </a:r>
            <a:endParaRPr kumimoji="1" lang="ja-JP" altLang="en-US" dirty="0"/>
          </a:p>
        </p:txBody>
      </p:sp>
      <p:sp>
        <p:nvSpPr>
          <p:cNvPr id="24" name="円/楕円 4"/>
          <p:cNvSpPr/>
          <p:nvPr userDrawn="1"/>
        </p:nvSpPr>
        <p:spPr>
          <a:xfrm>
            <a:off x="8216852" y="5045926"/>
            <a:ext cx="1136416" cy="1138321"/>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p:cNvSpPr txBox="1"/>
          <p:nvPr userDrawn="1"/>
        </p:nvSpPr>
        <p:spPr>
          <a:xfrm>
            <a:off x="8340400" y="5261088"/>
            <a:ext cx="889317" cy="707995"/>
          </a:xfrm>
          <a:prstGeom prst="rect">
            <a:avLst/>
          </a:prstGeom>
          <a:noFill/>
        </p:spPr>
        <p:txBody>
          <a:bodyPr wrap="square" rtlCol="0" anchor="t">
            <a:spAutoFit/>
          </a:bodyPr>
          <a:lstStyle/>
          <a:p>
            <a:pPr algn="ctr"/>
            <a:r>
              <a:rPr kumimoji="1" lang="en-US" altLang="ja-JP" sz="4000" dirty="0">
                <a:solidFill>
                  <a:schemeClr val="bg1"/>
                </a:solidFill>
              </a:rPr>
              <a:t>03</a:t>
            </a:r>
            <a:endParaRPr kumimoji="1" lang="ja-JP" altLang="en-US" sz="4000" dirty="0">
              <a:solidFill>
                <a:schemeClr val="bg1"/>
              </a:solidFill>
            </a:endParaRPr>
          </a:p>
        </p:txBody>
      </p:sp>
      <p:sp>
        <p:nvSpPr>
          <p:cNvPr id="26" name="テキスト プレースホルダー 12"/>
          <p:cNvSpPr>
            <a:spLocks noGrp="1"/>
          </p:cNvSpPr>
          <p:nvPr>
            <p:ph type="body" sz="quarter" idx="15" hasCustomPrompt="1"/>
          </p:nvPr>
        </p:nvSpPr>
        <p:spPr>
          <a:xfrm>
            <a:off x="9537153" y="6458702"/>
            <a:ext cx="7853988" cy="1132089"/>
          </a:xfrm>
        </p:spPr>
        <p:txBody>
          <a:bodyPr anchor="ctr">
            <a:normAutofit/>
          </a:bodyPr>
          <a:lstStyle>
            <a:lvl1pPr>
              <a:defRPr sz="2000" baseline="0"/>
            </a:lvl1pPr>
          </a:lstStyle>
          <a:p>
            <a:pPr lvl="0"/>
            <a:r>
              <a:rPr kumimoji="1" lang="en-US" altLang="ja-JP" dirty="0"/>
              <a:t>Text goes here</a:t>
            </a:r>
            <a:endParaRPr kumimoji="1" lang="ja-JP" altLang="en-US" dirty="0"/>
          </a:p>
        </p:txBody>
      </p:sp>
      <p:sp>
        <p:nvSpPr>
          <p:cNvPr id="27" name="円/楕円 4"/>
          <p:cNvSpPr/>
          <p:nvPr userDrawn="1"/>
        </p:nvSpPr>
        <p:spPr>
          <a:xfrm>
            <a:off x="8216852" y="6452471"/>
            <a:ext cx="1136416" cy="1138321"/>
          </a:xfrm>
          <a:prstGeom prst="rect">
            <a:avLst/>
          </a:prstGeom>
          <a:solidFill>
            <a:schemeClr val="accent4"/>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p:cNvSpPr txBox="1"/>
          <p:nvPr userDrawn="1"/>
        </p:nvSpPr>
        <p:spPr>
          <a:xfrm>
            <a:off x="8340400" y="6667633"/>
            <a:ext cx="889317" cy="707995"/>
          </a:xfrm>
          <a:prstGeom prst="rect">
            <a:avLst/>
          </a:prstGeom>
          <a:noFill/>
        </p:spPr>
        <p:txBody>
          <a:bodyPr wrap="square" rtlCol="0" anchor="t">
            <a:spAutoFit/>
          </a:bodyPr>
          <a:lstStyle/>
          <a:p>
            <a:pPr algn="ctr"/>
            <a:r>
              <a:rPr kumimoji="1" lang="en-US" altLang="ja-JP" sz="4000" dirty="0">
                <a:solidFill>
                  <a:schemeClr val="bg1"/>
                </a:solidFill>
              </a:rPr>
              <a:t>04</a:t>
            </a:r>
            <a:endParaRPr kumimoji="1" lang="ja-JP" altLang="en-US" sz="4000" dirty="0">
              <a:solidFill>
                <a:schemeClr val="bg1"/>
              </a:solidFill>
            </a:endParaRPr>
          </a:p>
        </p:txBody>
      </p:sp>
      <p:sp>
        <p:nvSpPr>
          <p:cNvPr id="29" name="テキスト プレースホルダー 12"/>
          <p:cNvSpPr>
            <a:spLocks noGrp="1"/>
          </p:cNvSpPr>
          <p:nvPr>
            <p:ph type="body" sz="quarter" idx="16" hasCustomPrompt="1"/>
          </p:nvPr>
        </p:nvSpPr>
        <p:spPr>
          <a:xfrm>
            <a:off x="9537153" y="7865245"/>
            <a:ext cx="7853988" cy="1132089"/>
          </a:xfrm>
        </p:spPr>
        <p:txBody>
          <a:bodyPr anchor="ctr">
            <a:normAutofit/>
          </a:bodyPr>
          <a:lstStyle>
            <a:lvl1pPr>
              <a:defRPr sz="2000" baseline="0"/>
            </a:lvl1pPr>
          </a:lstStyle>
          <a:p>
            <a:pPr lvl="0"/>
            <a:r>
              <a:rPr kumimoji="1" lang="en-US" altLang="ja-JP" dirty="0"/>
              <a:t>Text goes here</a:t>
            </a:r>
            <a:endParaRPr kumimoji="1" lang="ja-JP" altLang="en-US" dirty="0"/>
          </a:p>
        </p:txBody>
      </p:sp>
      <p:sp>
        <p:nvSpPr>
          <p:cNvPr id="30" name="円/楕円 4"/>
          <p:cNvSpPr/>
          <p:nvPr userDrawn="1"/>
        </p:nvSpPr>
        <p:spPr>
          <a:xfrm>
            <a:off x="8216852" y="7859014"/>
            <a:ext cx="1136416" cy="1138321"/>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userDrawn="1"/>
        </p:nvSpPr>
        <p:spPr>
          <a:xfrm>
            <a:off x="8340400" y="8074176"/>
            <a:ext cx="889317" cy="707995"/>
          </a:xfrm>
          <a:prstGeom prst="rect">
            <a:avLst/>
          </a:prstGeom>
          <a:noFill/>
        </p:spPr>
        <p:txBody>
          <a:bodyPr wrap="square" rtlCol="0" anchor="t">
            <a:spAutoFit/>
          </a:bodyPr>
          <a:lstStyle/>
          <a:p>
            <a:pPr algn="ctr"/>
            <a:r>
              <a:rPr kumimoji="1" lang="en-US" altLang="ja-JP" sz="4000" dirty="0">
                <a:solidFill>
                  <a:schemeClr val="bg1"/>
                </a:solidFill>
              </a:rPr>
              <a:t>05</a:t>
            </a:r>
            <a:endParaRPr kumimoji="1" lang="ja-JP" altLang="en-US" sz="4000" dirty="0">
              <a:solidFill>
                <a:schemeClr val="bg1"/>
              </a:solidFill>
            </a:endParaRPr>
          </a:p>
        </p:txBody>
      </p:sp>
      <p:sp>
        <p:nvSpPr>
          <p:cNvPr id="32" name="テキスト プレースホルダー 12"/>
          <p:cNvSpPr>
            <a:spLocks noGrp="1"/>
          </p:cNvSpPr>
          <p:nvPr>
            <p:ph type="body" sz="quarter" idx="24" hasCustomPrompt="1"/>
          </p:nvPr>
        </p:nvSpPr>
        <p:spPr>
          <a:xfrm>
            <a:off x="808822" y="2215590"/>
            <a:ext cx="6751907" cy="6781743"/>
          </a:xfrm>
        </p:spPr>
        <p:txBody>
          <a:bodyPr anchor="ctr">
            <a:noAutofit/>
          </a:bodyPr>
          <a:lstStyle>
            <a:lvl1pPr algn="ctr">
              <a:lnSpc>
                <a:spcPct val="100000"/>
              </a:lnSpc>
              <a:spcBef>
                <a:spcPts val="0"/>
              </a:spcBef>
              <a:defRPr sz="44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386438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iterate type="wd">
                                    <p:tmPct val="10000"/>
                                  </p:iterate>
                                  <p:childTnLst>
                                    <p:set>
                                      <p:cBhvr>
                                        <p:cTn id="6" dur="1" fill="hold">
                                          <p:stCondLst>
                                            <p:cond delay="0"/>
                                          </p:stCondLst>
                                        </p:cTn>
                                        <p:tgtEl>
                                          <p:spTgt spid="32">
                                            <p:txEl>
                                              <p:pRg st="0" end="0"/>
                                            </p:txEl>
                                          </p:spTgt>
                                        </p:tgtEl>
                                        <p:attrNameLst>
                                          <p:attrName>style.visibility</p:attrName>
                                        </p:attrNameLst>
                                      </p:cBhvr>
                                      <p:to>
                                        <p:strVal val="visible"/>
                                      </p:to>
                                    </p:set>
                                    <p:anim calcmode="lin" valueType="num">
                                      <p:cBhvr additive="base">
                                        <p:cTn id="7" dur="75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8" dur="75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900"/>
                            </p:stCondLst>
                            <p:childTnLst>
                              <p:par>
                                <p:cTn id="10" presetID="2" presetClass="entr" presetSubtype="1" decel="100000"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750" fill="hold"/>
                                        <p:tgtEl>
                                          <p:spTgt spid="18"/>
                                        </p:tgtEl>
                                        <p:attrNameLst>
                                          <p:attrName>ppt_x</p:attrName>
                                        </p:attrNameLst>
                                      </p:cBhvr>
                                      <p:tavLst>
                                        <p:tav tm="0">
                                          <p:val>
                                            <p:strVal val="#ppt_x"/>
                                          </p:val>
                                        </p:tav>
                                        <p:tav tm="100000">
                                          <p:val>
                                            <p:strVal val="#ppt_x"/>
                                          </p:val>
                                        </p:tav>
                                      </p:tavLst>
                                    </p:anim>
                                    <p:anim calcmode="lin" valueType="num">
                                      <p:cBhvr additive="base">
                                        <p:cTn id="13" dur="750" fill="hold"/>
                                        <p:tgtEl>
                                          <p:spTgt spid="18"/>
                                        </p:tgtEl>
                                        <p:attrNameLst>
                                          <p:attrName>ppt_y</p:attrName>
                                        </p:attrNameLst>
                                      </p:cBhvr>
                                      <p:tavLst>
                                        <p:tav tm="0">
                                          <p:val>
                                            <p:strVal val="0-#ppt_h/2"/>
                                          </p:val>
                                        </p:tav>
                                        <p:tav tm="100000">
                                          <p:val>
                                            <p:strVal val="#ppt_y"/>
                                          </p:val>
                                        </p:tav>
                                      </p:tavLst>
                                    </p:anim>
                                  </p:childTnLst>
                                </p:cTn>
                              </p:par>
                              <p:par>
                                <p:cTn id="14" presetID="2" presetClass="entr" presetSubtype="8" decel="100000" fill="hold" grpId="0" nodeType="withEffect">
                                  <p:stCondLst>
                                    <p:cond delay="0"/>
                                  </p:stCondLst>
                                  <p:iterate type="lt">
                                    <p:tmPct val="10000"/>
                                  </p:iterate>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750" fill="hold"/>
                                        <p:tgtEl>
                                          <p:spTgt spid="19"/>
                                        </p:tgtEl>
                                        <p:attrNameLst>
                                          <p:attrName>ppt_x</p:attrName>
                                        </p:attrNameLst>
                                      </p:cBhvr>
                                      <p:tavLst>
                                        <p:tav tm="0">
                                          <p:val>
                                            <p:strVal val="0-#ppt_w/2"/>
                                          </p:val>
                                        </p:tav>
                                        <p:tav tm="100000">
                                          <p:val>
                                            <p:strVal val="#ppt_x"/>
                                          </p:val>
                                        </p:tav>
                                      </p:tavLst>
                                    </p:anim>
                                    <p:anim calcmode="lin" valueType="num">
                                      <p:cBhvr additive="base">
                                        <p:cTn id="17" dur="750" fill="hold"/>
                                        <p:tgtEl>
                                          <p:spTgt spid="19"/>
                                        </p:tgtEl>
                                        <p:attrNameLst>
                                          <p:attrName>ppt_y</p:attrName>
                                        </p:attrNameLst>
                                      </p:cBhvr>
                                      <p:tavLst>
                                        <p:tav tm="0">
                                          <p:val>
                                            <p:strVal val="#ppt_y"/>
                                          </p:val>
                                        </p:tav>
                                        <p:tav tm="100000">
                                          <p:val>
                                            <p:strVal val="#ppt_y"/>
                                          </p:val>
                                        </p:tav>
                                      </p:tavLst>
                                    </p:anim>
                                  </p:childTnLst>
                                </p:cTn>
                              </p:par>
                            </p:childTnLst>
                          </p:cTn>
                        </p:par>
                        <p:par>
                          <p:cTn id="18" fill="hold">
                            <p:stCondLst>
                              <p:cond delay="1725"/>
                            </p:stCondLst>
                            <p:childTnLst>
                              <p:par>
                                <p:cTn id="19" presetID="22" presetClass="entr" presetSubtype="8"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left)">
                                      <p:cBhvr>
                                        <p:cTn id="21" dur="500"/>
                                        <p:tgtEl>
                                          <p:spTgt spid="17"/>
                                        </p:tgtEl>
                                      </p:cBhvr>
                                    </p:animEffect>
                                  </p:childTnLst>
                                </p:cTn>
                              </p:par>
                            </p:childTnLst>
                          </p:cTn>
                        </p:par>
                        <p:par>
                          <p:cTn id="22" fill="hold">
                            <p:stCondLst>
                              <p:cond delay="2225"/>
                            </p:stCondLst>
                            <p:childTnLst>
                              <p:par>
                                <p:cTn id="23" presetID="2" presetClass="entr" presetSubtype="1" decel="100000"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750" fill="hold"/>
                                        <p:tgtEl>
                                          <p:spTgt spid="21"/>
                                        </p:tgtEl>
                                        <p:attrNameLst>
                                          <p:attrName>ppt_x</p:attrName>
                                        </p:attrNameLst>
                                      </p:cBhvr>
                                      <p:tavLst>
                                        <p:tav tm="0">
                                          <p:val>
                                            <p:strVal val="#ppt_x"/>
                                          </p:val>
                                        </p:tav>
                                        <p:tav tm="100000">
                                          <p:val>
                                            <p:strVal val="#ppt_x"/>
                                          </p:val>
                                        </p:tav>
                                      </p:tavLst>
                                    </p:anim>
                                    <p:anim calcmode="lin" valueType="num">
                                      <p:cBhvr additive="base">
                                        <p:cTn id="26" dur="750" fill="hold"/>
                                        <p:tgtEl>
                                          <p:spTgt spid="21"/>
                                        </p:tgtEl>
                                        <p:attrNameLst>
                                          <p:attrName>ppt_y</p:attrName>
                                        </p:attrNameLst>
                                      </p:cBhvr>
                                      <p:tavLst>
                                        <p:tav tm="0">
                                          <p:val>
                                            <p:strVal val="0-#ppt_h/2"/>
                                          </p:val>
                                        </p:tav>
                                        <p:tav tm="100000">
                                          <p:val>
                                            <p:strVal val="#ppt_y"/>
                                          </p:val>
                                        </p:tav>
                                      </p:tavLst>
                                    </p:anim>
                                  </p:childTnLst>
                                </p:cTn>
                              </p:par>
                              <p:par>
                                <p:cTn id="27" presetID="2" presetClass="entr" presetSubtype="8" decel="100000" fill="hold" grpId="0" nodeType="withEffect">
                                  <p:stCondLst>
                                    <p:cond delay="0"/>
                                  </p:stCondLst>
                                  <p:iterate type="lt">
                                    <p:tmPct val="10000"/>
                                  </p:iterate>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750" fill="hold"/>
                                        <p:tgtEl>
                                          <p:spTgt spid="22"/>
                                        </p:tgtEl>
                                        <p:attrNameLst>
                                          <p:attrName>ppt_x</p:attrName>
                                        </p:attrNameLst>
                                      </p:cBhvr>
                                      <p:tavLst>
                                        <p:tav tm="0">
                                          <p:val>
                                            <p:strVal val="0-#ppt_w/2"/>
                                          </p:val>
                                        </p:tav>
                                        <p:tav tm="100000">
                                          <p:val>
                                            <p:strVal val="#ppt_x"/>
                                          </p:val>
                                        </p:tav>
                                      </p:tavLst>
                                    </p:anim>
                                    <p:anim calcmode="lin" valueType="num">
                                      <p:cBhvr additive="base">
                                        <p:cTn id="30" dur="750" fill="hold"/>
                                        <p:tgtEl>
                                          <p:spTgt spid="22"/>
                                        </p:tgtEl>
                                        <p:attrNameLst>
                                          <p:attrName>ppt_y</p:attrName>
                                        </p:attrNameLst>
                                      </p:cBhvr>
                                      <p:tavLst>
                                        <p:tav tm="0">
                                          <p:val>
                                            <p:strVal val="#ppt_y"/>
                                          </p:val>
                                        </p:tav>
                                        <p:tav tm="100000">
                                          <p:val>
                                            <p:strVal val="#ppt_y"/>
                                          </p:val>
                                        </p:tav>
                                      </p:tavLst>
                                    </p:anim>
                                  </p:childTnLst>
                                </p:cTn>
                              </p:par>
                            </p:childTnLst>
                          </p:cTn>
                        </p:par>
                        <p:par>
                          <p:cTn id="31" fill="hold">
                            <p:stCondLst>
                              <p:cond delay="3050"/>
                            </p:stCondLst>
                            <p:childTnLst>
                              <p:par>
                                <p:cTn id="32" presetID="22" presetClass="entr" presetSubtype="8"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childTnLst>
                          </p:cTn>
                        </p:par>
                        <p:par>
                          <p:cTn id="35" fill="hold">
                            <p:stCondLst>
                              <p:cond delay="3550"/>
                            </p:stCondLst>
                            <p:childTnLst>
                              <p:par>
                                <p:cTn id="36" presetID="2" presetClass="entr" presetSubtype="1" decel="100000"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additive="base">
                                        <p:cTn id="38" dur="750" fill="hold"/>
                                        <p:tgtEl>
                                          <p:spTgt spid="24"/>
                                        </p:tgtEl>
                                        <p:attrNameLst>
                                          <p:attrName>ppt_x</p:attrName>
                                        </p:attrNameLst>
                                      </p:cBhvr>
                                      <p:tavLst>
                                        <p:tav tm="0">
                                          <p:val>
                                            <p:strVal val="#ppt_x"/>
                                          </p:val>
                                        </p:tav>
                                        <p:tav tm="100000">
                                          <p:val>
                                            <p:strVal val="#ppt_x"/>
                                          </p:val>
                                        </p:tav>
                                      </p:tavLst>
                                    </p:anim>
                                    <p:anim calcmode="lin" valueType="num">
                                      <p:cBhvr additive="base">
                                        <p:cTn id="39" dur="750" fill="hold"/>
                                        <p:tgtEl>
                                          <p:spTgt spid="24"/>
                                        </p:tgtEl>
                                        <p:attrNameLst>
                                          <p:attrName>ppt_y</p:attrName>
                                        </p:attrNameLst>
                                      </p:cBhvr>
                                      <p:tavLst>
                                        <p:tav tm="0">
                                          <p:val>
                                            <p:strVal val="0-#ppt_h/2"/>
                                          </p:val>
                                        </p:tav>
                                        <p:tav tm="100000">
                                          <p:val>
                                            <p:strVal val="#ppt_y"/>
                                          </p:val>
                                        </p:tav>
                                      </p:tavLst>
                                    </p:anim>
                                  </p:childTnLst>
                                </p:cTn>
                              </p:par>
                              <p:par>
                                <p:cTn id="40" presetID="2" presetClass="entr" presetSubtype="8" decel="100000" fill="hold" grpId="0" nodeType="withEffect">
                                  <p:stCondLst>
                                    <p:cond delay="0"/>
                                  </p:stCondLst>
                                  <p:iterate type="lt">
                                    <p:tmPct val="10000"/>
                                  </p:iterate>
                                  <p:childTnLst>
                                    <p:set>
                                      <p:cBhvr>
                                        <p:cTn id="41" dur="1" fill="hold">
                                          <p:stCondLst>
                                            <p:cond delay="0"/>
                                          </p:stCondLst>
                                        </p:cTn>
                                        <p:tgtEl>
                                          <p:spTgt spid="25"/>
                                        </p:tgtEl>
                                        <p:attrNameLst>
                                          <p:attrName>style.visibility</p:attrName>
                                        </p:attrNameLst>
                                      </p:cBhvr>
                                      <p:to>
                                        <p:strVal val="visible"/>
                                      </p:to>
                                    </p:set>
                                    <p:anim calcmode="lin" valueType="num">
                                      <p:cBhvr additive="base">
                                        <p:cTn id="42" dur="750" fill="hold"/>
                                        <p:tgtEl>
                                          <p:spTgt spid="25"/>
                                        </p:tgtEl>
                                        <p:attrNameLst>
                                          <p:attrName>ppt_x</p:attrName>
                                        </p:attrNameLst>
                                      </p:cBhvr>
                                      <p:tavLst>
                                        <p:tav tm="0">
                                          <p:val>
                                            <p:strVal val="0-#ppt_w/2"/>
                                          </p:val>
                                        </p:tav>
                                        <p:tav tm="100000">
                                          <p:val>
                                            <p:strVal val="#ppt_x"/>
                                          </p:val>
                                        </p:tav>
                                      </p:tavLst>
                                    </p:anim>
                                    <p:anim calcmode="lin" valueType="num">
                                      <p:cBhvr additive="base">
                                        <p:cTn id="43" dur="750" fill="hold"/>
                                        <p:tgtEl>
                                          <p:spTgt spid="25"/>
                                        </p:tgtEl>
                                        <p:attrNameLst>
                                          <p:attrName>ppt_y</p:attrName>
                                        </p:attrNameLst>
                                      </p:cBhvr>
                                      <p:tavLst>
                                        <p:tav tm="0">
                                          <p:val>
                                            <p:strVal val="#ppt_y"/>
                                          </p:val>
                                        </p:tav>
                                        <p:tav tm="100000">
                                          <p:val>
                                            <p:strVal val="#ppt_y"/>
                                          </p:val>
                                        </p:tav>
                                      </p:tavLst>
                                    </p:anim>
                                  </p:childTnLst>
                                </p:cTn>
                              </p:par>
                            </p:childTnLst>
                          </p:cTn>
                        </p:par>
                        <p:par>
                          <p:cTn id="44" fill="hold">
                            <p:stCondLst>
                              <p:cond delay="4375"/>
                            </p:stCondLst>
                            <p:childTnLst>
                              <p:par>
                                <p:cTn id="45" presetID="22" presetClass="entr" presetSubtype="8"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left)">
                                      <p:cBhvr>
                                        <p:cTn id="47" dur="500"/>
                                        <p:tgtEl>
                                          <p:spTgt spid="23"/>
                                        </p:tgtEl>
                                      </p:cBhvr>
                                    </p:animEffect>
                                  </p:childTnLst>
                                </p:cTn>
                              </p:par>
                            </p:childTnLst>
                          </p:cTn>
                        </p:par>
                        <p:par>
                          <p:cTn id="48" fill="hold">
                            <p:stCondLst>
                              <p:cond delay="4875"/>
                            </p:stCondLst>
                            <p:childTnLst>
                              <p:par>
                                <p:cTn id="49" presetID="2" presetClass="entr" presetSubtype="1" decel="100000" fill="hold" grpId="0" nodeType="after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750" fill="hold"/>
                                        <p:tgtEl>
                                          <p:spTgt spid="27"/>
                                        </p:tgtEl>
                                        <p:attrNameLst>
                                          <p:attrName>ppt_x</p:attrName>
                                        </p:attrNameLst>
                                      </p:cBhvr>
                                      <p:tavLst>
                                        <p:tav tm="0">
                                          <p:val>
                                            <p:strVal val="#ppt_x"/>
                                          </p:val>
                                        </p:tav>
                                        <p:tav tm="100000">
                                          <p:val>
                                            <p:strVal val="#ppt_x"/>
                                          </p:val>
                                        </p:tav>
                                      </p:tavLst>
                                    </p:anim>
                                    <p:anim calcmode="lin" valueType="num">
                                      <p:cBhvr additive="base">
                                        <p:cTn id="52" dur="750" fill="hold"/>
                                        <p:tgtEl>
                                          <p:spTgt spid="27"/>
                                        </p:tgtEl>
                                        <p:attrNameLst>
                                          <p:attrName>ppt_y</p:attrName>
                                        </p:attrNameLst>
                                      </p:cBhvr>
                                      <p:tavLst>
                                        <p:tav tm="0">
                                          <p:val>
                                            <p:strVal val="0-#ppt_h/2"/>
                                          </p:val>
                                        </p:tav>
                                        <p:tav tm="100000">
                                          <p:val>
                                            <p:strVal val="#ppt_y"/>
                                          </p:val>
                                        </p:tav>
                                      </p:tavLst>
                                    </p:anim>
                                  </p:childTnLst>
                                </p:cTn>
                              </p:par>
                              <p:par>
                                <p:cTn id="53" presetID="2" presetClass="entr" presetSubtype="8" decel="100000" fill="hold" grpId="0" nodeType="withEffect">
                                  <p:stCondLst>
                                    <p:cond delay="0"/>
                                  </p:stCondLst>
                                  <p:iterate type="lt">
                                    <p:tmPct val="10000"/>
                                  </p:iterate>
                                  <p:childTnLst>
                                    <p:set>
                                      <p:cBhvr>
                                        <p:cTn id="54" dur="1" fill="hold">
                                          <p:stCondLst>
                                            <p:cond delay="0"/>
                                          </p:stCondLst>
                                        </p:cTn>
                                        <p:tgtEl>
                                          <p:spTgt spid="28"/>
                                        </p:tgtEl>
                                        <p:attrNameLst>
                                          <p:attrName>style.visibility</p:attrName>
                                        </p:attrNameLst>
                                      </p:cBhvr>
                                      <p:to>
                                        <p:strVal val="visible"/>
                                      </p:to>
                                    </p:set>
                                    <p:anim calcmode="lin" valueType="num">
                                      <p:cBhvr additive="base">
                                        <p:cTn id="55" dur="750" fill="hold"/>
                                        <p:tgtEl>
                                          <p:spTgt spid="28"/>
                                        </p:tgtEl>
                                        <p:attrNameLst>
                                          <p:attrName>ppt_x</p:attrName>
                                        </p:attrNameLst>
                                      </p:cBhvr>
                                      <p:tavLst>
                                        <p:tav tm="0">
                                          <p:val>
                                            <p:strVal val="0-#ppt_w/2"/>
                                          </p:val>
                                        </p:tav>
                                        <p:tav tm="100000">
                                          <p:val>
                                            <p:strVal val="#ppt_x"/>
                                          </p:val>
                                        </p:tav>
                                      </p:tavLst>
                                    </p:anim>
                                    <p:anim calcmode="lin" valueType="num">
                                      <p:cBhvr additive="base">
                                        <p:cTn id="56" dur="750" fill="hold"/>
                                        <p:tgtEl>
                                          <p:spTgt spid="28"/>
                                        </p:tgtEl>
                                        <p:attrNameLst>
                                          <p:attrName>ppt_y</p:attrName>
                                        </p:attrNameLst>
                                      </p:cBhvr>
                                      <p:tavLst>
                                        <p:tav tm="0">
                                          <p:val>
                                            <p:strVal val="#ppt_y"/>
                                          </p:val>
                                        </p:tav>
                                        <p:tav tm="100000">
                                          <p:val>
                                            <p:strVal val="#ppt_y"/>
                                          </p:val>
                                        </p:tav>
                                      </p:tavLst>
                                    </p:anim>
                                  </p:childTnLst>
                                </p:cTn>
                              </p:par>
                            </p:childTnLst>
                          </p:cTn>
                        </p:par>
                        <p:par>
                          <p:cTn id="57" fill="hold">
                            <p:stCondLst>
                              <p:cond delay="5700"/>
                            </p:stCondLst>
                            <p:childTnLst>
                              <p:par>
                                <p:cTn id="58" presetID="22" presetClass="entr" presetSubtype="8" fill="hold" grpId="0" nodeType="after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wipe(left)">
                                      <p:cBhvr>
                                        <p:cTn id="60" dur="500"/>
                                        <p:tgtEl>
                                          <p:spTgt spid="26"/>
                                        </p:tgtEl>
                                      </p:cBhvr>
                                    </p:animEffect>
                                  </p:childTnLst>
                                </p:cTn>
                              </p:par>
                            </p:childTnLst>
                          </p:cTn>
                        </p:par>
                        <p:par>
                          <p:cTn id="61" fill="hold">
                            <p:stCondLst>
                              <p:cond delay="6200"/>
                            </p:stCondLst>
                            <p:childTnLst>
                              <p:par>
                                <p:cTn id="62" presetID="2" presetClass="entr" presetSubtype="1" decel="100000" fill="hold" grpId="0" nodeType="afterEffect">
                                  <p:stCondLst>
                                    <p:cond delay="0"/>
                                  </p:stCondLst>
                                  <p:childTnLst>
                                    <p:set>
                                      <p:cBhvr>
                                        <p:cTn id="63" dur="1" fill="hold">
                                          <p:stCondLst>
                                            <p:cond delay="0"/>
                                          </p:stCondLst>
                                        </p:cTn>
                                        <p:tgtEl>
                                          <p:spTgt spid="30"/>
                                        </p:tgtEl>
                                        <p:attrNameLst>
                                          <p:attrName>style.visibility</p:attrName>
                                        </p:attrNameLst>
                                      </p:cBhvr>
                                      <p:to>
                                        <p:strVal val="visible"/>
                                      </p:to>
                                    </p:set>
                                    <p:anim calcmode="lin" valueType="num">
                                      <p:cBhvr additive="base">
                                        <p:cTn id="64" dur="750" fill="hold"/>
                                        <p:tgtEl>
                                          <p:spTgt spid="30"/>
                                        </p:tgtEl>
                                        <p:attrNameLst>
                                          <p:attrName>ppt_x</p:attrName>
                                        </p:attrNameLst>
                                      </p:cBhvr>
                                      <p:tavLst>
                                        <p:tav tm="0">
                                          <p:val>
                                            <p:strVal val="#ppt_x"/>
                                          </p:val>
                                        </p:tav>
                                        <p:tav tm="100000">
                                          <p:val>
                                            <p:strVal val="#ppt_x"/>
                                          </p:val>
                                        </p:tav>
                                      </p:tavLst>
                                    </p:anim>
                                    <p:anim calcmode="lin" valueType="num">
                                      <p:cBhvr additive="base">
                                        <p:cTn id="65" dur="750" fill="hold"/>
                                        <p:tgtEl>
                                          <p:spTgt spid="30"/>
                                        </p:tgtEl>
                                        <p:attrNameLst>
                                          <p:attrName>ppt_y</p:attrName>
                                        </p:attrNameLst>
                                      </p:cBhvr>
                                      <p:tavLst>
                                        <p:tav tm="0">
                                          <p:val>
                                            <p:strVal val="0-#ppt_h/2"/>
                                          </p:val>
                                        </p:tav>
                                        <p:tav tm="100000">
                                          <p:val>
                                            <p:strVal val="#ppt_y"/>
                                          </p:val>
                                        </p:tav>
                                      </p:tavLst>
                                    </p:anim>
                                  </p:childTnLst>
                                </p:cTn>
                              </p:par>
                              <p:par>
                                <p:cTn id="66" presetID="2" presetClass="entr" presetSubtype="8" decel="100000" fill="hold" grpId="0" nodeType="withEffect">
                                  <p:stCondLst>
                                    <p:cond delay="0"/>
                                  </p:stCondLst>
                                  <p:iterate type="lt">
                                    <p:tmPct val="10000"/>
                                  </p:iterate>
                                  <p:childTnLst>
                                    <p:set>
                                      <p:cBhvr>
                                        <p:cTn id="67" dur="1" fill="hold">
                                          <p:stCondLst>
                                            <p:cond delay="0"/>
                                          </p:stCondLst>
                                        </p:cTn>
                                        <p:tgtEl>
                                          <p:spTgt spid="31"/>
                                        </p:tgtEl>
                                        <p:attrNameLst>
                                          <p:attrName>style.visibility</p:attrName>
                                        </p:attrNameLst>
                                      </p:cBhvr>
                                      <p:to>
                                        <p:strVal val="visible"/>
                                      </p:to>
                                    </p:set>
                                    <p:anim calcmode="lin" valueType="num">
                                      <p:cBhvr additive="base">
                                        <p:cTn id="68" dur="750" fill="hold"/>
                                        <p:tgtEl>
                                          <p:spTgt spid="31"/>
                                        </p:tgtEl>
                                        <p:attrNameLst>
                                          <p:attrName>ppt_x</p:attrName>
                                        </p:attrNameLst>
                                      </p:cBhvr>
                                      <p:tavLst>
                                        <p:tav tm="0">
                                          <p:val>
                                            <p:strVal val="0-#ppt_w/2"/>
                                          </p:val>
                                        </p:tav>
                                        <p:tav tm="100000">
                                          <p:val>
                                            <p:strVal val="#ppt_x"/>
                                          </p:val>
                                        </p:tav>
                                      </p:tavLst>
                                    </p:anim>
                                    <p:anim calcmode="lin" valueType="num">
                                      <p:cBhvr additive="base">
                                        <p:cTn id="69" dur="750" fill="hold"/>
                                        <p:tgtEl>
                                          <p:spTgt spid="31"/>
                                        </p:tgtEl>
                                        <p:attrNameLst>
                                          <p:attrName>ppt_y</p:attrName>
                                        </p:attrNameLst>
                                      </p:cBhvr>
                                      <p:tavLst>
                                        <p:tav tm="0">
                                          <p:val>
                                            <p:strVal val="#ppt_y"/>
                                          </p:val>
                                        </p:tav>
                                        <p:tav tm="100000">
                                          <p:val>
                                            <p:strVal val="#ppt_y"/>
                                          </p:val>
                                        </p:tav>
                                      </p:tavLst>
                                    </p:anim>
                                  </p:childTnLst>
                                </p:cTn>
                              </p:par>
                            </p:childTnLst>
                          </p:cTn>
                        </p:par>
                        <p:par>
                          <p:cTn id="70" fill="hold">
                            <p:stCondLst>
                              <p:cond delay="7025"/>
                            </p:stCondLst>
                            <p:childTnLst>
                              <p:par>
                                <p:cTn id="71" presetID="22" presetClass="entr" presetSubtype="8" fill="hold" grpId="0" nodeType="after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wipe(left)">
                                      <p:cBhvr>
                                        <p:cTn id="7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tmplLst>
          <p:tmpl>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animBg="1"/>
      <p:bldP spid="19" grpId="0"/>
      <p:bldP spid="20" grpId="0">
        <p:tmplLst>
          <p:tmpl>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animBg="1"/>
      <p:bldP spid="22" grpId="0"/>
      <p:bldP spid="23" grpId="0">
        <p:tmplLst>
          <p:tmpl>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25" grpId="0"/>
      <p:bldP spid="26" grpId="0">
        <p:tmplLst>
          <p:tmpl>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animBg="1"/>
      <p:bldP spid="28" grpId="0"/>
      <p:bldP spid="29" grpId="0">
        <p:tmplLst>
          <p:tmpl>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1" grpId="0"/>
      <p:bldP spid="32" grpId="0" build="p">
        <p:tmplLst>
          <p:tmpl lvl="1">
            <p:tnLst>
              <p:par>
                <p:cTn presetID="2" presetClass="entr" presetSubtype="4" decel="100000" fill="hold" nodeType="afterEffect">
                  <p:stCondLst>
                    <p:cond delay="0"/>
                  </p:stCondLst>
                  <p:iterate type="wd">
                    <p:tmPct val="10000"/>
                  </p:iterate>
                  <p:childTnLst>
                    <p:set>
                      <p:cBhvr>
                        <p:cTn dur="1" fill="hold">
                          <p:stCondLst>
                            <p:cond delay="0"/>
                          </p:stCondLst>
                        </p:cTn>
                        <p:tgtEl>
                          <p:spTgt spid="32"/>
                        </p:tgtEl>
                        <p:attrNameLst>
                          <p:attrName>style.visibility</p:attrName>
                        </p:attrNameLst>
                      </p:cBhvr>
                      <p:to>
                        <p:strVal val="visible"/>
                      </p:to>
                    </p:set>
                    <p:anim calcmode="lin" valueType="num">
                      <p:cBhvr additive="base">
                        <p:cTn dur="750" fill="hold"/>
                        <p:tgtEl>
                          <p:spTgt spid="32"/>
                        </p:tgtEl>
                        <p:attrNameLst>
                          <p:attrName>ppt_x</p:attrName>
                        </p:attrNameLst>
                      </p:cBhvr>
                      <p:tavLst>
                        <p:tav tm="0">
                          <p:val>
                            <p:strVal val="#ppt_x"/>
                          </p:val>
                        </p:tav>
                        <p:tav tm="100000">
                          <p:val>
                            <p:strVal val="#ppt_x"/>
                          </p:val>
                        </p:tav>
                      </p:tavLst>
                    </p:anim>
                    <p:anim calcmode="lin" valueType="num">
                      <p:cBhvr additive="base">
                        <p:cTn dur="750" fill="hold"/>
                        <p:tgtEl>
                          <p:spTgt spid="32"/>
                        </p:tgtEl>
                        <p:attrNameLst>
                          <p:attrName>ppt_y</p:attrName>
                        </p:attrNameLst>
                      </p:cBhvr>
                      <p:tavLst>
                        <p:tav tm="0">
                          <p:val>
                            <p:strVal val="1+#ppt_h/2"/>
                          </p:val>
                        </p:tav>
                        <p:tav tm="100000">
                          <p:val>
                            <p:strVal val="#ppt_y"/>
                          </p:val>
                        </p:tav>
                      </p:tavLst>
                    </p:anim>
                  </p:childTnLst>
                </p:cTn>
              </p:par>
            </p:tnLst>
          </p:tmpl>
        </p:tmplLst>
      </p:bldP>
    </p:bldLst>
  </p:timing>
  <p:extLst mod="1">
    <p:ext uri="{DCECCB84-F9BA-43D5-87BE-67443E8EF086}">
      <p15:sldGuideLst xmlns:p15="http://schemas.microsoft.com/office/powerpoint/2012/main" xmlns="">
        <p15:guide id="1" orient="horz" pos="3239">
          <p15:clr>
            <a:srgbClr val="FBAE40"/>
          </p15:clr>
        </p15:guide>
        <p15:guide id="2" pos="57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6413" cy="10287000"/>
          </a:xfrm>
        </p:spPr>
        <p:txBody>
          <a:bodyPr/>
          <a:lstStyle>
            <a:lvl1pPr>
              <a:defRPr baseline="0"/>
            </a:lvl1pPr>
          </a:lstStyle>
          <a:p>
            <a:r>
              <a:rPr kumimoji="1" lang="en-US" altLang="ja-JP" dirty="0" smtClean="0"/>
              <a:t>Add an image</a:t>
            </a:r>
            <a:endParaRPr kumimoji="1" lang="ja-JP" altLang="en-US" dirty="0"/>
          </a:p>
        </p:txBody>
      </p:sp>
      <p:sp>
        <p:nvSpPr>
          <p:cNvPr id="9" name="テキスト プレースホルダー 5"/>
          <p:cNvSpPr>
            <a:spLocks noGrp="1"/>
          </p:cNvSpPr>
          <p:nvPr>
            <p:ph type="body" sz="quarter" idx="11" hasCustomPrompt="1"/>
          </p:nvPr>
        </p:nvSpPr>
        <p:spPr>
          <a:xfrm>
            <a:off x="11618481" y="3748345"/>
            <a:ext cx="5850650" cy="5850650"/>
          </a:xfrm>
          <a:prstGeom prst="ellipse">
            <a:avLst/>
          </a:prstGeom>
          <a:solidFill>
            <a:schemeClr val="accent1">
              <a:alpha val="69000"/>
            </a:schemeClr>
          </a:solidFill>
        </p:spPr>
        <p:txBody>
          <a:bodyPr/>
          <a:lstStyle>
            <a:lvl1pPr>
              <a:defRPr baseline="0"/>
            </a:lvl1pPr>
          </a:lstStyle>
          <a:p>
            <a:pPr lvl="0"/>
            <a:r>
              <a:rPr kumimoji="1" lang="en-US" altLang="ja-JP" dirty="0" smtClean="0"/>
              <a:t> </a:t>
            </a:r>
            <a:endParaRPr kumimoji="1" lang="ja-JP" altLang="en-US" dirty="0" smtClean="0"/>
          </a:p>
        </p:txBody>
      </p:sp>
      <p:sp>
        <p:nvSpPr>
          <p:cNvPr id="10" name="図プレースホルダー 7"/>
          <p:cNvSpPr>
            <a:spLocks noGrp="1"/>
          </p:cNvSpPr>
          <p:nvPr>
            <p:ph type="pic" sz="quarter" idx="18" hasCustomPrompt="1"/>
          </p:nvPr>
        </p:nvSpPr>
        <p:spPr>
          <a:xfrm>
            <a:off x="13553761" y="4783525"/>
            <a:ext cx="2070165" cy="2070165"/>
          </a:xfrm>
        </p:spPr>
        <p:txBody>
          <a:bodyPr>
            <a:normAutofit/>
          </a:bodyPr>
          <a:lstStyle>
            <a:lvl1pPr>
              <a:defRPr sz="1600"/>
            </a:lvl1pPr>
          </a:lstStyle>
          <a:p>
            <a:r>
              <a:rPr kumimoji="1" lang="en-US" altLang="ja-JP" dirty="0" smtClean="0"/>
              <a:t>ICON</a:t>
            </a:r>
            <a:endParaRPr kumimoji="1" lang="ja-JP" altLang="en-US" dirty="0"/>
          </a:p>
        </p:txBody>
      </p:sp>
      <p:sp>
        <p:nvSpPr>
          <p:cNvPr id="11" name="タイトル 1"/>
          <p:cNvSpPr>
            <a:spLocks noGrp="1"/>
          </p:cNvSpPr>
          <p:nvPr>
            <p:ph type="ctrTitle" hasCustomPrompt="1"/>
          </p:nvPr>
        </p:nvSpPr>
        <p:spPr>
          <a:xfrm>
            <a:off x="11753496" y="6808685"/>
            <a:ext cx="5580620" cy="1189757"/>
          </a:xfrm>
          <a:prstGeom prst="rect">
            <a:avLst/>
          </a:prstGeom>
        </p:spPr>
        <p:txBody>
          <a:bodyPr anchor="t"/>
          <a:lstStyle>
            <a:lvl1pPr algn="ctr">
              <a:lnSpc>
                <a:spcPct val="100000"/>
              </a:lnSpc>
              <a:defRPr sz="4000" spc="600" baseline="0">
                <a:solidFill>
                  <a:schemeClr val="bg1"/>
                </a:solidFill>
                <a:latin typeface="+mj-lt"/>
              </a:defRPr>
            </a:lvl1pPr>
          </a:lstStyle>
          <a:p>
            <a:r>
              <a:rPr lang="en-US" altLang="ja-JP" dirty="0" smtClean="0"/>
              <a:t>SECTION TITLE</a:t>
            </a:r>
            <a:endParaRPr lang="en-US" dirty="0"/>
          </a:p>
        </p:txBody>
      </p:sp>
    </p:spTree>
    <p:extLst>
      <p:ext uri="{BB962C8B-B14F-4D97-AF65-F5344CB8AC3E}">
        <p14:creationId xmlns:p14="http://schemas.microsoft.com/office/powerpoint/2010/main" val="378027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4" presetClass="entr" presetSubtype="10" fill="hold" grpId="0" nodeType="afterEffect">
                                  <p:stCondLst>
                                    <p:cond delay="25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500"/>
                                        <p:tgtEl>
                                          <p:spTgt spid="10"/>
                                        </p:tgtEl>
                                      </p:cBhvr>
                                    </p:animEffect>
                                  </p:childTnLst>
                                </p:cTn>
                              </p:par>
                              <p:par>
                                <p:cTn id="12" presetID="14" presetClass="entr" presetSubtype="10" fill="hold" grpId="0" nodeType="withEffect">
                                  <p:stCondLst>
                                    <p:cond delay="250"/>
                                  </p:stCondLst>
                                  <p:childTnLst>
                                    <p:set>
                                      <p:cBhvr>
                                        <p:cTn id="13" dur="1" fill="hold">
                                          <p:stCondLst>
                                            <p:cond delay="0"/>
                                          </p:stCondLst>
                                        </p:cTn>
                                        <p:tgtEl>
                                          <p:spTgt spid="11"/>
                                        </p:tgtEl>
                                        <p:attrNameLst>
                                          <p:attrName>style.visibility</p:attrName>
                                        </p:attrNameLst>
                                      </p:cBhvr>
                                      <p:to>
                                        <p:strVal val="visible"/>
                                      </p:to>
                                    </p:set>
                                    <p:animEffect transition="in" filter="randombar(horizontal)">
                                      <p:cBhvr>
                                        <p:cTn id="14" dur="500"/>
                                        <p:tgtEl>
                                          <p:spTgt spid="11"/>
                                        </p:tgtEl>
                                      </p:cBhvr>
                                    </p:animEffect>
                                  </p:childTnLst>
                                </p:cTn>
                              </p:par>
                              <p:par>
                                <p:cTn id="15" presetID="14" presetClass="entr" presetSubtype="10" fill="hold" grpId="0" nodeType="withEffect">
                                  <p:stCondLst>
                                    <p:cond delay="250"/>
                                  </p:stCondLst>
                                  <p:childTnLst>
                                    <p:set>
                                      <p:cBhvr>
                                        <p:cTn id="16" dur="1" fill="hold">
                                          <p:stCondLst>
                                            <p:cond delay="0"/>
                                          </p:stCondLst>
                                        </p:cTn>
                                        <p:tgtEl>
                                          <p:spTgt spid="9">
                                            <p:bg/>
                                          </p:spTgt>
                                        </p:tgtEl>
                                        <p:attrNameLst>
                                          <p:attrName>style.visibility</p:attrName>
                                        </p:attrNameLst>
                                      </p:cBhvr>
                                      <p:to>
                                        <p:strVal val="visible"/>
                                      </p:to>
                                    </p:set>
                                    <p:animEffect transition="in" filter="randombar(horizontal)">
                                      <p:cBhvr>
                                        <p:cTn id="17" dur="500"/>
                                        <p:tgtEl>
                                          <p:spTgt spid="9">
                                            <p:bg/>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25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randombar(horizontal)">
                                      <p:cBhvr>
                                        <p:cTn id="22"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build="p" animBg="1">
        <p:tmplLst>
          <p:tmpl>
            <p:tnLst>
              <p:par>
                <p:cTn presetID="14" presetClass="entr" presetSubtype="10" fill="hold" nodeType="withEffect">
                  <p:stCondLst>
                    <p:cond delay="250"/>
                  </p:stCondLst>
                  <p:childTnLst>
                    <p:set>
                      <p:cBhvr>
                        <p:cTn dur="1" fill="hold">
                          <p:stCondLst>
                            <p:cond delay="0"/>
                          </p:stCondLst>
                        </p:cTn>
                        <p:tgtEl>
                          <p:spTgt spid="9"/>
                        </p:tgtEl>
                        <p:attrNameLst>
                          <p:attrName>style.visibility</p:attrName>
                        </p:attrNameLst>
                      </p:cBhvr>
                      <p:to>
                        <p:strVal val="visible"/>
                      </p:to>
                    </p:set>
                    <p:animEffect transition="in" filter="randombar(horizontal)">
                      <p:cBhvr>
                        <p:cTn dur="500"/>
                        <p:tgtEl>
                          <p:spTgt spid="9"/>
                        </p:tgtEl>
                      </p:cBhvr>
                    </p:animEffect>
                  </p:childTnLst>
                </p:cTn>
              </p:par>
            </p:tnLst>
          </p:tmpl>
          <p:tmpl lvl="1">
            <p:tnLst>
              <p:par>
                <p:cTn presetID="14" presetClass="entr" presetSubtype="10" fill="hold" nodeType="clickEffect">
                  <p:stCondLst>
                    <p:cond delay="250"/>
                  </p:stCondLst>
                  <p:childTnLst>
                    <p:set>
                      <p:cBhvr>
                        <p:cTn dur="1" fill="hold">
                          <p:stCondLst>
                            <p:cond delay="0"/>
                          </p:stCondLst>
                        </p:cTn>
                        <p:tgtEl>
                          <p:spTgt spid="9"/>
                        </p:tgtEl>
                        <p:attrNameLst>
                          <p:attrName>style.visibility</p:attrName>
                        </p:attrNameLst>
                      </p:cBhvr>
                      <p:to>
                        <p:strVal val="visible"/>
                      </p:to>
                    </p:set>
                    <p:animEffect transition="in" filter="randombar(horizontal)">
                      <p:cBhvr>
                        <p:cTn dur="500"/>
                        <p:tgtEl>
                          <p:spTgt spid="9"/>
                        </p:tgtEl>
                      </p:cBhvr>
                    </p:animEffect>
                  </p:childTnLst>
                </p:cTn>
              </p:par>
            </p:tnLst>
          </p:tmpl>
        </p:tmplLst>
      </p:bldP>
      <p:bldP spid="10" grpId="0"/>
      <p:bldP spid="11" grpId="0"/>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Icon and Text">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9413236" y="9591367"/>
            <a:ext cx="7776864" cy="547688"/>
          </a:xfrm>
          <a:prstGeom prst="rect">
            <a:avLst/>
          </a:prstGeom>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a:xfrm>
            <a:off x="17371930" y="9591367"/>
            <a:ext cx="907291" cy="547688"/>
          </a:xfrm>
          <a:prstGeom prst="rect">
            <a:avLst/>
          </a:prstGeom>
        </p:spPr>
        <p:txBody>
          <a:bodyPr/>
          <a:lstStyle/>
          <a:p>
            <a:fld id="{387164BF-D67A-46C0-81D2-5BAF67C00C80}" type="slidenum">
              <a:rPr lang="en-US" smtClean="0"/>
              <a:pPr/>
              <a:t>‹N°›</a:t>
            </a:fld>
            <a:endParaRPr lang="en-US" dirty="0"/>
          </a:p>
        </p:txBody>
      </p:sp>
      <p:sp>
        <p:nvSpPr>
          <p:cNvPr id="5" name="テキスト プレースホルダー 11"/>
          <p:cNvSpPr>
            <a:spLocks noGrp="1"/>
          </p:cNvSpPr>
          <p:nvPr>
            <p:ph type="body" sz="quarter" idx="39" hasCustomPrompt="1"/>
          </p:nvPr>
        </p:nvSpPr>
        <p:spPr>
          <a:xfrm>
            <a:off x="2097255" y="4558434"/>
            <a:ext cx="14102428" cy="1935215"/>
          </a:xfrm>
        </p:spPr>
        <p:txBody>
          <a:bodyPr anchor="t">
            <a:noAutofit/>
          </a:bodyPr>
          <a:lstStyle>
            <a:lvl1pPr algn="ctr">
              <a:lnSpc>
                <a:spcPct val="120000"/>
              </a:lnSpc>
              <a:spcBef>
                <a:spcPts val="0"/>
              </a:spcBef>
              <a:defRPr sz="2400">
                <a:solidFill>
                  <a:schemeClr val="accent1"/>
                </a:solidFill>
                <a:latin typeface="+mn-lt"/>
              </a:defRPr>
            </a:lvl1pPr>
          </a:lstStyle>
          <a:p>
            <a:pPr lvl="0"/>
            <a:r>
              <a:rPr lang="en-US" altLang="ja-JP" dirty="0" smtClean="0"/>
              <a:t>Text Here</a:t>
            </a:r>
            <a:endParaRPr lang="en-US" dirty="0"/>
          </a:p>
        </p:txBody>
      </p:sp>
      <p:sp>
        <p:nvSpPr>
          <p:cNvPr id="6" name="図プレースホルダー 7"/>
          <p:cNvSpPr>
            <a:spLocks noGrp="1"/>
          </p:cNvSpPr>
          <p:nvPr>
            <p:ph type="pic" sz="quarter" idx="18" hasCustomPrompt="1"/>
          </p:nvPr>
        </p:nvSpPr>
        <p:spPr>
          <a:xfrm>
            <a:off x="8357297" y="2938255"/>
            <a:ext cx="1550994" cy="1550994"/>
          </a:xfrm>
        </p:spPr>
        <p:txBody>
          <a:bodyPr>
            <a:normAutofit/>
          </a:bodyPr>
          <a:lstStyle>
            <a:lvl1pPr>
              <a:defRPr sz="1600"/>
            </a:lvl1pPr>
          </a:lstStyle>
          <a:p>
            <a:r>
              <a:rPr kumimoji="1" lang="en-US" altLang="ja-JP" dirty="0" smtClean="0"/>
              <a:t>ICON</a:t>
            </a:r>
            <a:endParaRPr kumimoji="1" lang="ja-JP" altLang="en-US" dirty="0"/>
          </a:p>
        </p:txBody>
      </p:sp>
    </p:spTree>
    <p:extLst>
      <p:ext uri="{BB962C8B-B14F-4D97-AF65-F5344CB8AC3E}">
        <p14:creationId xmlns:p14="http://schemas.microsoft.com/office/powerpoint/2010/main" val="1700257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 presetClass="entr" presetSubtype="4"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P spid="6"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torategy">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93170" y="348397"/>
            <a:ext cx="17334518" cy="1280238"/>
          </a:xfrm>
          <a:prstGeom prst="rect">
            <a:avLst/>
          </a:prstGeom>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6057375" y="9584290"/>
            <a:ext cx="6171664" cy="547687"/>
          </a:xfrm>
          <a:prstGeom prst="rect">
            <a:avLst/>
          </a:prstGeom>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a:xfrm>
            <a:off x="17109384" y="9601536"/>
            <a:ext cx="1176673" cy="489111"/>
          </a:xfrm>
          <a:prstGeom prst="rect">
            <a:avLst/>
          </a:prstGeom>
        </p:spPr>
        <p:txBody>
          <a:bodyPr/>
          <a:lstStyle/>
          <a:p>
            <a:fld id="{03EB59E2-90B9-4CD3-AC74-D672227E13C3}" type="slidenum">
              <a:rPr lang="en-US" smtClean="0"/>
              <a:pPr/>
              <a:t>‹N°›</a:t>
            </a:fld>
            <a:endParaRPr lang="en-US" dirty="0"/>
          </a:p>
        </p:txBody>
      </p:sp>
      <p:sp>
        <p:nvSpPr>
          <p:cNvPr id="33" name="円/楕円 30"/>
          <p:cNvSpPr/>
          <p:nvPr userDrawn="1"/>
        </p:nvSpPr>
        <p:spPr>
          <a:xfrm>
            <a:off x="8505758" y="5689747"/>
            <a:ext cx="1274898" cy="3502688"/>
          </a:xfrm>
          <a:custGeom>
            <a:avLst/>
            <a:gdLst/>
            <a:ahLst/>
            <a:cxnLst/>
            <a:rect l="l" t="t" r="r" b="b"/>
            <a:pathLst>
              <a:path w="1104899" h="3034897">
                <a:moveTo>
                  <a:pt x="183061" y="452441"/>
                </a:moveTo>
                <a:lnTo>
                  <a:pt x="202039" y="456272"/>
                </a:lnTo>
                <a:cubicBezTo>
                  <a:pt x="206033" y="453928"/>
                  <a:pt x="210452" y="453407"/>
                  <a:pt x="214967" y="453259"/>
                </a:cubicBezTo>
                <a:cubicBezTo>
                  <a:pt x="238093" y="484350"/>
                  <a:pt x="275364" y="503415"/>
                  <a:pt x="317087" y="503415"/>
                </a:cubicBezTo>
                <a:cubicBezTo>
                  <a:pt x="359170" y="503415"/>
                  <a:pt x="396722" y="484021"/>
                  <a:pt x="419760" y="452441"/>
                </a:cubicBezTo>
                <a:lnTo>
                  <a:pt x="446511" y="452441"/>
                </a:lnTo>
                <a:cubicBezTo>
                  <a:pt x="469549" y="484021"/>
                  <a:pt x="507100" y="503415"/>
                  <a:pt x="549182" y="503415"/>
                </a:cubicBezTo>
                <a:cubicBezTo>
                  <a:pt x="591264" y="503415"/>
                  <a:pt x="628817" y="484021"/>
                  <a:pt x="651855" y="452441"/>
                </a:cubicBezTo>
                <a:lnTo>
                  <a:pt x="685142" y="452441"/>
                </a:lnTo>
                <a:cubicBezTo>
                  <a:pt x="708180" y="484021"/>
                  <a:pt x="745733" y="503416"/>
                  <a:pt x="787815" y="503416"/>
                </a:cubicBezTo>
                <a:lnTo>
                  <a:pt x="837422" y="492397"/>
                </a:lnTo>
                <a:lnTo>
                  <a:pt x="848931" y="487050"/>
                </a:lnTo>
                <a:cubicBezTo>
                  <a:pt x="864198" y="480284"/>
                  <a:pt x="877135" y="469629"/>
                  <a:pt x="887585" y="456745"/>
                </a:cubicBezTo>
                <a:lnTo>
                  <a:pt x="889654" y="457620"/>
                </a:lnTo>
                <a:cubicBezTo>
                  <a:pt x="897429" y="453526"/>
                  <a:pt x="906239" y="452441"/>
                  <a:pt x="915302" y="452441"/>
                </a:cubicBezTo>
                <a:cubicBezTo>
                  <a:pt x="976685" y="452441"/>
                  <a:pt x="1026445" y="502202"/>
                  <a:pt x="1026445" y="563585"/>
                </a:cubicBezTo>
                <a:cubicBezTo>
                  <a:pt x="1026445" y="609396"/>
                  <a:pt x="998729" y="648734"/>
                  <a:pt x="959102" y="665631"/>
                </a:cubicBezTo>
                <a:cubicBezTo>
                  <a:pt x="841569" y="804451"/>
                  <a:pt x="762079" y="1001460"/>
                  <a:pt x="743903" y="1223908"/>
                </a:cubicBezTo>
                <a:lnTo>
                  <a:pt x="840117" y="1223908"/>
                </a:lnTo>
                <a:cubicBezTo>
                  <a:pt x="885252" y="1223908"/>
                  <a:pt x="921841" y="1260497"/>
                  <a:pt x="921841" y="1305632"/>
                </a:cubicBezTo>
                <a:lnTo>
                  <a:pt x="921840" y="1305632"/>
                </a:lnTo>
                <a:cubicBezTo>
                  <a:pt x="921840" y="1350767"/>
                  <a:pt x="885251" y="1387356"/>
                  <a:pt x="840116" y="1387356"/>
                </a:cubicBezTo>
                <a:lnTo>
                  <a:pt x="733571" y="1387356"/>
                </a:lnTo>
                <a:lnTo>
                  <a:pt x="732242" y="1435725"/>
                </a:lnTo>
                <a:cubicBezTo>
                  <a:pt x="732242" y="1834241"/>
                  <a:pt x="840619" y="2186259"/>
                  <a:pt x="1006562" y="2397455"/>
                </a:cubicBezTo>
                <a:lnTo>
                  <a:pt x="1005198" y="2397455"/>
                </a:lnTo>
                <a:cubicBezTo>
                  <a:pt x="1027765" y="2397455"/>
                  <a:pt x="1046060" y="2415750"/>
                  <a:pt x="1046060" y="2438317"/>
                </a:cubicBezTo>
                <a:lnTo>
                  <a:pt x="1046059" y="2438317"/>
                </a:lnTo>
                <a:cubicBezTo>
                  <a:pt x="1046059" y="2450137"/>
                  <a:pt x="1041040" y="2460785"/>
                  <a:pt x="1032621" y="2467820"/>
                </a:cubicBezTo>
                <a:cubicBezTo>
                  <a:pt x="1079361" y="2530209"/>
                  <a:pt x="1104899" y="2603760"/>
                  <a:pt x="1104899" y="2682076"/>
                </a:cubicBezTo>
                <a:cubicBezTo>
                  <a:pt x="1104899" y="2769275"/>
                  <a:pt x="1073240" y="2850566"/>
                  <a:pt x="1015880" y="2916671"/>
                </a:cubicBezTo>
                <a:cubicBezTo>
                  <a:pt x="1041463" y="2932650"/>
                  <a:pt x="1057500" y="2961309"/>
                  <a:pt x="1057500" y="2993714"/>
                </a:cubicBezTo>
                <a:lnTo>
                  <a:pt x="1057500" y="3034897"/>
                </a:lnTo>
                <a:lnTo>
                  <a:pt x="881231" y="3034897"/>
                </a:lnTo>
                <a:lnTo>
                  <a:pt x="223669" y="3034897"/>
                </a:lnTo>
                <a:lnTo>
                  <a:pt x="47401" y="3034897"/>
                </a:lnTo>
                <a:lnTo>
                  <a:pt x="47401" y="2993714"/>
                </a:lnTo>
                <a:cubicBezTo>
                  <a:pt x="47401" y="2961309"/>
                  <a:pt x="63437" y="2932651"/>
                  <a:pt x="89020" y="2916671"/>
                </a:cubicBezTo>
                <a:cubicBezTo>
                  <a:pt x="31659" y="2850567"/>
                  <a:pt x="0" y="2769275"/>
                  <a:pt x="0" y="2682076"/>
                </a:cubicBezTo>
                <a:cubicBezTo>
                  <a:pt x="0" y="2605483"/>
                  <a:pt x="24427" y="2533448"/>
                  <a:pt x="69407" y="2472045"/>
                </a:cubicBezTo>
                <a:cubicBezTo>
                  <a:pt x="54818" y="2467950"/>
                  <a:pt x="45766" y="2454190"/>
                  <a:pt x="45766" y="2438317"/>
                </a:cubicBezTo>
                <a:cubicBezTo>
                  <a:pt x="45766" y="2415750"/>
                  <a:pt x="64061" y="2397455"/>
                  <a:pt x="86628" y="2397455"/>
                </a:cubicBezTo>
                <a:lnTo>
                  <a:pt x="92234" y="2397455"/>
                </a:lnTo>
                <a:cubicBezTo>
                  <a:pt x="258177" y="2186259"/>
                  <a:pt x="366555" y="1834241"/>
                  <a:pt x="366555" y="1435725"/>
                </a:cubicBezTo>
                <a:lnTo>
                  <a:pt x="365225" y="1387355"/>
                </a:lnTo>
                <a:lnTo>
                  <a:pt x="258248" y="1387355"/>
                </a:lnTo>
                <a:cubicBezTo>
                  <a:pt x="213113" y="1387355"/>
                  <a:pt x="176524" y="1350767"/>
                  <a:pt x="176524" y="1305632"/>
                </a:cubicBezTo>
                <a:cubicBezTo>
                  <a:pt x="176524" y="1260497"/>
                  <a:pt x="213113" y="1223908"/>
                  <a:pt x="258248" y="1223908"/>
                </a:cubicBezTo>
                <a:lnTo>
                  <a:pt x="349409" y="1223908"/>
                </a:lnTo>
                <a:cubicBezTo>
                  <a:pt x="332627" y="1001981"/>
                  <a:pt x="254734" y="804966"/>
                  <a:pt x="138681" y="665240"/>
                </a:cubicBezTo>
                <a:cubicBezTo>
                  <a:pt x="99339" y="648314"/>
                  <a:pt x="71918" y="609152"/>
                  <a:pt x="71918" y="563585"/>
                </a:cubicBezTo>
                <a:cubicBezTo>
                  <a:pt x="71918" y="502202"/>
                  <a:pt x="121678" y="452441"/>
                  <a:pt x="183061" y="452441"/>
                </a:cubicBezTo>
                <a:close/>
                <a:moveTo>
                  <a:pt x="545913" y="0"/>
                </a:moveTo>
                <a:cubicBezTo>
                  <a:pt x="656041" y="0"/>
                  <a:pt x="745318" y="89277"/>
                  <a:pt x="745318" y="199405"/>
                </a:cubicBezTo>
                <a:cubicBezTo>
                  <a:pt x="745318" y="309533"/>
                  <a:pt x="656041" y="398810"/>
                  <a:pt x="545913" y="398810"/>
                </a:cubicBezTo>
                <a:cubicBezTo>
                  <a:pt x="435785" y="398810"/>
                  <a:pt x="346508" y="309533"/>
                  <a:pt x="346508" y="199405"/>
                </a:cubicBezTo>
                <a:cubicBezTo>
                  <a:pt x="346508" y="89277"/>
                  <a:pt x="435785" y="0"/>
                  <a:pt x="545913" y="0"/>
                </a:cubicBezTo>
                <a:close/>
              </a:path>
            </a:pathLst>
          </a:custGeom>
          <a:solidFill>
            <a:schemeClr val="accent6"/>
          </a:soli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テキスト プレースホルダー 12"/>
          <p:cNvSpPr>
            <a:spLocks noGrp="1"/>
          </p:cNvSpPr>
          <p:nvPr>
            <p:ph type="body" sz="quarter" idx="12" hasCustomPrompt="1"/>
          </p:nvPr>
        </p:nvSpPr>
        <p:spPr>
          <a:xfrm>
            <a:off x="6157382" y="3023650"/>
            <a:ext cx="5997712" cy="590630"/>
          </a:xfrm>
        </p:spPr>
        <p:txBody>
          <a:bodyPr>
            <a:normAutofit/>
          </a:bodyPr>
          <a:lstStyle>
            <a:lvl1pPr algn="ctr">
              <a:defRPr sz="1800" baseline="0"/>
            </a:lvl1pPr>
          </a:lstStyle>
          <a:p>
            <a:pPr lvl="0"/>
            <a:r>
              <a:rPr kumimoji="1" lang="en-US" altLang="ja-JP" dirty="0"/>
              <a:t>Text goes here</a:t>
            </a:r>
            <a:endParaRPr kumimoji="1" lang="ja-JP" altLang="en-US" dirty="0"/>
          </a:p>
        </p:txBody>
      </p:sp>
      <p:sp>
        <p:nvSpPr>
          <p:cNvPr id="35" name="テキスト プレースホルダー 12"/>
          <p:cNvSpPr>
            <a:spLocks noGrp="1"/>
          </p:cNvSpPr>
          <p:nvPr>
            <p:ph type="body" sz="quarter" idx="13" hasCustomPrompt="1"/>
          </p:nvPr>
        </p:nvSpPr>
        <p:spPr>
          <a:xfrm>
            <a:off x="6157382" y="2191368"/>
            <a:ext cx="5997712" cy="747147"/>
          </a:xfrm>
        </p:spPr>
        <p:txBody>
          <a:bodyPr anchor="ctr">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36" name="正方形/長方形 35"/>
          <p:cNvSpPr/>
          <p:nvPr userDrawn="1"/>
        </p:nvSpPr>
        <p:spPr>
          <a:xfrm>
            <a:off x="8242368" y="2899491"/>
            <a:ext cx="1827740" cy="720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4"/>
          <p:cNvSpPr/>
          <p:nvPr userDrawn="1"/>
        </p:nvSpPr>
        <p:spPr>
          <a:xfrm>
            <a:off x="8611192" y="3756575"/>
            <a:ext cx="1136416" cy="1138321"/>
          </a:xfrm>
          <a:prstGeom prst="rect">
            <a:avLst/>
          </a:prstGeom>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図プレースホルダー 25"/>
          <p:cNvSpPr>
            <a:spLocks noGrp="1"/>
          </p:cNvSpPr>
          <p:nvPr>
            <p:ph type="pic" sz="quarter" idx="14" hasCustomPrompt="1"/>
          </p:nvPr>
        </p:nvSpPr>
        <p:spPr>
          <a:xfrm>
            <a:off x="8864427" y="4010686"/>
            <a:ext cx="629945" cy="630097"/>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39" name="円/楕円 4"/>
          <p:cNvSpPr/>
          <p:nvPr userDrawn="1"/>
        </p:nvSpPr>
        <p:spPr>
          <a:xfrm>
            <a:off x="10700111" y="5229020"/>
            <a:ext cx="1136416" cy="1138321"/>
          </a:xfrm>
          <a:prstGeom prst="rect">
            <a:avLst/>
          </a:prstGeom>
          <a:solidFill>
            <a:schemeClr val="accent2"/>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図プレースホルダー 25"/>
          <p:cNvSpPr>
            <a:spLocks noGrp="1"/>
          </p:cNvSpPr>
          <p:nvPr>
            <p:ph type="pic" sz="quarter" idx="15" hasCustomPrompt="1"/>
          </p:nvPr>
        </p:nvSpPr>
        <p:spPr>
          <a:xfrm>
            <a:off x="10953346" y="5483131"/>
            <a:ext cx="629945" cy="630097"/>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43" name="テキスト プレースホルダー 12"/>
          <p:cNvSpPr>
            <a:spLocks noGrp="1"/>
          </p:cNvSpPr>
          <p:nvPr>
            <p:ph type="body" sz="quarter" idx="16" hasCustomPrompt="1"/>
          </p:nvPr>
        </p:nvSpPr>
        <p:spPr>
          <a:xfrm>
            <a:off x="12089762" y="5625426"/>
            <a:ext cx="4250228" cy="1096435"/>
          </a:xfrm>
        </p:spPr>
        <p:txBody>
          <a:bodyPr>
            <a:normAutofit/>
          </a:bodyPr>
          <a:lstStyle>
            <a:lvl1pPr algn="l">
              <a:defRPr sz="1800" baseline="0"/>
            </a:lvl1pPr>
          </a:lstStyle>
          <a:p>
            <a:pPr lvl="0"/>
            <a:r>
              <a:rPr kumimoji="1" lang="en-US" altLang="ja-JP" dirty="0"/>
              <a:t>Text goes here</a:t>
            </a:r>
            <a:endParaRPr kumimoji="1" lang="ja-JP" altLang="en-US" dirty="0"/>
          </a:p>
        </p:txBody>
      </p:sp>
      <p:sp>
        <p:nvSpPr>
          <p:cNvPr id="44" name="テキスト プレースホルダー 12"/>
          <p:cNvSpPr>
            <a:spLocks noGrp="1"/>
          </p:cNvSpPr>
          <p:nvPr>
            <p:ph type="body" sz="quarter" idx="17" hasCustomPrompt="1"/>
          </p:nvPr>
        </p:nvSpPr>
        <p:spPr>
          <a:xfrm>
            <a:off x="12089762" y="4793145"/>
            <a:ext cx="4250228" cy="747147"/>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45" name="正方形/長方形 44"/>
          <p:cNvSpPr/>
          <p:nvPr userDrawn="1"/>
        </p:nvSpPr>
        <p:spPr>
          <a:xfrm>
            <a:off x="12175483" y="5501268"/>
            <a:ext cx="1827740" cy="720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46" name="円/楕円 4"/>
          <p:cNvSpPr/>
          <p:nvPr userDrawn="1"/>
        </p:nvSpPr>
        <p:spPr>
          <a:xfrm>
            <a:off x="6519354" y="5224649"/>
            <a:ext cx="1136416" cy="1138321"/>
          </a:xfrm>
          <a:prstGeom prst="rect">
            <a:avLst/>
          </a:prstGeom>
          <a:solidFill>
            <a:schemeClr val="accent3"/>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図プレースホルダー 25"/>
          <p:cNvSpPr>
            <a:spLocks noGrp="1"/>
          </p:cNvSpPr>
          <p:nvPr>
            <p:ph type="pic" sz="quarter" idx="18" hasCustomPrompt="1"/>
          </p:nvPr>
        </p:nvSpPr>
        <p:spPr>
          <a:xfrm>
            <a:off x="6772588" y="5478760"/>
            <a:ext cx="629945" cy="630097"/>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48" name="テキスト プレースホルダー 12"/>
          <p:cNvSpPr>
            <a:spLocks noGrp="1"/>
          </p:cNvSpPr>
          <p:nvPr>
            <p:ph type="body" sz="quarter" idx="19" hasCustomPrompt="1"/>
          </p:nvPr>
        </p:nvSpPr>
        <p:spPr>
          <a:xfrm>
            <a:off x="1989511" y="5621055"/>
            <a:ext cx="4250228" cy="1096435"/>
          </a:xfrm>
        </p:spPr>
        <p:txBody>
          <a:bodyPr>
            <a:normAutofit/>
          </a:bodyPr>
          <a:lstStyle>
            <a:lvl1pPr algn="r">
              <a:defRPr sz="1800" baseline="0"/>
            </a:lvl1pPr>
          </a:lstStyle>
          <a:p>
            <a:pPr lvl="0"/>
            <a:r>
              <a:rPr kumimoji="1" lang="en-US" altLang="ja-JP" dirty="0"/>
              <a:t>Text goes here</a:t>
            </a:r>
            <a:endParaRPr kumimoji="1" lang="ja-JP" altLang="en-US" dirty="0"/>
          </a:p>
        </p:txBody>
      </p:sp>
      <p:sp>
        <p:nvSpPr>
          <p:cNvPr id="49" name="テキスト プレースホルダー 12"/>
          <p:cNvSpPr>
            <a:spLocks noGrp="1"/>
          </p:cNvSpPr>
          <p:nvPr>
            <p:ph type="body" sz="quarter" idx="20" hasCustomPrompt="1"/>
          </p:nvPr>
        </p:nvSpPr>
        <p:spPr>
          <a:xfrm>
            <a:off x="1989511" y="4788774"/>
            <a:ext cx="4250228" cy="747147"/>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1" name="正方形/長方形 60"/>
          <p:cNvSpPr/>
          <p:nvPr userDrawn="1"/>
        </p:nvSpPr>
        <p:spPr>
          <a:xfrm>
            <a:off x="4311991" y="5496897"/>
            <a:ext cx="1827740" cy="720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62" name="円/楕円 4"/>
          <p:cNvSpPr/>
          <p:nvPr userDrawn="1"/>
        </p:nvSpPr>
        <p:spPr>
          <a:xfrm>
            <a:off x="11879388" y="7358691"/>
            <a:ext cx="1136416" cy="1138321"/>
          </a:xfrm>
          <a:prstGeom prst="rect">
            <a:avLst/>
          </a:prstGeom>
          <a:solidFill>
            <a:schemeClr val="accent4"/>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図プレースホルダー 25"/>
          <p:cNvSpPr>
            <a:spLocks noGrp="1"/>
          </p:cNvSpPr>
          <p:nvPr>
            <p:ph type="pic" sz="quarter" idx="21" hasCustomPrompt="1"/>
          </p:nvPr>
        </p:nvSpPr>
        <p:spPr>
          <a:xfrm>
            <a:off x="12132622" y="7612802"/>
            <a:ext cx="629945" cy="630097"/>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64" name="テキスト プレースホルダー 12"/>
          <p:cNvSpPr>
            <a:spLocks noGrp="1"/>
          </p:cNvSpPr>
          <p:nvPr>
            <p:ph type="body" sz="quarter" idx="22" hasCustomPrompt="1"/>
          </p:nvPr>
        </p:nvSpPr>
        <p:spPr>
          <a:xfrm>
            <a:off x="13269039" y="7755096"/>
            <a:ext cx="4250228" cy="1096435"/>
          </a:xfrm>
        </p:spPr>
        <p:txBody>
          <a:bodyPr>
            <a:normAutofit/>
          </a:bodyPr>
          <a:lstStyle>
            <a:lvl1pPr algn="l">
              <a:defRPr sz="1800" baseline="0"/>
            </a:lvl1pPr>
          </a:lstStyle>
          <a:p>
            <a:pPr lvl="0"/>
            <a:r>
              <a:rPr kumimoji="1" lang="en-US" altLang="ja-JP" dirty="0"/>
              <a:t>Text goes here</a:t>
            </a:r>
            <a:endParaRPr kumimoji="1" lang="ja-JP" altLang="en-US" dirty="0"/>
          </a:p>
        </p:txBody>
      </p:sp>
      <p:sp>
        <p:nvSpPr>
          <p:cNvPr id="65" name="テキスト プレースホルダー 12"/>
          <p:cNvSpPr>
            <a:spLocks noGrp="1"/>
          </p:cNvSpPr>
          <p:nvPr>
            <p:ph type="body" sz="quarter" idx="23" hasCustomPrompt="1"/>
          </p:nvPr>
        </p:nvSpPr>
        <p:spPr>
          <a:xfrm>
            <a:off x="13269039" y="6922815"/>
            <a:ext cx="4250228" cy="747147"/>
          </a:xfrm>
        </p:spPr>
        <p:txBody>
          <a:bodyPr anchor="ctr">
            <a:noAutofit/>
          </a:bodyPr>
          <a:lstStyle>
            <a:lvl1pPr algn="l">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66" name="正方形/長方形 65"/>
          <p:cNvSpPr/>
          <p:nvPr userDrawn="1"/>
        </p:nvSpPr>
        <p:spPr>
          <a:xfrm>
            <a:off x="13354760" y="7630938"/>
            <a:ext cx="1827740" cy="720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67" name="円/楕円 4"/>
          <p:cNvSpPr/>
          <p:nvPr userDrawn="1"/>
        </p:nvSpPr>
        <p:spPr>
          <a:xfrm>
            <a:off x="5345998" y="7362801"/>
            <a:ext cx="1136416" cy="1138321"/>
          </a:xfrm>
          <a:prstGeom prst="rect">
            <a:avLst/>
          </a:prstGeom>
          <a:solidFill>
            <a:schemeClr val="accent5"/>
          </a:solidFill>
          <a:ln w="57150">
            <a:solidFill>
              <a:schemeClr val="bg1"/>
            </a:solidFill>
          </a:ln>
          <a:effectLst>
            <a:outerShdw blurRad="127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図プレースホルダー 25"/>
          <p:cNvSpPr>
            <a:spLocks noGrp="1"/>
          </p:cNvSpPr>
          <p:nvPr>
            <p:ph type="pic" sz="quarter" idx="24" hasCustomPrompt="1"/>
          </p:nvPr>
        </p:nvSpPr>
        <p:spPr>
          <a:xfrm>
            <a:off x="5599232" y="7616912"/>
            <a:ext cx="629945" cy="630097"/>
          </a:xfrm>
        </p:spPr>
        <p:txBody>
          <a:bodyPr>
            <a:normAutofit/>
          </a:bodyPr>
          <a:lstStyle>
            <a:lvl1pPr>
              <a:defRPr sz="1400">
                <a:solidFill>
                  <a:schemeClr val="bg1"/>
                </a:solidFill>
              </a:defRPr>
            </a:lvl1pPr>
          </a:lstStyle>
          <a:p>
            <a:r>
              <a:rPr kumimoji="1" lang="en-US" altLang="ja-JP" dirty="0"/>
              <a:t>Icon</a:t>
            </a:r>
            <a:endParaRPr kumimoji="1" lang="ja-JP" altLang="en-US" dirty="0"/>
          </a:p>
        </p:txBody>
      </p:sp>
      <p:sp>
        <p:nvSpPr>
          <p:cNvPr id="69" name="テキスト プレースホルダー 12"/>
          <p:cNvSpPr>
            <a:spLocks noGrp="1"/>
          </p:cNvSpPr>
          <p:nvPr>
            <p:ph type="body" sz="quarter" idx="25" hasCustomPrompt="1"/>
          </p:nvPr>
        </p:nvSpPr>
        <p:spPr>
          <a:xfrm>
            <a:off x="816155" y="7759207"/>
            <a:ext cx="4250228" cy="1096435"/>
          </a:xfrm>
        </p:spPr>
        <p:txBody>
          <a:bodyPr>
            <a:normAutofit/>
          </a:bodyPr>
          <a:lstStyle>
            <a:lvl1pPr algn="r">
              <a:defRPr sz="1800" baseline="0"/>
            </a:lvl1pPr>
          </a:lstStyle>
          <a:p>
            <a:pPr lvl="0"/>
            <a:r>
              <a:rPr kumimoji="1" lang="en-US" altLang="ja-JP" dirty="0"/>
              <a:t>Text goes here</a:t>
            </a:r>
            <a:endParaRPr kumimoji="1" lang="ja-JP" altLang="en-US" dirty="0"/>
          </a:p>
        </p:txBody>
      </p:sp>
      <p:sp>
        <p:nvSpPr>
          <p:cNvPr id="70" name="テキスト プレースホルダー 12"/>
          <p:cNvSpPr>
            <a:spLocks noGrp="1"/>
          </p:cNvSpPr>
          <p:nvPr>
            <p:ph type="body" sz="quarter" idx="26" hasCustomPrompt="1"/>
          </p:nvPr>
        </p:nvSpPr>
        <p:spPr>
          <a:xfrm>
            <a:off x="816155" y="6926926"/>
            <a:ext cx="4250228" cy="747147"/>
          </a:xfrm>
        </p:spPr>
        <p:txBody>
          <a:bodyPr anchor="ctr">
            <a:noAutofit/>
          </a:bodyPr>
          <a:lstStyle>
            <a:lvl1pPr algn="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Heading Goes Here</a:t>
            </a:r>
            <a:endParaRPr kumimoji="1" lang="ja-JP" altLang="en-US" dirty="0"/>
          </a:p>
        </p:txBody>
      </p:sp>
      <p:sp>
        <p:nvSpPr>
          <p:cNvPr id="71" name="正方形/長方形 70"/>
          <p:cNvSpPr/>
          <p:nvPr userDrawn="1"/>
        </p:nvSpPr>
        <p:spPr>
          <a:xfrm>
            <a:off x="3138635" y="7635049"/>
            <a:ext cx="1827740" cy="720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Tree>
    <p:extLst>
      <p:ext uri="{BB962C8B-B14F-4D97-AF65-F5344CB8AC3E}">
        <p14:creationId xmlns:p14="http://schemas.microsoft.com/office/powerpoint/2010/main" val="1820629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1000" fill="hold"/>
                                        <p:tgtEl>
                                          <p:spTgt spid="33"/>
                                        </p:tgtEl>
                                        <p:attrNameLst>
                                          <p:attrName>ppt_x</p:attrName>
                                        </p:attrNameLst>
                                      </p:cBhvr>
                                      <p:tavLst>
                                        <p:tav tm="0">
                                          <p:val>
                                            <p:strVal val="#ppt_x"/>
                                          </p:val>
                                        </p:tav>
                                        <p:tav tm="100000">
                                          <p:val>
                                            <p:strVal val="#ppt_x"/>
                                          </p:val>
                                        </p:tav>
                                      </p:tavLst>
                                    </p:anim>
                                    <p:anim calcmode="lin" valueType="num">
                                      <p:cBhvr additive="base">
                                        <p:cTn id="8" dur="1000" fill="hold"/>
                                        <p:tgtEl>
                                          <p:spTgt spid="33"/>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1" decel="100000" fill="hold" grpId="0" nodeType="after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additive="base">
                                        <p:cTn id="12" dur="750" fill="hold"/>
                                        <p:tgtEl>
                                          <p:spTgt spid="37"/>
                                        </p:tgtEl>
                                        <p:attrNameLst>
                                          <p:attrName>ppt_x</p:attrName>
                                        </p:attrNameLst>
                                      </p:cBhvr>
                                      <p:tavLst>
                                        <p:tav tm="0">
                                          <p:val>
                                            <p:strVal val="#ppt_x"/>
                                          </p:val>
                                        </p:tav>
                                        <p:tav tm="100000">
                                          <p:val>
                                            <p:strVal val="#ppt_x"/>
                                          </p:val>
                                        </p:tav>
                                      </p:tavLst>
                                    </p:anim>
                                    <p:anim calcmode="lin" valueType="num">
                                      <p:cBhvr additive="base">
                                        <p:cTn id="13" dur="750" fill="hold"/>
                                        <p:tgtEl>
                                          <p:spTgt spid="37"/>
                                        </p:tgtEl>
                                        <p:attrNameLst>
                                          <p:attrName>ppt_y</p:attrName>
                                        </p:attrNameLst>
                                      </p:cBhvr>
                                      <p:tavLst>
                                        <p:tav tm="0">
                                          <p:val>
                                            <p:strVal val="0-#ppt_h/2"/>
                                          </p:val>
                                        </p:tav>
                                        <p:tav tm="100000">
                                          <p:val>
                                            <p:strVal val="#ppt_y"/>
                                          </p:val>
                                        </p:tav>
                                      </p:tavLst>
                                    </p:anim>
                                  </p:childTnLst>
                                </p:cTn>
                              </p:par>
                              <p:par>
                                <p:cTn id="14" presetID="2" presetClass="entr" presetSubtype="1" decel="10000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 calcmode="lin" valueType="num">
                                      <p:cBhvr additive="base">
                                        <p:cTn id="16" dur="750" fill="hold"/>
                                        <p:tgtEl>
                                          <p:spTgt spid="38"/>
                                        </p:tgtEl>
                                        <p:attrNameLst>
                                          <p:attrName>ppt_x</p:attrName>
                                        </p:attrNameLst>
                                      </p:cBhvr>
                                      <p:tavLst>
                                        <p:tav tm="0">
                                          <p:val>
                                            <p:strVal val="#ppt_x"/>
                                          </p:val>
                                        </p:tav>
                                        <p:tav tm="100000">
                                          <p:val>
                                            <p:strVal val="#ppt_x"/>
                                          </p:val>
                                        </p:tav>
                                      </p:tavLst>
                                    </p:anim>
                                    <p:anim calcmode="lin" valueType="num">
                                      <p:cBhvr additive="base">
                                        <p:cTn id="17" dur="750" fill="hold"/>
                                        <p:tgtEl>
                                          <p:spTgt spid="38"/>
                                        </p:tgtEl>
                                        <p:attrNameLst>
                                          <p:attrName>ppt_y</p:attrName>
                                        </p:attrNameLst>
                                      </p:cBhvr>
                                      <p:tavLst>
                                        <p:tav tm="0">
                                          <p:val>
                                            <p:strVal val="0-#ppt_h/2"/>
                                          </p:val>
                                        </p:tav>
                                        <p:tav tm="100000">
                                          <p:val>
                                            <p:strVal val="#ppt_y"/>
                                          </p:val>
                                        </p:tav>
                                      </p:tavLst>
                                    </p:anim>
                                  </p:childTnLst>
                                </p:cTn>
                              </p:par>
                            </p:childTnLst>
                          </p:cTn>
                        </p:par>
                        <p:par>
                          <p:cTn id="18" fill="hold">
                            <p:stCondLst>
                              <p:cond delay="1750"/>
                            </p:stCondLst>
                            <p:childTnLst>
                              <p:par>
                                <p:cTn id="19" presetID="2" presetClass="entr" presetSubtype="1" decel="100000" fill="hold" grpId="0" nodeType="afterEffect">
                                  <p:stCondLst>
                                    <p:cond delay="0"/>
                                  </p:stCondLst>
                                  <p:childTnLst>
                                    <p:set>
                                      <p:cBhvr>
                                        <p:cTn id="20" dur="1" fill="hold">
                                          <p:stCondLst>
                                            <p:cond delay="0"/>
                                          </p:stCondLst>
                                        </p:cTn>
                                        <p:tgtEl>
                                          <p:spTgt spid="35">
                                            <p:txEl>
                                              <p:pRg st="0" end="0"/>
                                            </p:txEl>
                                          </p:spTgt>
                                        </p:tgtEl>
                                        <p:attrNameLst>
                                          <p:attrName>style.visibility</p:attrName>
                                        </p:attrNameLst>
                                      </p:cBhvr>
                                      <p:to>
                                        <p:strVal val="visible"/>
                                      </p:to>
                                    </p:set>
                                    <p:anim calcmode="lin" valueType="num">
                                      <p:cBhvr additive="base">
                                        <p:cTn id="21"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5">
                                            <p:txEl>
                                              <p:pRg st="0" end="0"/>
                                            </p:txEl>
                                          </p:spTgt>
                                        </p:tgtEl>
                                        <p:attrNameLst>
                                          <p:attrName>ppt_y</p:attrName>
                                        </p:attrNameLst>
                                      </p:cBhvr>
                                      <p:tavLst>
                                        <p:tav tm="0">
                                          <p:val>
                                            <p:strVal val="0-#ppt_h/2"/>
                                          </p:val>
                                        </p:tav>
                                        <p:tav tm="100000">
                                          <p:val>
                                            <p:strVal val="#ppt_y"/>
                                          </p:val>
                                        </p:tav>
                                      </p:tavLst>
                                    </p:anim>
                                  </p:childTnLst>
                                </p:cTn>
                              </p:par>
                              <p:par>
                                <p:cTn id="23" presetID="2" presetClass="entr" presetSubtype="4" decel="10000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 calcmode="lin" valueType="num">
                                      <p:cBhvr additive="base">
                                        <p:cTn id="25" dur="500" fill="hold"/>
                                        <p:tgtEl>
                                          <p:spTgt spid="36"/>
                                        </p:tgtEl>
                                        <p:attrNameLst>
                                          <p:attrName>ppt_x</p:attrName>
                                        </p:attrNameLst>
                                      </p:cBhvr>
                                      <p:tavLst>
                                        <p:tav tm="0">
                                          <p:val>
                                            <p:strVal val="#ppt_x"/>
                                          </p:val>
                                        </p:tav>
                                        <p:tav tm="100000">
                                          <p:val>
                                            <p:strVal val="#ppt_x"/>
                                          </p:val>
                                        </p:tav>
                                      </p:tavLst>
                                    </p:anim>
                                    <p:anim calcmode="lin" valueType="num">
                                      <p:cBhvr additive="base">
                                        <p:cTn id="26" dur="500" fill="hold"/>
                                        <p:tgtEl>
                                          <p:spTgt spid="36"/>
                                        </p:tgtEl>
                                        <p:attrNameLst>
                                          <p:attrName>ppt_y</p:attrName>
                                        </p:attrNameLst>
                                      </p:cBhvr>
                                      <p:tavLst>
                                        <p:tav tm="0">
                                          <p:val>
                                            <p:strVal val="1+#ppt_h/2"/>
                                          </p:val>
                                        </p:tav>
                                        <p:tav tm="100000">
                                          <p:val>
                                            <p:strVal val="#ppt_y"/>
                                          </p:val>
                                        </p:tav>
                                      </p:tavLst>
                                    </p:anim>
                                  </p:childTnLst>
                                </p:cTn>
                              </p:par>
                            </p:childTnLst>
                          </p:cTn>
                        </p:par>
                        <p:par>
                          <p:cTn id="27" fill="hold">
                            <p:stCondLst>
                              <p:cond delay="2250"/>
                            </p:stCondLst>
                            <p:childTnLst>
                              <p:par>
                                <p:cTn id="28" presetID="22" presetClass="entr" presetSubtype="8" fill="hold" grpId="0" nodeType="after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wipe(left)">
                                      <p:cBhvr>
                                        <p:cTn id="30" dur="500"/>
                                        <p:tgtEl>
                                          <p:spTgt spid="34"/>
                                        </p:tgtEl>
                                      </p:cBhvr>
                                    </p:animEffect>
                                  </p:childTnLst>
                                </p:cTn>
                              </p:par>
                            </p:childTnLst>
                          </p:cTn>
                        </p:par>
                        <p:par>
                          <p:cTn id="31" fill="hold">
                            <p:stCondLst>
                              <p:cond delay="2750"/>
                            </p:stCondLst>
                            <p:childTnLst>
                              <p:par>
                                <p:cTn id="32" presetID="2" presetClass="entr" presetSubtype="1" decel="100000" fill="hold" grpId="0" nodeType="afterEffect">
                                  <p:stCondLst>
                                    <p:cond delay="0"/>
                                  </p:stCondLst>
                                  <p:childTnLst>
                                    <p:set>
                                      <p:cBhvr>
                                        <p:cTn id="33" dur="1" fill="hold">
                                          <p:stCondLst>
                                            <p:cond delay="0"/>
                                          </p:stCondLst>
                                        </p:cTn>
                                        <p:tgtEl>
                                          <p:spTgt spid="39"/>
                                        </p:tgtEl>
                                        <p:attrNameLst>
                                          <p:attrName>style.visibility</p:attrName>
                                        </p:attrNameLst>
                                      </p:cBhvr>
                                      <p:to>
                                        <p:strVal val="visible"/>
                                      </p:to>
                                    </p:set>
                                    <p:anim calcmode="lin" valueType="num">
                                      <p:cBhvr additive="base">
                                        <p:cTn id="34" dur="750" fill="hold"/>
                                        <p:tgtEl>
                                          <p:spTgt spid="39"/>
                                        </p:tgtEl>
                                        <p:attrNameLst>
                                          <p:attrName>ppt_x</p:attrName>
                                        </p:attrNameLst>
                                      </p:cBhvr>
                                      <p:tavLst>
                                        <p:tav tm="0">
                                          <p:val>
                                            <p:strVal val="#ppt_x"/>
                                          </p:val>
                                        </p:tav>
                                        <p:tav tm="100000">
                                          <p:val>
                                            <p:strVal val="#ppt_x"/>
                                          </p:val>
                                        </p:tav>
                                      </p:tavLst>
                                    </p:anim>
                                    <p:anim calcmode="lin" valueType="num">
                                      <p:cBhvr additive="base">
                                        <p:cTn id="35" dur="750" fill="hold"/>
                                        <p:tgtEl>
                                          <p:spTgt spid="39"/>
                                        </p:tgtEl>
                                        <p:attrNameLst>
                                          <p:attrName>ppt_y</p:attrName>
                                        </p:attrNameLst>
                                      </p:cBhvr>
                                      <p:tavLst>
                                        <p:tav tm="0">
                                          <p:val>
                                            <p:strVal val="0-#ppt_h/2"/>
                                          </p:val>
                                        </p:tav>
                                        <p:tav tm="100000">
                                          <p:val>
                                            <p:strVal val="#ppt_y"/>
                                          </p:val>
                                        </p:tav>
                                      </p:tavLst>
                                    </p:anim>
                                  </p:childTnLst>
                                </p:cTn>
                              </p:par>
                              <p:par>
                                <p:cTn id="36" presetID="2" presetClass="entr" presetSubtype="1" decel="10000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 calcmode="lin" valueType="num">
                                      <p:cBhvr additive="base">
                                        <p:cTn id="38" dur="750" fill="hold"/>
                                        <p:tgtEl>
                                          <p:spTgt spid="40"/>
                                        </p:tgtEl>
                                        <p:attrNameLst>
                                          <p:attrName>ppt_x</p:attrName>
                                        </p:attrNameLst>
                                      </p:cBhvr>
                                      <p:tavLst>
                                        <p:tav tm="0">
                                          <p:val>
                                            <p:strVal val="#ppt_x"/>
                                          </p:val>
                                        </p:tav>
                                        <p:tav tm="100000">
                                          <p:val>
                                            <p:strVal val="#ppt_x"/>
                                          </p:val>
                                        </p:tav>
                                      </p:tavLst>
                                    </p:anim>
                                    <p:anim calcmode="lin" valueType="num">
                                      <p:cBhvr additive="base">
                                        <p:cTn id="39" dur="750" fill="hold"/>
                                        <p:tgtEl>
                                          <p:spTgt spid="40"/>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 presetClass="entr" presetSubtype="2" decel="100000" fill="hold" grpId="0" nodeType="afterEffect">
                                  <p:stCondLst>
                                    <p:cond delay="0"/>
                                  </p:stCondLst>
                                  <p:childTnLst>
                                    <p:set>
                                      <p:cBhvr>
                                        <p:cTn id="42" dur="1" fill="hold">
                                          <p:stCondLst>
                                            <p:cond delay="0"/>
                                          </p:stCondLst>
                                        </p:cTn>
                                        <p:tgtEl>
                                          <p:spTgt spid="44">
                                            <p:txEl>
                                              <p:pRg st="0" end="0"/>
                                            </p:txEl>
                                          </p:spTgt>
                                        </p:tgtEl>
                                        <p:attrNameLst>
                                          <p:attrName>style.visibility</p:attrName>
                                        </p:attrNameLst>
                                      </p:cBhvr>
                                      <p:to>
                                        <p:strVal val="visible"/>
                                      </p:to>
                                    </p:set>
                                    <p:anim calcmode="lin" valueType="num">
                                      <p:cBhvr additive="base">
                                        <p:cTn id="43"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44">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4" decel="10000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 calcmode="lin" valueType="num">
                                      <p:cBhvr additive="base">
                                        <p:cTn id="47" dur="500" fill="hold"/>
                                        <p:tgtEl>
                                          <p:spTgt spid="45"/>
                                        </p:tgtEl>
                                        <p:attrNameLst>
                                          <p:attrName>ppt_x</p:attrName>
                                        </p:attrNameLst>
                                      </p:cBhvr>
                                      <p:tavLst>
                                        <p:tav tm="0">
                                          <p:val>
                                            <p:strVal val="#ppt_x"/>
                                          </p:val>
                                        </p:tav>
                                        <p:tav tm="100000">
                                          <p:val>
                                            <p:strVal val="#ppt_x"/>
                                          </p:val>
                                        </p:tav>
                                      </p:tavLst>
                                    </p:anim>
                                    <p:anim calcmode="lin" valueType="num">
                                      <p:cBhvr additive="base">
                                        <p:cTn id="48" dur="500" fill="hold"/>
                                        <p:tgtEl>
                                          <p:spTgt spid="45"/>
                                        </p:tgtEl>
                                        <p:attrNameLst>
                                          <p:attrName>ppt_y</p:attrName>
                                        </p:attrNameLst>
                                      </p:cBhvr>
                                      <p:tavLst>
                                        <p:tav tm="0">
                                          <p:val>
                                            <p:strVal val="1+#ppt_h/2"/>
                                          </p:val>
                                        </p:tav>
                                        <p:tav tm="100000">
                                          <p:val>
                                            <p:strVal val="#ppt_y"/>
                                          </p:val>
                                        </p:tav>
                                      </p:tavLst>
                                    </p:anim>
                                  </p:childTnLst>
                                </p:cTn>
                              </p:par>
                            </p:childTnLst>
                          </p:cTn>
                        </p:par>
                        <p:par>
                          <p:cTn id="49" fill="hold">
                            <p:stCondLst>
                              <p:cond delay="4000"/>
                            </p:stCondLst>
                            <p:childTnLst>
                              <p:par>
                                <p:cTn id="50" presetID="22" presetClass="entr" presetSubtype="8" fill="hold" grpId="0" nodeType="after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wipe(left)">
                                      <p:cBhvr>
                                        <p:cTn id="52" dur="500"/>
                                        <p:tgtEl>
                                          <p:spTgt spid="43"/>
                                        </p:tgtEl>
                                      </p:cBhvr>
                                    </p:animEffect>
                                  </p:childTnLst>
                                </p:cTn>
                              </p:par>
                            </p:childTnLst>
                          </p:cTn>
                        </p:par>
                        <p:par>
                          <p:cTn id="53" fill="hold">
                            <p:stCondLst>
                              <p:cond delay="4500"/>
                            </p:stCondLst>
                            <p:childTnLst>
                              <p:par>
                                <p:cTn id="54" presetID="2" presetClass="entr" presetSubtype="1" decel="100000" fill="hold" grpId="0" nodeType="afterEffect">
                                  <p:stCondLst>
                                    <p:cond delay="0"/>
                                  </p:stCondLst>
                                  <p:childTnLst>
                                    <p:set>
                                      <p:cBhvr>
                                        <p:cTn id="55" dur="1" fill="hold">
                                          <p:stCondLst>
                                            <p:cond delay="0"/>
                                          </p:stCondLst>
                                        </p:cTn>
                                        <p:tgtEl>
                                          <p:spTgt spid="46"/>
                                        </p:tgtEl>
                                        <p:attrNameLst>
                                          <p:attrName>style.visibility</p:attrName>
                                        </p:attrNameLst>
                                      </p:cBhvr>
                                      <p:to>
                                        <p:strVal val="visible"/>
                                      </p:to>
                                    </p:set>
                                    <p:anim calcmode="lin" valueType="num">
                                      <p:cBhvr additive="base">
                                        <p:cTn id="56" dur="750" fill="hold"/>
                                        <p:tgtEl>
                                          <p:spTgt spid="46"/>
                                        </p:tgtEl>
                                        <p:attrNameLst>
                                          <p:attrName>ppt_x</p:attrName>
                                        </p:attrNameLst>
                                      </p:cBhvr>
                                      <p:tavLst>
                                        <p:tav tm="0">
                                          <p:val>
                                            <p:strVal val="#ppt_x"/>
                                          </p:val>
                                        </p:tav>
                                        <p:tav tm="100000">
                                          <p:val>
                                            <p:strVal val="#ppt_x"/>
                                          </p:val>
                                        </p:tav>
                                      </p:tavLst>
                                    </p:anim>
                                    <p:anim calcmode="lin" valueType="num">
                                      <p:cBhvr additive="base">
                                        <p:cTn id="57" dur="750" fill="hold"/>
                                        <p:tgtEl>
                                          <p:spTgt spid="46"/>
                                        </p:tgtEl>
                                        <p:attrNameLst>
                                          <p:attrName>ppt_y</p:attrName>
                                        </p:attrNameLst>
                                      </p:cBhvr>
                                      <p:tavLst>
                                        <p:tav tm="0">
                                          <p:val>
                                            <p:strVal val="0-#ppt_h/2"/>
                                          </p:val>
                                        </p:tav>
                                        <p:tav tm="100000">
                                          <p:val>
                                            <p:strVal val="#ppt_y"/>
                                          </p:val>
                                        </p:tav>
                                      </p:tavLst>
                                    </p:anim>
                                  </p:childTnLst>
                                </p:cTn>
                              </p:par>
                              <p:par>
                                <p:cTn id="58" presetID="2" presetClass="entr" presetSubtype="1" decel="100000" fill="hold" grpId="0" nodeType="withEffect">
                                  <p:stCondLst>
                                    <p:cond delay="0"/>
                                  </p:stCondLst>
                                  <p:childTnLst>
                                    <p:set>
                                      <p:cBhvr>
                                        <p:cTn id="59" dur="1" fill="hold">
                                          <p:stCondLst>
                                            <p:cond delay="0"/>
                                          </p:stCondLst>
                                        </p:cTn>
                                        <p:tgtEl>
                                          <p:spTgt spid="47"/>
                                        </p:tgtEl>
                                        <p:attrNameLst>
                                          <p:attrName>style.visibility</p:attrName>
                                        </p:attrNameLst>
                                      </p:cBhvr>
                                      <p:to>
                                        <p:strVal val="visible"/>
                                      </p:to>
                                    </p:set>
                                    <p:anim calcmode="lin" valueType="num">
                                      <p:cBhvr additive="base">
                                        <p:cTn id="60" dur="750" fill="hold"/>
                                        <p:tgtEl>
                                          <p:spTgt spid="47"/>
                                        </p:tgtEl>
                                        <p:attrNameLst>
                                          <p:attrName>ppt_x</p:attrName>
                                        </p:attrNameLst>
                                      </p:cBhvr>
                                      <p:tavLst>
                                        <p:tav tm="0">
                                          <p:val>
                                            <p:strVal val="#ppt_x"/>
                                          </p:val>
                                        </p:tav>
                                        <p:tav tm="100000">
                                          <p:val>
                                            <p:strVal val="#ppt_x"/>
                                          </p:val>
                                        </p:tav>
                                      </p:tavLst>
                                    </p:anim>
                                    <p:anim calcmode="lin" valueType="num">
                                      <p:cBhvr additive="base">
                                        <p:cTn id="61" dur="750" fill="hold"/>
                                        <p:tgtEl>
                                          <p:spTgt spid="47"/>
                                        </p:tgtEl>
                                        <p:attrNameLst>
                                          <p:attrName>ppt_y</p:attrName>
                                        </p:attrNameLst>
                                      </p:cBhvr>
                                      <p:tavLst>
                                        <p:tav tm="0">
                                          <p:val>
                                            <p:strVal val="0-#ppt_h/2"/>
                                          </p:val>
                                        </p:tav>
                                        <p:tav tm="100000">
                                          <p:val>
                                            <p:strVal val="#ppt_y"/>
                                          </p:val>
                                        </p:tav>
                                      </p:tavLst>
                                    </p:anim>
                                  </p:childTnLst>
                                </p:cTn>
                              </p:par>
                            </p:childTnLst>
                          </p:cTn>
                        </p:par>
                        <p:par>
                          <p:cTn id="62" fill="hold">
                            <p:stCondLst>
                              <p:cond delay="5250"/>
                            </p:stCondLst>
                            <p:childTnLst>
                              <p:par>
                                <p:cTn id="63" presetID="2" presetClass="entr" presetSubtype="8" decel="100000" fill="hold" grpId="0" nodeType="afterEffect">
                                  <p:stCondLst>
                                    <p:cond delay="0"/>
                                  </p:stCondLst>
                                  <p:childTnLst>
                                    <p:set>
                                      <p:cBhvr>
                                        <p:cTn id="64" dur="1" fill="hold">
                                          <p:stCondLst>
                                            <p:cond delay="0"/>
                                          </p:stCondLst>
                                        </p:cTn>
                                        <p:tgtEl>
                                          <p:spTgt spid="49">
                                            <p:txEl>
                                              <p:pRg st="0" end="0"/>
                                            </p:txEl>
                                          </p:spTgt>
                                        </p:tgtEl>
                                        <p:attrNameLst>
                                          <p:attrName>style.visibility</p:attrName>
                                        </p:attrNameLst>
                                      </p:cBhvr>
                                      <p:to>
                                        <p:strVal val="visible"/>
                                      </p:to>
                                    </p:set>
                                    <p:anim calcmode="lin" valueType="num">
                                      <p:cBhvr additive="base">
                                        <p:cTn id="65" dur="500" fill="hold"/>
                                        <p:tgtEl>
                                          <p:spTgt spid="49">
                                            <p:txEl>
                                              <p:pRg st="0" end="0"/>
                                            </p:txEl>
                                          </p:spTgt>
                                        </p:tgtEl>
                                        <p:attrNameLst>
                                          <p:attrName>ppt_x</p:attrName>
                                        </p:attrNameLst>
                                      </p:cBhvr>
                                      <p:tavLst>
                                        <p:tav tm="0">
                                          <p:val>
                                            <p:strVal val="0-#ppt_w/2"/>
                                          </p:val>
                                        </p:tav>
                                        <p:tav tm="100000">
                                          <p:val>
                                            <p:strVal val="#ppt_x"/>
                                          </p:val>
                                        </p:tav>
                                      </p:tavLst>
                                    </p:anim>
                                    <p:anim calcmode="lin" valueType="num">
                                      <p:cBhvr additive="base">
                                        <p:cTn id="66" dur="500" fill="hold"/>
                                        <p:tgtEl>
                                          <p:spTgt spid="49">
                                            <p:txEl>
                                              <p:pRg st="0" end="0"/>
                                            </p:txEl>
                                          </p:spTgt>
                                        </p:tgtEl>
                                        <p:attrNameLst>
                                          <p:attrName>ppt_y</p:attrName>
                                        </p:attrNameLst>
                                      </p:cBhvr>
                                      <p:tavLst>
                                        <p:tav tm="0">
                                          <p:val>
                                            <p:strVal val="#ppt_y"/>
                                          </p:val>
                                        </p:tav>
                                        <p:tav tm="100000">
                                          <p:val>
                                            <p:strVal val="#ppt_y"/>
                                          </p:val>
                                        </p:tav>
                                      </p:tavLst>
                                    </p:anim>
                                  </p:childTnLst>
                                </p:cTn>
                              </p:par>
                              <p:par>
                                <p:cTn id="67" presetID="2" presetClass="entr" presetSubtype="4" decel="100000" fill="hold" grpId="0" nodeType="withEffect">
                                  <p:stCondLst>
                                    <p:cond delay="0"/>
                                  </p:stCondLst>
                                  <p:childTnLst>
                                    <p:set>
                                      <p:cBhvr>
                                        <p:cTn id="68" dur="1" fill="hold">
                                          <p:stCondLst>
                                            <p:cond delay="0"/>
                                          </p:stCondLst>
                                        </p:cTn>
                                        <p:tgtEl>
                                          <p:spTgt spid="61"/>
                                        </p:tgtEl>
                                        <p:attrNameLst>
                                          <p:attrName>style.visibility</p:attrName>
                                        </p:attrNameLst>
                                      </p:cBhvr>
                                      <p:to>
                                        <p:strVal val="visible"/>
                                      </p:to>
                                    </p:set>
                                    <p:anim calcmode="lin" valueType="num">
                                      <p:cBhvr additive="base">
                                        <p:cTn id="69" dur="500" fill="hold"/>
                                        <p:tgtEl>
                                          <p:spTgt spid="61"/>
                                        </p:tgtEl>
                                        <p:attrNameLst>
                                          <p:attrName>ppt_x</p:attrName>
                                        </p:attrNameLst>
                                      </p:cBhvr>
                                      <p:tavLst>
                                        <p:tav tm="0">
                                          <p:val>
                                            <p:strVal val="#ppt_x"/>
                                          </p:val>
                                        </p:tav>
                                        <p:tav tm="100000">
                                          <p:val>
                                            <p:strVal val="#ppt_x"/>
                                          </p:val>
                                        </p:tav>
                                      </p:tavLst>
                                    </p:anim>
                                    <p:anim calcmode="lin" valueType="num">
                                      <p:cBhvr additive="base">
                                        <p:cTn id="70" dur="500" fill="hold"/>
                                        <p:tgtEl>
                                          <p:spTgt spid="61"/>
                                        </p:tgtEl>
                                        <p:attrNameLst>
                                          <p:attrName>ppt_y</p:attrName>
                                        </p:attrNameLst>
                                      </p:cBhvr>
                                      <p:tavLst>
                                        <p:tav tm="0">
                                          <p:val>
                                            <p:strVal val="1+#ppt_h/2"/>
                                          </p:val>
                                        </p:tav>
                                        <p:tav tm="100000">
                                          <p:val>
                                            <p:strVal val="#ppt_y"/>
                                          </p:val>
                                        </p:tav>
                                      </p:tavLst>
                                    </p:anim>
                                  </p:childTnLst>
                                </p:cTn>
                              </p:par>
                            </p:childTnLst>
                          </p:cTn>
                        </p:par>
                        <p:par>
                          <p:cTn id="71" fill="hold">
                            <p:stCondLst>
                              <p:cond delay="5750"/>
                            </p:stCondLst>
                            <p:childTnLst>
                              <p:par>
                                <p:cTn id="72" presetID="22" presetClass="entr" presetSubtype="2" fill="hold" grpId="0" nodeType="afterEffect">
                                  <p:stCondLst>
                                    <p:cond delay="0"/>
                                  </p:stCondLst>
                                  <p:childTnLst>
                                    <p:set>
                                      <p:cBhvr>
                                        <p:cTn id="73" dur="1" fill="hold">
                                          <p:stCondLst>
                                            <p:cond delay="0"/>
                                          </p:stCondLst>
                                        </p:cTn>
                                        <p:tgtEl>
                                          <p:spTgt spid="48"/>
                                        </p:tgtEl>
                                        <p:attrNameLst>
                                          <p:attrName>style.visibility</p:attrName>
                                        </p:attrNameLst>
                                      </p:cBhvr>
                                      <p:to>
                                        <p:strVal val="visible"/>
                                      </p:to>
                                    </p:set>
                                    <p:animEffect transition="in" filter="wipe(right)">
                                      <p:cBhvr>
                                        <p:cTn id="74" dur="500"/>
                                        <p:tgtEl>
                                          <p:spTgt spid="48"/>
                                        </p:tgtEl>
                                      </p:cBhvr>
                                    </p:animEffect>
                                  </p:childTnLst>
                                </p:cTn>
                              </p:par>
                            </p:childTnLst>
                          </p:cTn>
                        </p:par>
                        <p:par>
                          <p:cTn id="75" fill="hold">
                            <p:stCondLst>
                              <p:cond delay="6250"/>
                            </p:stCondLst>
                            <p:childTnLst>
                              <p:par>
                                <p:cTn id="76" presetID="2" presetClass="entr" presetSubtype="1" decel="100000" fill="hold" grpId="0" nodeType="afterEffect">
                                  <p:stCondLst>
                                    <p:cond delay="0"/>
                                  </p:stCondLst>
                                  <p:childTnLst>
                                    <p:set>
                                      <p:cBhvr>
                                        <p:cTn id="77" dur="1" fill="hold">
                                          <p:stCondLst>
                                            <p:cond delay="0"/>
                                          </p:stCondLst>
                                        </p:cTn>
                                        <p:tgtEl>
                                          <p:spTgt spid="62"/>
                                        </p:tgtEl>
                                        <p:attrNameLst>
                                          <p:attrName>style.visibility</p:attrName>
                                        </p:attrNameLst>
                                      </p:cBhvr>
                                      <p:to>
                                        <p:strVal val="visible"/>
                                      </p:to>
                                    </p:set>
                                    <p:anim calcmode="lin" valueType="num">
                                      <p:cBhvr additive="base">
                                        <p:cTn id="78" dur="750" fill="hold"/>
                                        <p:tgtEl>
                                          <p:spTgt spid="62"/>
                                        </p:tgtEl>
                                        <p:attrNameLst>
                                          <p:attrName>ppt_x</p:attrName>
                                        </p:attrNameLst>
                                      </p:cBhvr>
                                      <p:tavLst>
                                        <p:tav tm="0">
                                          <p:val>
                                            <p:strVal val="#ppt_x"/>
                                          </p:val>
                                        </p:tav>
                                        <p:tav tm="100000">
                                          <p:val>
                                            <p:strVal val="#ppt_x"/>
                                          </p:val>
                                        </p:tav>
                                      </p:tavLst>
                                    </p:anim>
                                    <p:anim calcmode="lin" valueType="num">
                                      <p:cBhvr additive="base">
                                        <p:cTn id="79" dur="750" fill="hold"/>
                                        <p:tgtEl>
                                          <p:spTgt spid="62"/>
                                        </p:tgtEl>
                                        <p:attrNameLst>
                                          <p:attrName>ppt_y</p:attrName>
                                        </p:attrNameLst>
                                      </p:cBhvr>
                                      <p:tavLst>
                                        <p:tav tm="0">
                                          <p:val>
                                            <p:strVal val="0-#ppt_h/2"/>
                                          </p:val>
                                        </p:tav>
                                        <p:tav tm="100000">
                                          <p:val>
                                            <p:strVal val="#ppt_y"/>
                                          </p:val>
                                        </p:tav>
                                      </p:tavLst>
                                    </p:anim>
                                  </p:childTnLst>
                                </p:cTn>
                              </p:par>
                              <p:par>
                                <p:cTn id="80" presetID="2" presetClass="entr" presetSubtype="1" decel="100000" fill="hold" grpId="0" nodeType="withEffect">
                                  <p:stCondLst>
                                    <p:cond delay="0"/>
                                  </p:stCondLst>
                                  <p:childTnLst>
                                    <p:set>
                                      <p:cBhvr>
                                        <p:cTn id="81" dur="1" fill="hold">
                                          <p:stCondLst>
                                            <p:cond delay="0"/>
                                          </p:stCondLst>
                                        </p:cTn>
                                        <p:tgtEl>
                                          <p:spTgt spid="63"/>
                                        </p:tgtEl>
                                        <p:attrNameLst>
                                          <p:attrName>style.visibility</p:attrName>
                                        </p:attrNameLst>
                                      </p:cBhvr>
                                      <p:to>
                                        <p:strVal val="visible"/>
                                      </p:to>
                                    </p:set>
                                    <p:anim calcmode="lin" valueType="num">
                                      <p:cBhvr additive="base">
                                        <p:cTn id="82" dur="750" fill="hold"/>
                                        <p:tgtEl>
                                          <p:spTgt spid="63"/>
                                        </p:tgtEl>
                                        <p:attrNameLst>
                                          <p:attrName>ppt_x</p:attrName>
                                        </p:attrNameLst>
                                      </p:cBhvr>
                                      <p:tavLst>
                                        <p:tav tm="0">
                                          <p:val>
                                            <p:strVal val="#ppt_x"/>
                                          </p:val>
                                        </p:tav>
                                        <p:tav tm="100000">
                                          <p:val>
                                            <p:strVal val="#ppt_x"/>
                                          </p:val>
                                        </p:tav>
                                      </p:tavLst>
                                    </p:anim>
                                    <p:anim calcmode="lin" valueType="num">
                                      <p:cBhvr additive="base">
                                        <p:cTn id="83" dur="750" fill="hold"/>
                                        <p:tgtEl>
                                          <p:spTgt spid="63"/>
                                        </p:tgtEl>
                                        <p:attrNameLst>
                                          <p:attrName>ppt_y</p:attrName>
                                        </p:attrNameLst>
                                      </p:cBhvr>
                                      <p:tavLst>
                                        <p:tav tm="0">
                                          <p:val>
                                            <p:strVal val="0-#ppt_h/2"/>
                                          </p:val>
                                        </p:tav>
                                        <p:tav tm="100000">
                                          <p:val>
                                            <p:strVal val="#ppt_y"/>
                                          </p:val>
                                        </p:tav>
                                      </p:tavLst>
                                    </p:anim>
                                  </p:childTnLst>
                                </p:cTn>
                              </p:par>
                            </p:childTnLst>
                          </p:cTn>
                        </p:par>
                        <p:par>
                          <p:cTn id="84" fill="hold">
                            <p:stCondLst>
                              <p:cond delay="7000"/>
                            </p:stCondLst>
                            <p:childTnLst>
                              <p:par>
                                <p:cTn id="85" presetID="2" presetClass="entr" presetSubtype="2" decel="100000" fill="hold" grpId="0" nodeType="afterEffect">
                                  <p:stCondLst>
                                    <p:cond delay="0"/>
                                  </p:stCondLst>
                                  <p:childTnLst>
                                    <p:set>
                                      <p:cBhvr>
                                        <p:cTn id="86" dur="1" fill="hold">
                                          <p:stCondLst>
                                            <p:cond delay="0"/>
                                          </p:stCondLst>
                                        </p:cTn>
                                        <p:tgtEl>
                                          <p:spTgt spid="65">
                                            <p:txEl>
                                              <p:pRg st="0" end="0"/>
                                            </p:txEl>
                                          </p:spTgt>
                                        </p:tgtEl>
                                        <p:attrNameLst>
                                          <p:attrName>style.visibility</p:attrName>
                                        </p:attrNameLst>
                                      </p:cBhvr>
                                      <p:to>
                                        <p:strVal val="visible"/>
                                      </p:to>
                                    </p:set>
                                    <p:anim calcmode="lin" valueType="num">
                                      <p:cBhvr additive="base">
                                        <p:cTn id="87" dur="500" fill="hold"/>
                                        <p:tgtEl>
                                          <p:spTgt spid="65">
                                            <p:txEl>
                                              <p:pRg st="0" end="0"/>
                                            </p:txEl>
                                          </p:spTgt>
                                        </p:tgtEl>
                                        <p:attrNameLst>
                                          <p:attrName>ppt_x</p:attrName>
                                        </p:attrNameLst>
                                      </p:cBhvr>
                                      <p:tavLst>
                                        <p:tav tm="0">
                                          <p:val>
                                            <p:strVal val="1+#ppt_w/2"/>
                                          </p:val>
                                        </p:tav>
                                        <p:tav tm="100000">
                                          <p:val>
                                            <p:strVal val="#ppt_x"/>
                                          </p:val>
                                        </p:tav>
                                      </p:tavLst>
                                    </p:anim>
                                    <p:anim calcmode="lin" valueType="num">
                                      <p:cBhvr additive="base">
                                        <p:cTn id="88" dur="500" fill="hold"/>
                                        <p:tgtEl>
                                          <p:spTgt spid="65">
                                            <p:txEl>
                                              <p:pRg st="0" end="0"/>
                                            </p:txEl>
                                          </p:spTgt>
                                        </p:tgtEl>
                                        <p:attrNameLst>
                                          <p:attrName>ppt_y</p:attrName>
                                        </p:attrNameLst>
                                      </p:cBhvr>
                                      <p:tavLst>
                                        <p:tav tm="0">
                                          <p:val>
                                            <p:strVal val="#ppt_y"/>
                                          </p:val>
                                        </p:tav>
                                        <p:tav tm="100000">
                                          <p:val>
                                            <p:strVal val="#ppt_y"/>
                                          </p:val>
                                        </p:tav>
                                      </p:tavLst>
                                    </p:anim>
                                  </p:childTnLst>
                                </p:cTn>
                              </p:par>
                              <p:par>
                                <p:cTn id="89" presetID="2" presetClass="entr" presetSubtype="4" decel="100000" fill="hold" grpId="0" nodeType="withEffect">
                                  <p:stCondLst>
                                    <p:cond delay="0"/>
                                  </p:stCondLst>
                                  <p:childTnLst>
                                    <p:set>
                                      <p:cBhvr>
                                        <p:cTn id="90" dur="1" fill="hold">
                                          <p:stCondLst>
                                            <p:cond delay="0"/>
                                          </p:stCondLst>
                                        </p:cTn>
                                        <p:tgtEl>
                                          <p:spTgt spid="66"/>
                                        </p:tgtEl>
                                        <p:attrNameLst>
                                          <p:attrName>style.visibility</p:attrName>
                                        </p:attrNameLst>
                                      </p:cBhvr>
                                      <p:to>
                                        <p:strVal val="visible"/>
                                      </p:to>
                                    </p:set>
                                    <p:anim calcmode="lin" valueType="num">
                                      <p:cBhvr additive="base">
                                        <p:cTn id="91" dur="500" fill="hold"/>
                                        <p:tgtEl>
                                          <p:spTgt spid="66"/>
                                        </p:tgtEl>
                                        <p:attrNameLst>
                                          <p:attrName>ppt_x</p:attrName>
                                        </p:attrNameLst>
                                      </p:cBhvr>
                                      <p:tavLst>
                                        <p:tav tm="0">
                                          <p:val>
                                            <p:strVal val="#ppt_x"/>
                                          </p:val>
                                        </p:tav>
                                        <p:tav tm="100000">
                                          <p:val>
                                            <p:strVal val="#ppt_x"/>
                                          </p:val>
                                        </p:tav>
                                      </p:tavLst>
                                    </p:anim>
                                    <p:anim calcmode="lin" valueType="num">
                                      <p:cBhvr additive="base">
                                        <p:cTn id="92" dur="500" fill="hold"/>
                                        <p:tgtEl>
                                          <p:spTgt spid="66"/>
                                        </p:tgtEl>
                                        <p:attrNameLst>
                                          <p:attrName>ppt_y</p:attrName>
                                        </p:attrNameLst>
                                      </p:cBhvr>
                                      <p:tavLst>
                                        <p:tav tm="0">
                                          <p:val>
                                            <p:strVal val="1+#ppt_h/2"/>
                                          </p:val>
                                        </p:tav>
                                        <p:tav tm="100000">
                                          <p:val>
                                            <p:strVal val="#ppt_y"/>
                                          </p:val>
                                        </p:tav>
                                      </p:tavLst>
                                    </p:anim>
                                  </p:childTnLst>
                                </p:cTn>
                              </p:par>
                            </p:childTnLst>
                          </p:cTn>
                        </p:par>
                        <p:par>
                          <p:cTn id="93" fill="hold">
                            <p:stCondLst>
                              <p:cond delay="7500"/>
                            </p:stCondLst>
                            <p:childTnLst>
                              <p:par>
                                <p:cTn id="94" presetID="22" presetClass="entr" presetSubtype="8" fill="hold" grpId="0" nodeType="afterEffect">
                                  <p:stCondLst>
                                    <p:cond delay="0"/>
                                  </p:stCondLst>
                                  <p:childTnLst>
                                    <p:set>
                                      <p:cBhvr>
                                        <p:cTn id="95" dur="1" fill="hold">
                                          <p:stCondLst>
                                            <p:cond delay="0"/>
                                          </p:stCondLst>
                                        </p:cTn>
                                        <p:tgtEl>
                                          <p:spTgt spid="64"/>
                                        </p:tgtEl>
                                        <p:attrNameLst>
                                          <p:attrName>style.visibility</p:attrName>
                                        </p:attrNameLst>
                                      </p:cBhvr>
                                      <p:to>
                                        <p:strVal val="visible"/>
                                      </p:to>
                                    </p:set>
                                    <p:animEffect transition="in" filter="wipe(left)">
                                      <p:cBhvr>
                                        <p:cTn id="96" dur="500"/>
                                        <p:tgtEl>
                                          <p:spTgt spid="64"/>
                                        </p:tgtEl>
                                      </p:cBhvr>
                                    </p:animEffect>
                                  </p:childTnLst>
                                </p:cTn>
                              </p:par>
                            </p:childTnLst>
                          </p:cTn>
                        </p:par>
                        <p:par>
                          <p:cTn id="97" fill="hold">
                            <p:stCondLst>
                              <p:cond delay="8000"/>
                            </p:stCondLst>
                            <p:childTnLst>
                              <p:par>
                                <p:cTn id="98" presetID="2" presetClass="entr" presetSubtype="1" decel="100000" fill="hold" grpId="0" nodeType="afterEffect">
                                  <p:stCondLst>
                                    <p:cond delay="0"/>
                                  </p:stCondLst>
                                  <p:childTnLst>
                                    <p:set>
                                      <p:cBhvr>
                                        <p:cTn id="99" dur="1" fill="hold">
                                          <p:stCondLst>
                                            <p:cond delay="0"/>
                                          </p:stCondLst>
                                        </p:cTn>
                                        <p:tgtEl>
                                          <p:spTgt spid="67"/>
                                        </p:tgtEl>
                                        <p:attrNameLst>
                                          <p:attrName>style.visibility</p:attrName>
                                        </p:attrNameLst>
                                      </p:cBhvr>
                                      <p:to>
                                        <p:strVal val="visible"/>
                                      </p:to>
                                    </p:set>
                                    <p:anim calcmode="lin" valueType="num">
                                      <p:cBhvr additive="base">
                                        <p:cTn id="100" dur="750" fill="hold"/>
                                        <p:tgtEl>
                                          <p:spTgt spid="67"/>
                                        </p:tgtEl>
                                        <p:attrNameLst>
                                          <p:attrName>ppt_x</p:attrName>
                                        </p:attrNameLst>
                                      </p:cBhvr>
                                      <p:tavLst>
                                        <p:tav tm="0">
                                          <p:val>
                                            <p:strVal val="#ppt_x"/>
                                          </p:val>
                                        </p:tav>
                                        <p:tav tm="100000">
                                          <p:val>
                                            <p:strVal val="#ppt_x"/>
                                          </p:val>
                                        </p:tav>
                                      </p:tavLst>
                                    </p:anim>
                                    <p:anim calcmode="lin" valueType="num">
                                      <p:cBhvr additive="base">
                                        <p:cTn id="101" dur="750" fill="hold"/>
                                        <p:tgtEl>
                                          <p:spTgt spid="67"/>
                                        </p:tgtEl>
                                        <p:attrNameLst>
                                          <p:attrName>ppt_y</p:attrName>
                                        </p:attrNameLst>
                                      </p:cBhvr>
                                      <p:tavLst>
                                        <p:tav tm="0">
                                          <p:val>
                                            <p:strVal val="0-#ppt_h/2"/>
                                          </p:val>
                                        </p:tav>
                                        <p:tav tm="100000">
                                          <p:val>
                                            <p:strVal val="#ppt_y"/>
                                          </p:val>
                                        </p:tav>
                                      </p:tavLst>
                                    </p:anim>
                                  </p:childTnLst>
                                </p:cTn>
                              </p:par>
                              <p:par>
                                <p:cTn id="102" presetID="2" presetClass="entr" presetSubtype="1" decel="100000" fill="hold" grpId="0" nodeType="withEffect">
                                  <p:stCondLst>
                                    <p:cond delay="0"/>
                                  </p:stCondLst>
                                  <p:childTnLst>
                                    <p:set>
                                      <p:cBhvr>
                                        <p:cTn id="103" dur="1" fill="hold">
                                          <p:stCondLst>
                                            <p:cond delay="0"/>
                                          </p:stCondLst>
                                        </p:cTn>
                                        <p:tgtEl>
                                          <p:spTgt spid="68"/>
                                        </p:tgtEl>
                                        <p:attrNameLst>
                                          <p:attrName>style.visibility</p:attrName>
                                        </p:attrNameLst>
                                      </p:cBhvr>
                                      <p:to>
                                        <p:strVal val="visible"/>
                                      </p:to>
                                    </p:set>
                                    <p:anim calcmode="lin" valueType="num">
                                      <p:cBhvr additive="base">
                                        <p:cTn id="104" dur="750" fill="hold"/>
                                        <p:tgtEl>
                                          <p:spTgt spid="68"/>
                                        </p:tgtEl>
                                        <p:attrNameLst>
                                          <p:attrName>ppt_x</p:attrName>
                                        </p:attrNameLst>
                                      </p:cBhvr>
                                      <p:tavLst>
                                        <p:tav tm="0">
                                          <p:val>
                                            <p:strVal val="#ppt_x"/>
                                          </p:val>
                                        </p:tav>
                                        <p:tav tm="100000">
                                          <p:val>
                                            <p:strVal val="#ppt_x"/>
                                          </p:val>
                                        </p:tav>
                                      </p:tavLst>
                                    </p:anim>
                                    <p:anim calcmode="lin" valueType="num">
                                      <p:cBhvr additive="base">
                                        <p:cTn id="105" dur="750" fill="hold"/>
                                        <p:tgtEl>
                                          <p:spTgt spid="68"/>
                                        </p:tgtEl>
                                        <p:attrNameLst>
                                          <p:attrName>ppt_y</p:attrName>
                                        </p:attrNameLst>
                                      </p:cBhvr>
                                      <p:tavLst>
                                        <p:tav tm="0">
                                          <p:val>
                                            <p:strVal val="0-#ppt_h/2"/>
                                          </p:val>
                                        </p:tav>
                                        <p:tav tm="100000">
                                          <p:val>
                                            <p:strVal val="#ppt_y"/>
                                          </p:val>
                                        </p:tav>
                                      </p:tavLst>
                                    </p:anim>
                                  </p:childTnLst>
                                </p:cTn>
                              </p:par>
                            </p:childTnLst>
                          </p:cTn>
                        </p:par>
                        <p:par>
                          <p:cTn id="106" fill="hold">
                            <p:stCondLst>
                              <p:cond delay="8750"/>
                            </p:stCondLst>
                            <p:childTnLst>
                              <p:par>
                                <p:cTn id="107" presetID="2" presetClass="entr" presetSubtype="8" decel="100000" fill="hold" grpId="0" nodeType="afterEffect">
                                  <p:stCondLst>
                                    <p:cond delay="0"/>
                                  </p:stCondLst>
                                  <p:childTnLst>
                                    <p:set>
                                      <p:cBhvr>
                                        <p:cTn id="108" dur="1" fill="hold">
                                          <p:stCondLst>
                                            <p:cond delay="0"/>
                                          </p:stCondLst>
                                        </p:cTn>
                                        <p:tgtEl>
                                          <p:spTgt spid="70">
                                            <p:txEl>
                                              <p:pRg st="0" end="0"/>
                                            </p:txEl>
                                          </p:spTgt>
                                        </p:tgtEl>
                                        <p:attrNameLst>
                                          <p:attrName>style.visibility</p:attrName>
                                        </p:attrNameLst>
                                      </p:cBhvr>
                                      <p:to>
                                        <p:strVal val="visible"/>
                                      </p:to>
                                    </p:set>
                                    <p:anim calcmode="lin" valueType="num">
                                      <p:cBhvr additive="base">
                                        <p:cTn id="109" dur="500" fill="hold"/>
                                        <p:tgtEl>
                                          <p:spTgt spid="70">
                                            <p:txEl>
                                              <p:pRg st="0" end="0"/>
                                            </p:txEl>
                                          </p:spTgt>
                                        </p:tgtEl>
                                        <p:attrNameLst>
                                          <p:attrName>ppt_x</p:attrName>
                                        </p:attrNameLst>
                                      </p:cBhvr>
                                      <p:tavLst>
                                        <p:tav tm="0">
                                          <p:val>
                                            <p:strVal val="0-#ppt_w/2"/>
                                          </p:val>
                                        </p:tav>
                                        <p:tav tm="100000">
                                          <p:val>
                                            <p:strVal val="#ppt_x"/>
                                          </p:val>
                                        </p:tav>
                                      </p:tavLst>
                                    </p:anim>
                                    <p:anim calcmode="lin" valueType="num">
                                      <p:cBhvr additive="base">
                                        <p:cTn id="110" dur="500" fill="hold"/>
                                        <p:tgtEl>
                                          <p:spTgt spid="70">
                                            <p:txEl>
                                              <p:pRg st="0" end="0"/>
                                            </p:txEl>
                                          </p:spTgt>
                                        </p:tgtEl>
                                        <p:attrNameLst>
                                          <p:attrName>ppt_y</p:attrName>
                                        </p:attrNameLst>
                                      </p:cBhvr>
                                      <p:tavLst>
                                        <p:tav tm="0">
                                          <p:val>
                                            <p:strVal val="#ppt_y"/>
                                          </p:val>
                                        </p:tav>
                                        <p:tav tm="100000">
                                          <p:val>
                                            <p:strVal val="#ppt_y"/>
                                          </p:val>
                                        </p:tav>
                                      </p:tavLst>
                                    </p:anim>
                                  </p:childTnLst>
                                </p:cTn>
                              </p:par>
                              <p:par>
                                <p:cTn id="111" presetID="2" presetClass="entr" presetSubtype="4" decel="100000" fill="hold" grpId="0" nodeType="withEffect">
                                  <p:stCondLst>
                                    <p:cond delay="0"/>
                                  </p:stCondLst>
                                  <p:childTnLst>
                                    <p:set>
                                      <p:cBhvr>
                                        <p:cTn id="112" dur="1" fill="hold">
                                          <p:stCondLst>
                                            <p:cond delay="0"/>
                                          </p:stCondLst>
                                        </p:cTn>
                                        <p:tgtEl>
                                          <p:spTgt spid="71"/>
                                        </p:tgtEl>
                                        <p:attrNameLst>
                                          <p:attrName>style.visibility</p:attrName>
                                        </p:attrNameLst>
                                      </p:cBhvr>
                                      <p:to>
                                        <p:strVal val="visible"/>
                                      </p:to>
                                    </p:set>
                                    <p:anim calcmode="lin" valueType="num">
                                      <p:cBhvr additive="base">
                                        <p:cTn id="113" dur="500" fill="hold"/>
                                        <p:tgtEl>
                                          <p:spTgt spid="71"/>
                                        </p:tgtEl>
                                        <p:attrNameLst>
                                          <p:attrName>ppt_x</p:attrName>
                                        </p:attrNameLst>
                                      </p:cBhvr>
                                      <p:tavLst>
                                        <p:tav tm="0">
                                          <p:val>
                                            <p:strVal val="#ppt_x"/>
                                          </p:val>
                                        </p:tav>
                                        <p:tav tm="100000">
                                          <p:val>
                                            <p:strVal val="#ppt_x"/>
                                          </p:val>
                                        </p:tav>
                                      </p:tavLst>
                                    </p:anim>
                                    <p:anim calcmode="lin" valueType="num">
                                      <p:cBhvr additive="base">
                                        <p:cTn id="114" dur="500" fill="hold"/>
                                        <p:tgtEl>
                                          <p:spTgt spid="71"/>
                                        </p:tgtEl>
                                        <p:attrNameLst>
                                          <p:attrName>ppt_y</p:attrName>
                                        </p:attrNameLst>
                                      </p:cBhvr>
                                      <p:tavLst>
                                        <p:tav tm="0">
                                          <p:val>
                                            <p:strVal val="1+#ppt_h/2"/>
                                          </p:val>
                                        </p:tav>
                                        <p:tav tm="100000">
                                          <p:val>
                                            <p:strVal val="#ppt_y"/>
                                          </p:val>
                                        </p:tav>
                                      </p:tavLst>
                                    </p:anim>
                                  </p:childTnLst>
                                </p:cTn>
                              </p:par>
                            </p:childTnLst>
                          </p:cTn>
                        </p:par>
                        <p:par>
                          <p:cTn id="115" fill="hold">
                            <p:stCondLst>
                              <p:cond delay="9250"/>
                            </p:stCondLst>
                            <p:childTnLst>
                              <p:par>
                                <p:cTn id="116" presetID="22" presetClass="entr" presetSubtype="2" fill="hold" grpId="0" nodeType="afterEffect">
                                  <p:stCondLst>
                                    <p:cond delay="0"/>
                                  </p:stCondLst>
                                  <p:childTnLst>
                                    <p:set>
                                      <p:cBhvr>
                                        <p:cTn id="117" dur="1" fill="hold">
                                          <p:stCondLst>
                                            <p:cond delay="0"/>
                                          </p:stCondLst>
                                        </p:cTn>
                                        <p:tgtEl>
                                          <p:spTgt spid="69"/>
                                        </p:tgtEl>
                                        <p:attrNameLst>
                                          <p:attrName>style.visibility</p:attrName>
                                        </p:attrNameLst>
                                      </p:cBhvr>
                                      <p:to>
                                        <p:strVal val="visible"/>
                                      </p:to>
                                    </p:set>
                                    <p:animEffect transition="in" filter="wipe(right)">
                                      <p:cBhvr>
                                        <p:cTn id="118"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tmplLst>
          <p:tmpl>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P spid="35" grpId="0" build="p">
        <p:tmplLst>
          <p:tmpl lvl="1">
            <p:tnLst>
              <p:par>
                <p:cTn presetID="2" presetClass="entr" presetSubtype="1"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0-#ppt_h/2"/>
                          </p:val>
                        </p:tav>
                        <p:tav tm="100000">
                          <p:val>
                            <p:strVal val="#ppt_y"/>
                          </p:val>
                        </p:tav>
                      </p:tavLst>
                    </p:anim>
                  </p:childTnLst>
                </p:cTn>
              </p:par>
            </p:tnLst>
          </p:tmpl>
        </p:tmplLst>
      </p:bldP>
      <p:bldP spid="36" grpId="0" animBg="1"/>
      <p:bldP spid="37" grpId="0" animBg="1"/>
      <p:bldP spid="38" grpId="0"/>
      <p:bldP spid="39" grpId="0" animBg="1"/>
      <p:bldP spid="40" grpId="0"/>
      <p:bldP spid="43" grpId="0">
        <p:tmplLst>
          <p:tmpl>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4" grpId="0" build="p">
        <p:tmplLst>
          <p:tmpl lvl="1">
            <p:tnLst>
              <p:par>
                <p:cTn presetID="2" presetClass="entr" presetSubtype="2" decel="10000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animBg="1"/>
      <p:bldP spid="46" grpId="0" animBg="1"/>
      <p:bldP spid="47" grpId="0"/>
      <p:bldP spid="48" grpId="0">
        <p:tmplLst>
          <p:tmpl>
            <p:tnLst>
              <p:par>
                <p:cTn presetID="22" presetClass="entr" presetSubtype="2"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right)">
                      <p:cBhvr>
                        <p:cTn dur="500"/>
                        <p:tgtEl>
                          <p:spTgt spid="48"/>
                        </p:tgtEl>
                      </p:cBhvr>
                    </p:animEffect>
                  </p:childTnLst>
                </p:cTn>
              </p:par>
            </p:tnLst>
          </p:tmpl>
        </p:tmplLst>
      </p:bldP>
      <p:bldP spid="49" grpId="0" build="p">
        <p:tmplLst>
          <p:tmpl lvl="1">
            <p:tnLst>
              <p:par>
                <p:cTn presetID="2" presetClass="entr" presetSubtype="8" decel="100000"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0-#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61" grpId="0" animBg="1"/>
      <p:bldP spid="62" grpId="0" animBg="1"/>
      <p:bldP spid="63" grpId="0"/>
      <p:bldP spid="64" grpId="0">
        <p:tmplLst>
          <p:tmpl>
            <p:tnLst>
              <p:par>
                <p:cTn presetID="22" presetClass="entr" presetSubtype="8"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left)">
                      <p:cBhvr>
                        <p:cTn dur="500"/>
                        <p:tgtEl>
                          <p:spTgt spid="64"/>
                        </p:tgtEl>
                      </p:cBhvr>
                    </p:animEffect>
                  </p:childTnLst>
                </p:cTn>
              </p:par>
            </p:tnLst>
          </p:tmpl>
        </p:tmplLst>
      </p:bldP>
      <p:bldP spid="65" grpId="0" build="p">
        <p:tmplLst>
          <p:tmpl lvl="1">
            <p:tnLst>
              <p:par>
                <p:cTn presetID="2" presetClass="entr" presetSubtype="2" decel="10000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 calcmode="lin" valueType="num">
                      <p:cBhvr additive="base">
                        <p:cTn dur="500" fill="hold"/>
                        <p:tgtEl>
                          <p:spTgt spid="65"/>
                        </p:tgtEl>
                        <p:attrNameLst>
                          <p:attrName>ppt_x</p:attrName>
                        </p:attrNameLst>
                      </p:cBhvr>
                      <p:tavLst>
                        <p:tav tm="0">
                          <p:val>
                            <p:strVal val="1+#ppt_w/2"/>
                          </p:val>
                        </p:tav>
                        <p:tav tm="100000">
                          <p:val>
                            <p:strVal val="#ppt_x"/>
                          </p:val>
                        </p:tav>
                      </p:tavLst>
                    </p:anim>
                    <p:anim calcmode="lin" valueType="num">
                      <p:cBhvr additive="base">
                        <p:cTn dur="500" fill="hold"/>
                        <p:tgtEl>
                          <p:spTgt spid="65"/>
                        </p:tgtEl>
                        <p:attrNameLst>
                          <p:attrName>ppt_y</p:attrName>
                        </p:attrNameLst>
                      </p:cBhvr>
                      <p:tavLst>
                        <p:tav tm="0">
                          <p:val>
                            <p:strVal val="#ppt_y"/>
                          </p:val>
                        </p:tav>
                        <p:tav tm="100000">
                          <p:val>
                            <p:strVal val="#ppt_y"/>
                          </p:val>
                        </p:tav>
                      </p:tavLst>
                    </p:anim>
                  </p:childTnLst>
                </p:cTn>
              </p:par>
            </p:tnLst>
          </p:tmpl>
        </p:tmplLst>
      </p:bldP>
      <p:bldP spid="66" grpId="0" animBg="1"/>
      <p:bldP spid="67" grpId="0" animBg="1"/>
      <p:bldP spid="68" grpId="0"/>
      <p:bldP spid="69" grpId="0">
        <p:tmplLst>
          <p:tmpl>
            <p:tnLst>
              <p:par>
                <p:cTn presetID="22" presetClass="entr" presetSubtype="2"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wipe(right)">
                      <p:cBhvr>
                        <p:cTn dur="500"/>
                        <p:tgtEl>
                          <p:spTgt spid="69"/>
                        </p:tgtEl>
                      </p:cBhvr>
                    </p:animEffect>
                  </p:childTnLst>
                </p:cTn>
              </p:par>
            </p:tnLst>
          </p:tmpl>
        </p:tmplLst>
      </p:bldP>
      <p:bldP spid="70" grpId="0" build="p">
        <p:tmplLst>
          <p:tmpl lvl="1">
            <p:tnLst>
              <p:par>
                <p:cTn presetID="2" presetClass="entr" presetSubtype="8" decel="100000"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additive="base">
                        <p:cTn dur="500" fill="hold"/>
                        <p:tgtEl>
                          <p:spTgt spid="70"/>
                        </p:tgtEl>
                        <p:attrNameLst>
                          <p:attrName>ppt_x</p:attrName>
                        </p:attrNameLst>
                      </p:cBhvr>
                      <p:tavLst>
                        <p:tav tm="0">
                          <p:val>
                            <p:strVal val="0-#ppt_w/2"/>
                          </p:val>
                        </p:tav>
                        <p:tav tm="100000">
                          <p:val>
                            <p:strVal val="#ppt_x"/>
                          </p:val>
                        </p:tav>
                      </p:tavLst>
                    </p:anim>
                    <p:anim calcmode="lin" valueType="num">
                      <p:cBhvr additive="base">
                        <p:cTn dur="500" fill="hold"/>
                        <p:tgtEl>
                          <p:spTgt spid="70"/>
                        </p:tgtEl>
                        <p:attrNameLst>
                          <p:attrName>ppt_y</p:attrName>
                        </p:attrNameLst>
                      </p:cBhvr>
                      <p:tavLst>
                        <p:tav tm="0">
                          <p:val>
                            <p:strVal val="#ppt_y"/>
                          </p:val>
                        </p:tav>
                        <p:tav tm="100000">
                          <p:val>
                            <p:strVal val="#ppt_y"/>
                          </p:val>
                        </p:tav>
                      </p:tavLst>
                    </p:anim>
                  </p:childTnLst>
                </p:cTn>
              </p:par>
            </p:tnLst>
          </p:tmpl>
        </p:tmplLst>
      </p:bldP>
      <p:bldP spid="71" grpId="0" animBg="1"/>
    </p:bldLst>
  </p:timing>
  <p:extLst mod="1">
    <p:ext uri="{DCECCB84-F9BA-43D5-87BE-67443E8EF086}">
      <p15:sldGuideLst xmlns:p15="http://schemas.microsoft.com/office/powerpoint/2012/main" xmlns="">
        <p15:guide id="1" orient="horz" pos="3194" userDrawn="1">
          <p15:clr>
            <a:srgbClr val="FBAE40"/>
          </p15:clr>
        </p15:guide>
        <p15:guide id="2" pos="57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Welcom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62286" y="2758235"/>
            <a:ext cx="16741860" cy="1664619"/>
          </a:xfrm>
          <a:prstGeom prst="rect">
            <a:avLst/>
          </a:prstGeom>
        </p:spPr>
        <p:txBody>
          <a:bodyPr anchor="b"/>
          <a:lstStyle>
            <a:lvl1pPr algn="ctr">
              <a:defRPr sz="9600" spc="1500" baseline="0"/>
            </a:lvl1p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a:prstGeom prst="rect">
            <a:avLst/>
          </a:prstGeom>
        </p:spPr>
        <p:txBody>
          <a:bodyPr/>
          <a:lstStyle/>
          <a:p>
            <a:r>
              <a:rPr lang="en-US" dirty="0" smtClean="0"/>
              <a:t>Fatima Zahra FADILI</a:t>
            </a:r>
            <a:endParaRPr lang="en-US" dirty="0"/>
          </a:p>
        </p:txBody>
      </p:sp>
      <p:sp>
        <p:nvSpPr>
          <p:cNvPr id="4" name="スライド番号プレースホルダー 3"/>
          <p:cNvSpPr>
            <a:spLocks noGrp="1"/>
          </p:cNvSpPr>
          <p:nvPr>
            <p:ph type="sldNum" sz="quarter" idx="11"/>
          </p:nvPr>
        </p:nvSpPr>
        <p:spPr>
          <a:xfrm>
            <a:off x="17371930" y="9591367"/>
            <a:ext cx="907291" cy="547688"/>
          </a:xfrm>
          <a:prstGeom prst="rect">
            <a:avLst/>
          </a:prstGeom>
        </p:spPr>
        <p:txBody>
          <a:bodyPr/>
          <a:lstStyle/>
          <a:p>
            <a:fld id="{387164BF-D67A-46C0-81D2-5BAF67C00C80}" type="slidenum">
              <a:rPr lang="en-US" smtClean="0"/>
              <a:pPr/>
              <a:t>‹N°›</a:t>
            </a:fld>
            <a:endParaRPr lang="en-US" dirty="0"/>
          </a:p>
        </p:txBody>
      </p:sp>
      <p:sp>
        <p:nvSpPr>
          <p:cNvPr id="5" name="テキスト プレースホルダー 11"/>
          <p:cNvSpPr>
            <a:spLocks noGrp="1"/>
          </p:cNvSpPr>
          <p:nvPr>
            <p:ph type="body" sz="quarter" idx="14" hasCustomPrompt="1"/>
          </p:nvPr>
        </p:nvSpPr>
        <p:spPr>
          <a:xfrm>
            <a:off x="1114314" y="4288405"/>
            <a:ext cx="16057784" cy="900100"/>
          </a:xfrm>
        </p:spPr>
        <p:txBody>
          <a:bodyPr anchor="t">
            <a:noAutofit/>
          </a:bodyPr>
          <a:lstStyle>
            <a:lvl1pPr algn="ctr">
              <a:defRPr sz="4000" spc="0">
                <a:solidFill>
                  <a:schemeClr val="tx1"/>
                </a:solidFill>
                <a:latin typeface="+mn-lt"/>
              </a:defRPr>
            </a:lvl1pPr>
          </a:lstStyle>
          <a:p>
            <a:pPr lvl="0"/>
            <a:r>
              <a:rPr lang="en-US" altLang="ja-JP" dirty="0" smtClean="0"/>
              <a:t>TEXT HERE</a:t>
            </a:r>
            <a:endParaRPr lang="en-US" dirty="0"/>
          </a:p>
        </p:txBody>
      </p:sp>
      <p:sp>
        <p:nvSpPr>
          <p:cNvPr id="6" name="テキスト プレースホルダー 11"/>
          <p:cNvSpPr>
            <a:spLocks noGrp="1"/>
          </p:cNvSpPr>
          <p:nvPr>
            <p:ph type="body" sz="quarter" idx="15" hasCustomPrompt="1"/>
          </p:nvPr>
        </p:nvSpPr>
        <p:spPr>
          <a:xfrm>
            <a:off x="2104424" y="6133610"/>
            <a:ext cx="14077564" cy="2475275"/>
          </a:xfrm>
        </p:spPr>
        <p:txBody>
          <a:bodyPr anchor="t">
            <a:noAutofit/>
          </a:bodyPr>
          <a:lstStyle>
            <a:lvl1pPr algn="ctr">
              <a:lnSpc>
                <a:spcPct val="120000"/>
              </a:lnSpc>
              <a:defRPr sz="2400">
                <a:solidFill>
                  <a:schemeClr val="tx1"/>
                </a:solidFill>
                <a:latin typeface="+mn-lt"/>
              </a:defRPr>
            </a:lvl1pPr>
          </a:lstStyle>
          <a:p>
            <a:pPr lvl="0"/>
            <a:r>
              <a:rPr lang="en-US" altLang="ja-JP" dirty="0" smtClean="0"/>
              <a:t>Text Here</a:t>
            </a:r>
            <a:endParaRPr lang="en-US" dirty="0"/>
          </a:p>
        </p:txBody>
      </p:sp>
      <p:cxnSp>
        <p:nvCxnSpPr>
          <p:cNvPr id="10" name="直線コネクタ 9"/>
          <p:cNvCxnSpPr/>
          <p:nvPr userDrawn="1"/>
        </p:nvCxnSpPr>
        <p:spPr>
          <a:xfrm>
            <a:off x="2623107" y="5638555"/>
            <a:ext cx="13040199"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397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250"/>
                                  </p:stCondLst>
                                  <p:iterate type="wd">
                                    <p:tmPct val="10000"/>
                                  </p:iterate>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800"/>
                            </p:stCondLst>
                            <p:childTnLst>
                              <p:par>
                                <p:cTn id="14" presetID="16" presetClass="entr" presetSubtype="37" fill="hold" nodeType="afterEffect">
                                  <p:stCondLst>
                                    <p:cond delay="250"/>
                                  </p:stCondLst>
                                  <p:childTnLst>
                                    <p:set>
                                      <p:cBhvr>
                                        <p:cTn id="15" dur="1" fill="hold">
                                          <p:stCondLst>
                                            <p:cond delay="0"/>
                                          </p:stCondLst>
                                        </p:cTn>
                                        <p:tgtEl>
                                          <p:spTgt spid="10"/>
                                        </p:tgtEl>
                                        <p:attrNameLst>
                                          <p:attrName>style.visibility</p:attrName>
                                        </p:attrNameLst>
                                      </p:cBhvr>
                                      <p:to>
                                        <p:strVal val="visible"/>
                                      </p:to>
                                    </p:set>
                                    <p:animEffect transition="in" filter="barn(outVertical)">
                                      <p:cBhvr>
                                        <p:cTn id="16" dur="500"/>
                                        <p:tgtEl>
                                          <p:spTgt spid="10"/>
                                        </p:tgtEl>
                                      </p:cBhvr>
                                    </p:animEffect>
                                  </p:childTnLst>
                                </p:cTn>
                              </p:par>
                            </p:childTnLst>
                          </p:cTn>
                        </p:par>
                        <p:par>
                          <p:cTn id="17" fill="hold">
                            <p:stCondLst>
                              <p:cond delay="1550"/>
                            </p:stCondLst>
                            <p:childTnLst>
                              <p:par>
                                <p:cTn id="18" presetID="2" presetClass="entr" presetSubtype="4" decel="10000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tmplLst>
          <p:tmpl lvl="1">
            <p:tnLst>
              <p:par>
                <p:cTn presetID="2" presetClass="entr" presetSubtype="2" decel="100000" fill="hold" nodeType="withEffect">
                  <p:stCondLst>
                    <p:cond delay="25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1+#ppt_w/2"/>
                          </p:val>
                        </p:tav>
                        <p:tav tm="100000">
                          <p:val>
                            <p:strVal val="#ppt_x"/>
                          </p:val>
                        </p:tav>
                      </p:tavLst>
                    </p:anim>
                    <p:anim calcmode="lin" valueType="num">
                      <p:cBhvr additive="base">
                        <p:cTn dur="500" fill="hold"/>
                        <p:tgtEl>
                          <p:spTgt spid="5"/>
                        </p:tgtEl>
                        <p:attrNameLst>
                          <p:attrName>ppt_y</p:attrName>
                        </p:attrNameLst>
                      </p:cBhvr>
                      <p:tavLst>
                        <p:tav tm="0">
                          <p:val>
                            <p:strVal val="#ppt_y"/>
                          </p:val>
                        </p:tav>
                        <p:tav tm="100000">
                          <p:val>
                            <p:strVal val="#ppt_y"/>
                          </p:val>
                        </p:tav>
                      </p:tavLst>
                    </p:anim>
                  </p:childTnLst>
                </p:cTn>
              </p:par>
            </p:tnLst>
          </p:tmpl>
        </p:tmplLst>
      </p:bldP>
      <p:bldP spid="6" grpId="0">
        <p:tmplLst>
          <p:tmpl>
            <p:tnLst>
              <p:par>
                <p:cTn presetID="2" presetClass="entr" presetSubtype="4"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‹N°›</a:t>
            </a:fld>
            <a:endParaRPr lang="en-US" dirty="0"/>
          </a:p>
        </p:txBody>
      </p:sp>
      <p:sp>
        <p:nvSpPr>
          <p:cNvPr id="5" name="テキスト プレースホルダー 11"/>
          <p:cNvSpPr>
            <a:spLocks noGrp="1"/>
          </p:cNvSpPr>
          <p:nvPr>
            <p:ph type="body" sz="quarter" idx="14" hasCustomPrompt="1"/>
          </p:nvPr>
        </p:nvSpPr>
        <p:spPr>
          <a:xfrm>
            <a:off x="1096312" y="2803240"/>
            <a:ext cx="16057784" cy="1043694"/>
          </a:xfrm>
        </p:spPr>
        <p:txBody>
          <a:bodyPr anchor="b">
            <a:noAutofit/>
          </a:bodyPr>
          <a:lstStyle>
            <a:lvl1pPr algn="l">
              <a:defRPr sz="5400" spc="300">
                <a:solidFill>
                  <a:schemeClr val="accent1"/>
                </a:solidFill>
                <a:latin typeface="+mj-lt"/>
              </a:defRPr>
            </a:lvl1pPr>
          </a:lstStyle>
          <a:p>
            <a:pPr lvl="0"/>
            <a:r>
              <a:rPr lang="en-US" altLang="ja-JP" dirty="0" smtClean="0"/>
              <a:t>TEXT HERE</a:t>
            </a:r>
            <a:endParaRPr lang="en-US" dirty="0"/>
          </a:p>
        </p:txBody>
      </p:sp>
      <p:sp>
        <p:nvSpPr>
          <p:cNvPr id="6" name="テキスト プレースホルダー 11"/>
          <p:cNvSpPr>
            <a:spLocks noGrp="1"/>
          </p:cNvSpPr>
          <p:nvPr>
            <p:ph type="body" sz="quarter" idx="15" hasCustomPrompt="1"/>
          </p:nvPr>
        </p:nvSpPr>
        <p:spPr>
          <a:xfrm>
            <a:off x="1096312" y="4063380"/>
            <a:ext cx="16057784" cy="3240360"/>
          </a:xfrm>
        </p:spPr>
        <p:txBody>
          <a:bodyPr anchor="t">
            <a:noAutofit/>
          </a:bodyPr>
          <a:lstStyle>
            <a:lvl1pPr algn="l">
              <a:lnSpc>
                <a:spcPct val="120000"/>
              </a:lnSpc>
              <a:defRPr sz="24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1231594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0-#ppt_w/2"/>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p:tmplLst>
          <p:tmpl>
            <p:tnLst>
              <p:par>
                <p:cTn presetID="2" presetClass="entr" presetSubtype="4"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‹N°›</a:t>
            </a:fld>
            <a:endParaRPr lang="en-US" dirty="0"/>
          </a:p>
        </p:txBody>
      </p:sp>
      <p:sp>
        <p:nvSpPr>
          <p:cNvPr id="5" name="テキスト プレースホルダー 11"/>
          <p:cNvSpPr>
            <a:spLocks noGrp="1"/>
          </p:cNvSpPr>
          <p:nvPr>
            <p:ph type="body" sz="quarter" idx="14" hasCustomPrompt="1"/>
          </p:nvPr>
        </p:nvSpPr>
        <p:spPr>
          <a:xfrm>
            <a:off x="1096312" y="1948145"/>
            <a:ext cx="7641849" cy="1043694"/>
          </a:xfrm>
        </p:spPr>
        <p:txBody>
          <a:bodyPr anchor="b">
            <a:noAutofit/>
          </a:bodyPr>
          <a:lstStyle>
            <a:lvl1pPr algn="l">
              <a:defRPr sz="3600" spc="300">
                <a:solidFill>
                  <a:schemeClr val="accent1"/>
                </a:solidFill>
                <a:latin typeface="+mj-lt"/>
              </a:defRPr>
            </a:lvl1pPr>
          </a:lstStyle>
          <a:p>
            <a:pPr lvl="0"/>
            <a:r>
              <a:rPr lang="en-US" altLang="ja-JP" dirty="0" smtClean="0"/>
              <a:t>TEXT HERE</a:t>
            </a:r>
            <a:endParaRPr lang="en-US" dirty="0"/>
          </a:p>
        </p:txBody>
      </p:sp>
      <p:sp>
        <p:nvSpPr>
          <p:cNvPr id="6" name="テキスト プレースホルダー 11"/>
          <p:cNvSpPr>
            <a:spLocks noGrp="1"/>
          </p:cNvSpPr>
          <p:nvPr>
            <p:ph type="body" sz="quarter" idx="15" hasCustomPrompt="1"/>
          </p:nvPr>
        </p:nvSpPr>
        <p:spPr>
          <a:xfrm>
            <a:off x="1096312" y="3036843"/>
            <a:ext cx="7641849" cy="5895655"/>
          </a:xfrm>
        </p:spPr>
        <p:txBody>
          <a:bodyPr anchor="t">
            <a:noAutofit/>
          </a:bodyPr>
          <a:lstStyle>
            <a:lvl1pPr algn="l">
              <a:lnSpc>
                <a:spcPct val="120000"/>
              </a:lnSpc>
              <a:spcBef>
                <a:spcPts val="1200"/>
              </a:spcBef>
              <a:defRPr sz="2000">
                <a:solidFill>
                  <a:schemeClr val="tx1"/>
                </a:solidFill>
                <a:latin typeface="+mn-lt"/>
              </a:defRPr>
            </a:lvl1pPr>
          </a:lstStyle>
          <a:p>
            <a:pPr lvl="0"/>
            <a:r>
              <a:rPr lang="en-US" altLang="ja-JP" dirty="0" smtClean="0"/>
              <a:t>Text Here</a:t>
            </a:r>
            <a:endParaRPr lang="en-US" dirty="0"/>
          </a:p>
        </p:txBody>
      </p:sp>
      <p:sp>
        <p:nvSpPr>
          <p:cNvPr id="7" name="テキスト プレースホルダー 11"/>
          <p:cNvSpPr>
            <a:spLocks noGrp="1"/>
          </p:cNvSpPr>
          <p:nvPr>
            <p:ph type="body" sz="quarter" idx="16" hasCustomPrompt="1"/>
          </p:nvPr>
        </p:nvSpPr>
        <p:spPr>
          <a:xfrm>
            <a:off x="9503246" y="1948145"/>
            <a:ext cx="7641849" cy="1043694"/>
          </a:xfrm>
        </p:spPr>
        <p:txBody>
          <a:bodyPr anchor="b">
            <a:noAutofit/>
          </a:bodyPr>
          <a:lstStyle>
            <a:lvl1pPr algn="l">
              <a:defRPr sz="3600" spc="300">
                <a:solidFill>
                  <a:schemeClr val="accent1"/>
                </a:solidFill>
                <a:latin typeface="+mj-lt"/>
              </a:defRPr>
            </a:lvl1pPr>
          </a:lstStyle>
          <a:p>
            <a:pPr lvl="0"/>
            <a:r>
              <a:rPr lang="en-US" altLang="ja-JP" dirty="0" smtClean="0"/>
              <a:t>TEXT HERE</a:t>
            </a:r>
            <a:endParaRPr lang="en-US" dirty="0"/>
          </a:p>
        </p:txBody>
      </p:sp>
      <p:sp>
        <p:nvSpPr>
          <p:cNvPr id="8" name="テキスト プレースホルダー 11"/>
          <p:cNvSpPr>
            <a:spLocks noGrp="1"/>
          </p:cNvSpPr>
          <p:nvPr>
            <p:ph type="body" sz="quarter" idx="17" hasCustomPrompt="1"/>
          </p:nvPr>
        </p:nvSpPr>
        <p:spPr>
          <a:xfrm>
            <a:off x="9503246" y="3036843"/>
            <a:ext cx="7641849" cy="5895655"/>
          </a:xfrm>
        </p:spPr>
        <p:txBody>
          <a:bodyPr anchor="t">
            <a:noAutofit/>
          </a:bodyPr>
          <a:lstStyle>
            <a:lvl1pPr algn="l">
              <a:lnSpc>
                <a:spcPct val="120000"/>
              </a:lnSpc>
              <a:spcBef>
                <a:spcPts val="1200"/>
              </a:spcBef>
              <a:defRPr sz="2000">
                <a:solidFill>
                  <a:schemeClr val="tx1"/>
                </a:solidFill>
                <a:latin typeface="+mn-lt"/>
              </a:defRPr>
            </a:lvl1pPr>
          </a:lstStyle>
          <a:p>
            <a:pPr lvl="0"/>
            <a:r>
              <a:rPr lang="en-US" altLang="ja-JP" dirty="0" smtClean="0"/>
              <a:t>Text Here</a:t>
            </a:r>
            <a:endParaRPr lang="en-US" dirty="0"/>
          </a:p>
        </p:txBody>
      </p:sp>
      <p:sp>
        <p:nvSpPr>
          <p:cNvPr id="9" name="正方形/長方形 8"/>
          <p:cNvSpPr/>
          <p:nvPr userDrawn="1"/>
        </p:nvSpPr>
        <p:spPr>
          <a:xfrm>
            <a:off x="907291" y="2343636"/>
            <a:ext cx="72000" cy="135015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9323226" y="2353190"/>
            <a:ext cx="72000" cy="135015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80612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8" decel="100000" fill="hold" grpId="0" nodeType="afterEffect">
                                  <p:stCondLst>
                                    <p:cond delay="50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0-#ppt_w/2"/>
                                          </p:val>
                                        </p:tav>
                                        <p:tav tm="100000">
                                          <p:val>
                                            <p:strVal val="#ppt_x"/>
                                          </p:val>
                                        </p:tav>
                                      </p:tavLst>
                                    </p:anim>
                                    <p:anim calcmode="lin" valueType="num">
                                      <p:cBhvr additive="base">
                                        <p:cTn id="21" dur="500" fill="hold"/>
                                        <p:tgtEl>
                                          <p:spTgt spid="10"/>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50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1+#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par>
                                <p:cTn id="26" presetID="2" presetClass="entr" presetSubtype="4" decel="100000" fill="hold" grpId="0" nodeType="withEffect">
                                  <p:stCondLst>
                                    <p:cond delay="50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 presetClass="entr" presetSubtype="2" decel="100000" fill="hold" nodeType="with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1+#ppt_w/2"/>
                          </p:val>
                        </p:tav>
                        <p:tav tm="100000">
                          <p:val>
                            <p:strVal val="#ppt_x"/>
                          </p:val>
                        </p:tav>
                      </p:tavLst>
                    </p:anim>
                    <p:anim calcmode="lin" valueType="num">
                      <p:cBhvr additive="base">
                        <p:cTn dur="500" fill="hold"/>
                        <p:tgtEl>
                          <p:spTgt spid="5"/>
                        </p:tgtEl>
                        <p:attrNameLst>
                          <p:attrName>ppt_y</p:attrName>
                        </p:attrNameLst>
                      </p:cBhvr>
                      <p:tavLst>
                        <p:tav tm="0">
                          <p:val>
                            <p:strVal val="#ppt_y"/>
                          </p:val>
                        </p:tav>
                        <p:tav tm="100000">
                          <p:val>
                            <p:strVal val="#ppt_y"/>
                          </p:val>
                        </p:tav>
                      </p:tavLst>
                    </p:anim>
                  </p:childTnLst>
                </p:cTn>
              </p:par>
            </p:tnLst>
          </p:tmpl>
        </p:tmplLst>
      </p:bldP>
      <p:bldP spid="6" grpId="0">
        <p:tmplLst>
          <p:tmpl>
            <p:tnLst>
              <p:par>
                <p:cTn presetID="2" presetClass="entr" presetSubtype="4" decel="100000"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p:tmplLst>
          <p:tmpl>
            <p:tnLst>
              <p:par>
                <p:cTn presetID="2" presetClass="entr" presetSubtype="2" decel="10000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1+#ppt_w/2"/>
                          </p:val>
                        </p:tav>
                        <p:tav tm="100000">
                          <p:val>
                            <p:strVal val="#ppt_x"/>
                          </p:val>
                        </p:tav>
                      </p:tavLst>
                    </p:anim>
                    <p:anim calcmode="lin" valueType="num">
                      <p:cBhvr additive="base">
                        <p:cTn dur="500" fill="hold"/>
                        <p:tgtEl>
                          <p:spTgt spid="7"/>
                        </p:tgtEl>
                        <p:attrNameLst>
                          <p:attrName>ppt_y</p:attrName>
                        </p:attrNameLst>
                      </p:cBhvr>
                      <p:tavLst>
                        <p:tav tm="0">
                          <p:val>
                            <p:strVal val="#ppt_y"/>
                          </p:val>
                        </p:tav>
                        <p:tav tm="100000">
                          <p:val>
                            <p:strVal val="#ppt_y"/>
                          </p:val>
                        </p:tav>
                      </p:tavLst>
                    </p:anim>
                  </p:childTnLst>
                </p:cTn>
              </p:par>
            </p:tnLst>
          </p:tmpl>
        </p:tmplLst>
      </p:bldP>
      <p:bldP spid="8" grpId="0">
        <p:tmplLst>
          <p:tmpl>
            <p:tnLst>
              <p:par>
                <p:cTn presetID="2" presetClass="entr" presetSubtype="4" decel="10000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bldP spid="10"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Images - Horizontal">
    <p:spTree>
      <p:nvGrpSpPr>
        <p:cNvPr id="1" name=""/>
        <p:cNvGrpSpPr/>
        <p:nvPr/>
      </p:nvGrpSpPr>
      <p:grpSpPr>
        <a:xfrm>
          <a:off x="0" y="0"/>
          <a:ext cx="0" cy="0"/>
          <a:chOff x="0" y="0"/>
          <a:chExt cx="0" cy="0"/>
        </a:xfrm>
      </p:grpSpPr>
      <p:sp>
        <p:nvSpPr>
          <p:cNvPr id="24" name="正方形/長方形 23"/>
          <p:cNvSpPr/>
          <p:nvPr userDrawn="1"/>
        </p:nvSpPr>
        <p:spPr>
          <a:xfrm>
            <a:off x="1596993" y="7033710"/>
            <a:ext cx="4185465" cy="2340260"/>
          </a:xfrm>
          <a:prstGeom prst="rect">
            <a:avLst/>
          </a:prstGeom>
          <a:solidFill>
            <a:schemeClr val="accent1">
              <a:lumMod val="20000"/>
              <a:lumOff val="80000"/>
              <a:alpha val="3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userDrawn="1"/>
        </p:nvSpPr>
        <p:spPr>
          <a:xfrm>
            <a:off x="1596993" y="4423420"/>
            <a:ext cx="4185465" cy="2340260"/>
          </a:xfrm>
          <a:prstGeom prst="rect">
            <a:avLst/>
          </a:prstGeom>
          <a:solidFill>
            <a:schemeClr val="accent1">
              <a:lumMod val="20000"/>
              <a:lumOff val="80000"/>
              <a:alpha val="3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userDrawn="1"/>
        </p:nvSpPr>
        <p:spPr>
          <a:xfrm>
            <a:off x="1596993" y="1768125"/>
            <a:ext cx="4185465" cy="2340260"/>
          </a:xfrm>
          <a:prstGeom prst="rect">
            <a:avLst/>
          </a:prstGeom>
          <a:solidFill>
            <a:schemeClr val="accent1">
              <a:lumMod val="20000"/>
              <a:lumOff val="80000"/>
              <a:alpha val="3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‹N°›</a:t>
            </a:fld>
            <a:endParaRPr lang="en-US" dirty="0"/>
          </a:p>
        </p:txBody>
      </p:sp>
      <p:sp>
        <p:nvSpPr>
          <p:cNvPr id="10" name="図プレースホルダー 9"/>
          <p:cNvSpPr>
            <a:spLocks noGrp="1"/>
          </p:cNvSpPr>
          <p:nvPr>
            <p:ph type="pic" sz="quarter" idx="12" hasCustomPrompt="1"/>
          </p:nvPr>
        </p:nvSpPr>
        <p:spPr>
          <a:xfrm>
            <a:off x="1740034" y="1933890"/>
            <a:ext cx="3899383" cy="2008731"/>
          </a:xfrm>
          <a:prstGeom prst="rect">
            <a:avLst/>
          </a:prstGeom>
        </p:spPr>
        <p:txBody>
          <a:bodyPr/>
          <a:lstStyle>
            <a:lvl1pPr>
              <a:defRPr baseline="0"/>
            </a:lvl1pPr>
          </a:lstStyle>
          <a:p>
            <a:r>
              <a:rPr kumimoji="1" lang="en-US" altLang="ja-JP" dirty="0" smtClean="0"/>
              <a:t>Add an image</a:t>
            </a:r>
            <a:endParaRPr kumimoji="1" lang="ja-JP" altLang="en-US" dirty="0"/>
          </a:p>
        </p:txBody>
      </p:sp>
      <p:sp>
        <p:nvSpPr>
          <p:cNvPr id="14" name="図プレースホルダー 9"/>
          <p:cNvSpPr>
            <a:spLocks noGrp="1"/>
          </p:cNvSpPr>
          <p:nvPr>
            <p:ph type="pic" sz="quarter" idx="13" hasCustomPrompt="1"/>
          </p:nvPr>
        </p:nvSpPr>
        <p:spPr>
          <a:xfrm>
            <a:off x="1740034" y="4589185"/>
            <a:ext cx="3899383" cy="2008731"/>
          </a:xfrm>
          <a:prstGeom prst="rect">
            <a:avLst/>
          </a:prstGeom>
        </p:spPr>
        <p:txBody>
          <a:bodyPr/>
          <a:lstStyle/>
          <a:p>
            <a:r>
              <a:rPr kumimoji="1" lang="en-US" altLang="ja-JP" dirty="0" smtClean="0"/>
              <a:t>Add an image</a:t>
            </a:r>
            <a:endParaRPr kumimoji="1" lang="ja-JP" altLang="en-US" dirty="0"/>
          </a:p>
        </p:txBody>
      </p:sp>
      <p:sp>
        <p:nvSpPr>
          <p:cNvPr id="16" name="図プレースホルダー 9"/>
          <p:cNvSpPr>
            <a:spLocks noGrp="1"/>
          </p:cNvSpPr>
          <p:nvPr>
            <p:ph type="pic" sz="quarter" idx="14" hasCustomPrompt="1"/>
          </p:nvPr>
        </p:nvSpPr>
        <p:spPr>
          <a:xfrm>
            <a:off x="1740034" y="7199475"/>
            <a:ext cx="3899383" cy="2008731"/>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17" name="テキスト プレースホルダー 11"/>
          <p:cNvSpPr>
            <a:spLocks noGrp="1"/>
          </p:cNvSpPr>
          <p:nvPr>
            <p:ph type="body" sz="quarter" idx="15" hasCustomPrompt="1"/>
          </p:nvPr>
        </p:nvSpPr>
        <p:spPr>
          <a:xfrm>
            <a:off x="6026230" y="2347555"/>
            <a:ext cx="10677816" cy="1744121"/>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
        <p:nvSpPr>
          <p:cNvPr id="18" name="テキスト プレースホルダー 11"/>
          <p:cNvSpPr>
            <a:spLocks noGrp="1"/>
          </p:cNvSpPr>
          <p:nvPr>
            <p:ph type="body" sz="quarter" idx="16" hasCustomPrompt="1"/>
          </p:nvPr>
        </p:nvSpPr>
        <p:spPr>
          <a:xfrm>
            <a:off x="6026230" y="1768125"/>
            <a:ext cx="10677816"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smtClean="0"/>
              <a:t>Text Here</a:t>
            </a:r>
            <a:endParaRPr lang="en-US" dirty="0"/>
          </a:p>
        </p:txBody>
      </p:sp>
      <p:sp>
        <p:nvSpPr>
          <p:cNvPr id="19" name="テキスト プレースホルダー 11"/>
          <p:cNvSpPr>
            <a:spLocks noGrp="1"/>
          </p:cNvSpPr>
          <p:nvPr>
            <p:ph type="body" sz="quarter" idx="17" hasCustomPrompt="1"/>
          </p:nvPr>
        </p:nvSpPr>
        <p:spPr>
          <a:xfrm>
            <a:off x="6026230" y="5005227"/>
            <a:ext cx="10677816" cy="1744121"/>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
        <p:nvSpPr>
          <p:cNvPr id="20" name="テキスト プレースホルダー 11"/>
          <p:cNvSpPr>
            <a:spLocks noGrp="1"/>
          </p:cNvSpPr>
          <p:nvPr>
            <p:ph type="body" sz="quarter" idx="18" hasCustomPrompt="1"/>
          </p:nvPr>
        </p:nvSpPr>
        <p:spPr>
          <a:xfrm>
            <a:off x="6026230" y="4425797"/>
            <a:ext cx="10677816"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smtClean="0"/>
              <a:t>Text Here</a:t>
            </a:r>
            <a:endParaRPr lang="en-US" dirty="0"/>
          </a:p>
        </p:txBody>
      </p:sp>
      <p:sp>
        <p:nvSpPr>
          <p:cNvPr id="21" name="テキスト プレースホルダー 11"/>
          <p:cNvSpPr>
            <a:spLocks noGrp="1"/>
          </p:cNvSpPr>
          <p:nvPr>
            <p:ph type="body" sz="quarter" idx="19" hasCustomPrompt="1"/>
          </p:nvPr>
        </p:nvSpPr>
        <p:spPr>
          <a:xfrm>
            <a:off x="6026230" y="7629849"/>
            <a:ext cx="10677816" cy="1744121"/>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
        <p:nvSpPr>
          <p:cNvPr id="22" name="テキスト プレースホルダー 11"/>
          <p:cNvSpPr>
            <a:spLocks noGrp="1"/>
          </p:cNvSpPr>
          <p:nvPr>
            <p:ph type="body" sz="quarter" idx="20" hasCustomPrompt="1"/>
          </p:nvPr>
        </p:nvSpPr>
        <p:spPr>
          <a:xfrm>
            <a:off x="6026230" y="7050419"/>
            <a:ext cx="10677816"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smtClean="0"/>
              <a:t>Text Here</a:t>
            </a:r>
            <a:endParaRPr lang="en-US" dirty="0"/>
          </a:p>
        </p:txBody>
      </p:sp>
    </p:spTree>
    <p:extLst>
      <p:ext uri="{BB962C8B-B14F-4D97-AF65-F5344CB8AC3E}">
        <p14:creationId xmlns:p14="http://schemas.microsoft.com/office/powerpoint/2010/main" val="4014755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par>
                          <p:cTn id="17" fill="hold">
                            <p:stCondLst>
                              <p:cond delay="500"/>
                            </p:stCondLst>
                            <p:childTnLst>
                              <p:par>
                                <p:cTn id="18" presetID="10" presetClass="entr" presetSubtype="0" fill="hold" grpId="0" nodeType="afterEffect">
                                  <p:stCondLst>
                                    <p:cond delay="50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par>
                          <p:cTn id="30" fill="hold">
                            <p:stCondLst>
                              <p:cond delay="1500"/>
                            </p:stCondLst>
                            <p:childTnLst>
                              <p:par>
                                <p:cTn id="31" presetID="10" presetClass="entr" presetSubtype="0" fill="hold" grpId="0" nodeType="afterEffect">
                                  <p:stCondLst>
                                    <p:cond delay="50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par>
                                <p:cTn id="34" presetID="10" presetClass="entr" presetSubtype="0" fill="hold" grpId="0" nodeType="withEffect">
                                  <p:stCondLst>
                                    <p:cond delay="50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3" grpId="0" animBg="1"/>
      <p:bldP spid="5" grpId="0" animBg="1"/>
      <p:bldP spid="10" grpId="0"/>
      <p:bldP spid="14" grpId="0"/>
      <p:bldP spid="16" grpId="0"/>
      <p:bldP spid="17" grpId="0">
        <p:tmplLst>
          <p:tmpl>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p:tmplLst>
          <p:tmpl>
            <p:tnLst>
              <p:par>
                <p:cTn presetID="10" presetClass="entr" presetSubtype="0" fill="hold" nodeType="withEffect">
                  <p:stCondLst>
                    <p:cond delay="5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p:tmplLst>
          <p:tmpl>
            <p:tnLst>
              <p:par>
                <p:cTn presetID="10" presetClass="entr" presetSubtype="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tmplLst>
          <p:tmpl>
            <p:tnLst>
              <p:par>
                <p:cTn presetID="10" presetClass="entr" presetSubtype="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p:tmplLst>
          <p:tmpl>
            <p:tnLst>
              <p:par>
                <p:cTn presetID="10" presetClass="entr" presetSubtype="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‹N°›</a:t>
            </a:fld>
            <a:endParaRPr lang="en-US" dirty="0"/>
          </a:p>
        </p:txBody>
      </p:sp>
      <p:sp>
        <p:nvSpPr>
          <p:cNvPr id="5" name="テキスト プレースホルダー 11"/>
          <p:cNvSpPr>
            <a:spLocks noGrp="1"/>
          </p:cNvSpPr>
          <p:nvPr>
            <p:ph type="body" sz="quarter" idx="14" hasCustomPrompt="1"/>
          </p:nvPr>
        </p:nvSpPr>
        <p:spPr>
          <a:xfrm>
            <a:off x="1096312" y="1948145"/>
            <a:ext cx="5171868" cy="1043694"/>
          </a:xfrm>
        </p:spPr>
        <p:txBody>
          <a:bodyPr anchor="b">
            <a:noAutofit/>
          </a:bodyPr>
          <a:lstStyle>
            <a:lvl1pPr algn="l">
              <a:defRPr sz="3600" spc="300">
                <a:solidFill>
                  <a:schemeClr val="accent1"/>
                </a:solidFill>
                <a:latin typeface="+mj-lt"/>
              </a:defRPr>
            </a:lvl1pPr>
          </a:lstStyle>
          <a:p>
            <a:pPr lvl="0"/>
            <a:r>
              <a:rPr lang="en-US" altLang="ja-JP" dirty="0" smtClean="0"/>
              <a:t>TEXT HERE</a:t>
            </a:r>
            <a:endParaRPr lang="en-US" dirty="0"/>
          </a:p>
        </p:txBody>
      </p:sp>
      <p:sp>
        <p:nvSpPr>
          <p:cNvPr id="6" name="テキスト プレースホルダー 11"/>
          <p:cNvSpPr>
            <a:spLocks noGrp="1"/>
          </p:cNvSpPr>
          <p:nvPr>
            <p:ph type="body" sz="quarter" idx="15" hasCustomPrompt="1"/>
          </p:nvPr>
        </p:nvSpPr>
        <p:spPr>
          <a:xfrm>
            <a:off x="1096312" y="3036843"/>
            <a:ext cx="5171868" cy="5895655"/>
          </a:xfrm>
        </p:spPr>
        <p:txBody>
          <a:bodyPr anchor="t">
            <a:noAutofit/>
          </a:bodyPr>
          <a:lstStyle>
            <a:lvl1pPr algn="l">
              <a:lnSpc>
                <a:spcPct val="120000"/>
              </a:lnSpc>
              <a:spcBef>
                <a:spcPts val="1200"/>
              </a:spcBef>
              <a:defRPr sz="2000">
                <a:solidFill>
                  <a:schemeClr val="tx1"/>
                </a:solidFill>
                <a:latin typeface="+mn-lt"/>
              </a:defRPr>
            </a:lvl1pPr>
          </a:lstStyle>
          <a:p>
            <a:pPr lvl="0"/>
            <a:r>
              <a:rPr lang="en-US" altLang="ja-JP" dirty="0" smtClean="0"/>
              <a:t>Text Here</a:t>
            </a:r>
            <a:endParaRPr lang="en-US" dirty="0"/>
          </a:p>
        </p:txBody>
      </p:sp>
      <p:sp>
        <p:nvSpPr>
          <p:cNvPr id="9" name="テキスト プレースホルダー 11"/>
          <p:cNvSpPr>
            <a:spLocks noGrp="1"/>
          </p:cNvSpPr>
          <p:nvPr>
            <p:ph type="body" sz="quarter" idx="16" hasCustomPrompt="1"/>
          </p:nvPr>
        </p:nvSpPr>
        <p:spPr>
          <a:xfrm>
            <a:off x="6532916" y="1984572"/>
            <a:ext cx="5171868" cy="1043694"/>
          </a:xfrm>
        </p:spPr>
        <p:txBody>
          <a:bodyPr anchor="b">
            <a:noAutofit/>
          </a:bodyPr>
          <a:lstStyle>
            <a:lvl1pPr algn="l">
              <a:defRPr sz="3600" spc="300">
                <a:solidFill>
                  <a:schemeClr val="accent1"/>
                </a:solidFill>
                <a:latin typeface="+mj-lt"/>
              </a:defRPr>
            </a:lvl1pPr>
          </a:lstStyle>
          <a:p>
            <a:pPr lvl="0"/>
            <a:r>
              <a:rPr lang="en-US" altLang="ja-JP" dirty="0" smtClean="0"/>
              <a:t>TEXT HERE</a:t>
            </a:r>
            <a:endParaRPr lang="en-US" dirty="0"/>
          </a:p>
        </p:txBody>
      </p:sp>
      <p:sp>
        <p:nvSpPr>
          <p:cNvPr id="10" name="テキスト プレースホルダー 11"/>
          <p:cNvSpPr>
            <a:spLocks noGrp="1"/>
          </p:cNvSpPr>
          <p:nvPr>
            <p:ph type="body" sz="quarter" idx="17" hasCustomPrompt="1"/>
          </p:nvPr>
        </p:nvSpPr>
        <p:spPr>
          <a:xfrm>
            <a:off x="6532916" y="3073270"/>
            <a:ext cx="5171868" cy="5895655"/>
          </a:xfrm>
        </p:spPr>
        <p:txBody>
          <a:bodyPr anchor="t">
            <a:noAutofit/>
          </a:bodyPr>
          <a:lstStyle>
            <a:lvl1pPr algn="l">
              <a:lnSpc>
                <a:spcPct val="120000"/>
              </a:lnSpc>
              <a:spcBef>
                <a:spcPts val="1200"/>
              </a:spcBef>
              <a:defRPr sz="2000">
                <a:solidFill>
                  <a:schemeClr val="tx1"/>
                </a:solidFill>
                <a:latin typeface="+mn-lt"/>
              </a:defRPr>
            </a:lvl1pPr>
          </a:lstStyle>
          <a:p>
            <a:pPr lvl="0"/>
            <a:r>
              <a:rPr lang="en-US" altLang="ja-JP" dirty="0" smtClean="0"/>
              <a:t>Text Here</a:t>
            </a:r>
            <a:endParaRPr lang="en-US" dirty="0"/>
          </a:p>
        </p:txBody>
      </p:sp>
      <p:sp>
        <p:nvSpPr>
          <p:cNvPr id="11" name="テキスト プレースホルダー 11"/>
          <p:cNvSpPr>
            <a:spLocks noGrp="1"/>
          </p:cNvSpPr>
          <p:nvPr>
            <p:ph type="body" sz="quarter" idx="18" hasCustomPrompt="1"/>
          </p:nvPr>
        </p:nvSpPr>
        <p:spPr>
          <a:xfrm>
            <a:off x="11978521" y="1984572"/>
            <a:ext cx="5171868" cy="1043694"/>
          </a:xfrm>
        </p:spPr>
        <p:txBody>
          <a:bodyPr anchor="b">
            <a:noAutofit/>
          </a:bodyPr>
          <a:lstStyle>
            <a:lvl1pPr algn="l">
              <a:defRPr sz="3600" spc="300">
                <a:solidFill>
                  <a:schemeClr val="accent1"/>
                </a:solidFill>
                <a:latin typeface="+mj-lt"/>
              </a:defRPr>
            </a:lvl1pPr>
          </a:lstStyle>
          <a:p>
            <a:pPr lvl="0"/>
            <a:r>
              <a:rPr lang="en-US" altLang="ja-JP" dirty="0" smtClean="0"/>
              <a:t>TEXT HERE</a:t>
            </a:r>
            <a:endParaRPr lang="en-US" dirty="0"/>
          </a:p>
        </p:txBody>
      </p:sp>
      <p:sp>
        <p:nvSpPr>
          <p:cNvPr id="12" name="テキスト プレースホルダー 11"/>
          <p:cNvSpPr>
            <a:spLocks noGrp="1"/>
          </p:cNvSpPr>
          <p:nvPr>
            <p:ph type="body" sz="quarter" idx="19" hasCustomPrompt="1"/>
          </p:nvPr>
        </p:nvSpPr>
        <p:spPr>
          <a:xfrm>
            <a:off x="11978521" y="3073270"/>
            <a:ext cx="5171868" cy="5895655"/>
          </a:xfrm>
        </p:spPr>
        <p:txBody>
          <a:bodyPr anchor="t">
            <a:noAutofit/>
          </a:bodyPr>
          <a:lstStyle>
            <a:lvl1pPr algn="l">
              <a:lnSpc>
                <a:spcPct val="120000"/>
              </a:lnSpc>
              <a:spcBef>
                <a:spcPts val="1200"/>
              </a:spcBef>
              <a:defRPr sz="2000">
                <a:solidFill>
                  <a:schemeClr val="tx1"/>
                </a:solidFill>
                <a:latin typeface="+mn-lt"/>
              </a:defRPr>
            </a:lvl1pPr>
          </a:lstStyle>
          <a:p>
            <a:pPr lvl="0"/>
            <a:r>
              <a:rPr lang="en-US" altLang="ja-JP" dirty="0" smtClean="0"/>
              <a:t>Text Here</a:t>
            </a:r>
            <a:endParaRPr lang="en-US" dirty="0"/>
          </a:p>
        </p:txBody>
      </p:sp>
      <p:sp>
        <p:nvSpPr>
          <p:cNvPr id="13" name="正方形/長方形 12"/>
          <p:cNvSpPr/>
          <p:nvPr userDrawn="1"/>
        </p:nvSpPr>
        <p:spPr>
          <a:xfrm>
            <a:off x="907291" y="2356902"/>
            <a:ext cx="72000" cy="135015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userDrawn="1"/>
        </p:nvSpPr>
        <p:spPr>
          <a:xfrm>
            <a:off x="6352896" y="2356902"/>
            <a:ext cx="72000" cy="135015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userDrawn="1"/>
        </p:nvSpPr>
        <p:spPr>
          <a:xfrm>
            <a:off x="11798501" y="2356902"/>
            <a:ext cx="72000" cy="135015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0553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8" decel="100000" fill="hold" grpId="0" nodeType="afterEffect">
                                  <p:stCondLst>
                                    <p:cond delay="50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0-#ppt_w/2"/>
                                          </p:val>
                                        </p:tav>
                                        <p:tav tm="100000">
                                          <p:val>
                                            <p:strVal val="#ppt_x"/>
                                          </p:val>
                                        </p:tav>
                                      </p:tavLst>
                                    </p:anim>
                                    <p:anim calcmode="lin" valueType="num">
                                      <p:cBhvr additive="base">
                                        <p:cTn id="21" dur="500" fill="hold"/>
                                        <p:tgtEl>
                                          <p:spTgt spid="14"/>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50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1+#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par>
                                <p:cTn id="26" presetID="2" presetClass="entr" presetSubtype="4" decel="100000" fill="hold" grpId="0" nodeType="withEffect">
                                  <p:stCondLst>
                                    <p:cond delay="50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ppt_x"/>
                                          </p:val>
                                        </p:tav>
                                        <p:tav tm="100000">
                                          <p:val>
                                            <p:strVal val="#ppt_x"/>
                                          </p:val>
                                        </p:tav>
                                      </p:tavLst>
                                    </p:anim>
                                    <p:anim calcmode="lin" valueType="num">
                                      <p:cBhvr additive="base">
                                        <p:cTn id="29" dur="500" fill="hold"/>
                                        <p:tgtEl>
                                          <p:spTgt spid="10"/>
                                        </p:tgtEl>
                                        <p:attrNameLst>
                                          <p:attrName>ppt_y</p:attrName>
                                        </p:attrNameLst>
                                      </p:cBhvr>
                                      <p:tavLst>
                                        <p:tav tm="0">
                                          <p:val>
                                            <p:strVal val="1+#ppt_h/2"/>
                                          </p:val>
                                        </p:tav>
                                        <p:tav tm="100000">
                                          <p:val>
                                            <p:strVal val="#ppt_y"/>
                                          </p:val>
                                        </p:tav>
                                      </p:tavLst>
                                    </p:anim>
                                  </p:childTnLst>
                                </p:cTn>
                              </p:par>
                            </p:childTnLst>
                          </p:cTn>
                        </p:par>
                        <p:par>
                          <p:cTn id="30" fill="hold">
                            <p:stCondLst>
                              <p:cond delay="1500"/>
                            </p:stCondLst>
                            <p:childTnLst>
                              <p:par>
                                <p:cTn id="31" presetID="2" presetClass="entr" presetSubtype="8" decel="100000" fill="hold" grpId="0" nodeType="afterEffect">
                                  <p:stCondLst>
                                    <p:cond delay="50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0-#ppt_w/2"/>
                                          </p:val>
                                        </p:tav>
                                        <p:tav tm="100000">
                                          <p:val>
                                            <p:strVal val="#ppt_x"/>
                                          </p:val>
                                        </p:tav>
                                      </p:tavLst>
                                    </p:anim>
                                    <p:anim calcmode="lin" valueType="num">
                                      <p:cBhvr additive="base">
                                        <p:cTn id="34" dur="500" fill="hold"/>
                                        <p:tgtEl>
                                          <p:spTgt spid="15"/>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50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1+#ppt_w/2"/>
                                          </p:val>
                                        </p:tav>
                                        <p:tav tm="100000">
                                          <p:val>
                                            <p:strVal val="#ppt_x"/>
                                          </p:val>
                                        </p:tav>
                                      </p:tavLst>
                                    </p:anim>
                                    <p:anim calcmode="lin" valueType="num">
                                      <p:cBhvr additive="base">
                                        <p:cTn id="38" dur="500" fill="hold"/>
                                        <p:tgtEl>
                                          <p:spTgt spid="11"/>
                                        </p:tgtEl>
                                        <p:attrNameLst>
                                          <p:attrName>ppt_y</p:attrName>
                                        </p:attrNameLst>
                                      </p:cBhvr>
                                      <p:tavLst>
                                        <p:tav tm="0">
                                          <p:val>
                                            <p:strVal val="#ppt_y"/>
                                          </p:val>
                                        </p:tav>
                                        <p:tav tm="100000">
                                          <p:val>
                                            <p:strVal val="#ppt_y"/>
                                          </p:val>
                                        </p:tav>
                                      </p:tavLst>
                                    </p:anim>
                                  </p:childTnLst>
                                </p:cTn>
                              </p:par>
                              <p:par>
                                <p:cTn id="39" presetID="2" presetClass="entr" presetSubtype="4" decel="100000" fill="hold" grpId="0" nodeType="withEffect">
                                  <p:stCondLst>
                                    <p:cond delay="50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0" grpId="0"/>
      <p:bldP spid="11" grpId="0"/>
      <p:bldP spid="12" grpId="0"/>
      <p:bldP spid="13" grpId="0" animBg="1"/>
      <p:bldP spid="14" grpId="0" animBg="1"/>
      <p:bldP spid="15"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oop 1">
    <p:spTree>
      <p:nvGrpSpPr>
        <p:cNvPr id="1" name=""/>
        <p:cNvGrpSpPr/>
        <p:nvPr/>
      </p:nvGrpSpPr>
      <p:grpSpPr>
        <a:xfrm>
          <a:off x="0" y="0"/>
          <a:ext cx="0" cy="0"/>
          <a:chOff x="0" y="0"/>
          <a:chExt cx="0" cy="0"/>
        </a:xfrm>
      </p:grpSpPr>
      <p:sp>
        <p:nvSpPr>
          <p:cNvPr id="32" name="円/楕円 31"/>
          <p:cNvSpPr/>
          <p:nvPr userDrawn="1"/>
        </p:nvSpPr>
        <p:spPr>
          <a:xfrm>
            <a:off x="6041205" y="2495277"/>
            <a:ext cx="6193030" cy="6193030"/>
          </a:xfrm>
          <a:prstGeom prst="ellipse">
            <a:avLst/>
          </a:prstGeom>
          <a:gradFill>
            <a:gsLst>
              <a:gs pos="100000">
                <a:schemeClr val="accent1">
                  <a:tint val="66000"/>
                  <a:satMod val="160000"/>
                  <a:alpha val="15000"/>
                </a:schemeClr>
              </a:gs>
              <a:gs pos="50000">
                <a:schemeClr val="accent1">
                  <a:tint val="44500"/>
                  <a:satMod val="160000"/>
                  <a:alpha val="1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円/楕円 32"/>
          <p:cNvSpPr/>
          <p:nvPr userDrawn="1"/>
        </p:nvSpPr>
        <p:spPr>
          <a:xfrm>
            <a:off x="6982940" y="3437012"/>
            <a:ext cx="4309561" cy="4309561"/>
          </a:xfrm>
          <a:prstGeom prst="ellipse">
            <a:avLst/>
          </a:prstGeom>
          <a:gradFill>
            <a:gsLst>
              <a:gs pos="100000">
                <a:schemeClr val="accent1">
                  <a:tint val="66000"/>
                  <a:satMod val="160000"/>
                  <a:alpha val="38000"/>
                </a:schemeClr>
              </a:gs>
              <a:gs pos="42000">
                <a:schemeClr val="accent1">
                  <a:tint val="44500"/>
                  <a:satMod val="160000"/>
                  <a:alpha val="2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ドーナツ 7"/>
          <p:cNvSpPr/>
          <p:nvPr userDrawn="1"/>
        </p:nvSpPr>
        <p:spPr>
          <a:xfrm>
            <a:off x="6398903" y="2849730"/>
            <a:ext cx="5461686" cy="5461686"/>
          </a:xfrm>
          <a:prstGeom prst="donut">
            <a:avLst>
              <a:gd name="adj" fmla="val 7805"/>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‹N°›</a:t>
            </a:fld>
            <a:endParaRPr lang="en-US" dirty="0"/>
          </a:p>
        </p:txBody>
      </p:sp>
      <p:sp>
        <p:nvSpPr>
          <p:cNvPr id="9" name="環状矢印 8"/>
          <p:cNvSpPr/>
          <p:nvPr userDrawn="1"/>
        </p:nvSpPr>
        <p:spPr>
          <a:xfrm>
            <a:off x="9143206" y="2833652"/>
            <a:ext cx="3024385" cy="2758140"/>
          </a:xfrm>
          <a:custGeom>
            <a:avLst/>
            <a:gdLst>
              <a:gd name="connsiteX0" fmla="*/ 3370992 w 6761982"/>
              <a:gd name="connsiteY0" fmla="*/ 634089 h 6761982"/>
              <a:gd name="connsiteX1" fmla="*/ 6093620 w 6761982"/>
              <a:gd name="connsiteY1" fmla="*/ 2948305 h 6761982"/>
              <a:gd name="connsiteX2" fmla="*/ 6709702 w 6761982"/>
              <a:gd name="connsiteY2" fmla="*/ 3039968 h 6761982"/>
              <a:gd name="connsiteX3" fmla="*/ 5889126 w 6761982"/>
              <a:gd name="connsiteY3" fmla="*/ 3754160 h 6761982"/>
              <a:gd name="connsiteX4" fmla="*/ 5037612 w 6761982"/>
              <a:gd name="connsiteY4" fmla="*/ 2791189 h 6761982"/>
              <a:gd name="connsiteX5" fmla="*/ 5651484 w 6761982"/>
              <a:gd name="connsiteY5" fmla="*/ 2882523 h 6761982"/>
              <a:gd name="connsiteX6" fmla="*/ 3372529 w 6761982"/>
              <a:gd name="connsiteY6" fmla="*/ 1056439 h 6761982"/>
              <a:gd name="connsiteX7" fmla="*/ 3370992 w 6761982"/>
              <a:gd name="connsiteY7" fmla="*/ 634089 h 6761982"/>
              <a:gd name="connsiteX0" fmla="*/ 0 w 3338710"/>
              <a:gd name="connsiteY0" fmla="*/ 19 h 2758140"/>
              <a:gd name="connsiteX1" fmla="*/ 2722628 w 3338710"/>
              <a:gd name="connsiteY1" fmla="*/ 2314235 h 2758140"/>
              <a:gd name="connsiteX2" fmla="*/ 3338710 w 3338710"/>
              <a:gd name="connsiteY2" fmla="*/ 2405898 h 2758140"/>
              <a:gd name="connsiteX3" fmla="*/ 2480034 w 3338710"/>
              <a:gd name="connsiteY3" fmla="*/ 2758140 h 2758140"/>
              <a:gd name="connsiteX4" fmla="*/ 1666620 w 3338710"/>
              <a:gd name="connsiteY4" fmla="*/ 2157119 h 2758140"/>
              <a:gd name="connsiteX5" fmla="*/ 2280492 w 3338710"/>
              <a:gd name="connsiteY5" fmla="*/ 2248453 h 2758140"/>
              <a:gd name="connsiteX6" fmla="*/ 1537 w 3338710"/>
              <a:gd name="connsiteY6" fmla="*/ 422369 h 2758140"/>
              <a:gd name="connsiteX7" fmla="*/ 0 w 3338710"/>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666620 w 3062485"/>
              <a:gd name="connsiteY4" fmla="*/ 2157119 h 2758140"/>
              <a:gd name="connsiteX5" fmla="*/ 2280492 w 3062485"/>
              <a:gd name="connsiteY5" fmla="*/ 224845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33319 h 2758140"/>
              <a:gd name="connsiteX5" fmla="*/ 2280492 w 3062485"/>
              <a:gd name="connsiteY5" fmla="*/ 224845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33319 h 2758140"/>
              <a:gd name="connsiteX5" fmla="*/ 2290017 w 3062485"/>
              <a:gd name="connsiteY5" fmla="*/ 230560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99994 h 2758140"/>
              <a:gd name="connsiteX5" fmla="*/ 2290017 w 3062485"/>
              <a:gd name="connsiteY5" fmla="*/ 2305603 h 2758140"/>
              <a:gd name="connsiteX6" fmla="*/ 1537 w 3062485"/>
              <a:gd name="connsiteY6" fmla="*/ 422369 h 2758140"/>
              <a:gd name="connsiteX7" fmla="*/ 0 w 30624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4284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480034 w 3024385"/>
              <a:gd name="connsiteY3" fmla="*/ 2758140 h 2758140"/>
              <a:gd name="connsiteX4" fmla="*/ 1980945 w 3024385"/>
              <a:gd name="connsiteY4" fmla="*/ 2309519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508609 w 3024385"/>
              <a:gd name="connsiteY3" fmla="*/ 2758140 h 2758140"/>
              <a:gd name="connsiteX4" fmla="*/ 1980945 w 3024385"/>
              <a:gd name="connsiteY4" fmla="*/ 2309519 h 2758140"/>
              <a:gd name="connsiteX5" fmla="*/ 2290017 w 3024385"/>
              <a:gd name="connsiteY5" fmla="*/ 2305603 h 2758140"/>
              <a:gd name="connsiteX6" fmla="*/ 1537 w 3024385"/>
              <a:gd name="connsiteY6" fmla="*/ 422369 h 2758140"/>
              <a:gd name="connsiteX7" fmla="*/ 0 w 3024385"/>
              <a:gd name="connsiteY7" fmla="*/ 19 h 27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385" h="2758140">
                <a:moveTo>
                  <a:pt x="0" y="19"/>
                </a:moveTo>
                <a:cubicBezTo>
                  <a:pt x="1353828" y="-4909"/>
                  <a:pt x="2490326" y="967774"/>
                  <a:pt x="2703578" y="2304710"/>
                </a:cubicBezTo>
                <a:lnTo>
                  <a:pt x="3024385" y="2310648"/>
                </a:lnTo>
                <a:lnTo>
                  <a:pt x="2508609" y="2758140"/>
                </a:lnTo>
                <a:lnTo>
                  <a:pt x="1980945" y="2309519"/>
                </a:lnTo>
                <a:lnTo>
                  <a:pt x="2290017" y="2305603"/>
                </a:lnTo>
                <a:cubicBezTo>
                  <a:pt x="2055228" y="1236154"/>
                  <a:pt x="1096448" y="418384"/>
                  <a:pt x="1537" y="422369"/>
                </a:cubicBezTo>
                <a:cubicBezTo>
                  <a:pt x="1025" y="281586"/>
                  <a:pt x="512" y="140802"/>
                  <a:pt x="0" y="19"/>
                </a:cubicBezTo>
                <a:close/>
              </a:path>
            </a:pathLst>
          </a:custGeom>
          <a:solidFill>
            <a:schemeClr val="accent1">
              <a:lumMod val="40000"/>
              <a:lumOff val="6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環状矢印 8"/>
          <p:cNvSpPr/>
          <p:nvPr userDrawn="1"/>
        </p:nvSpPr>
        <p:spPr>
          <a:xfrm rot="5400000">
            <a:off x="8975161" y="5717445"/>
            <a:ext cx="3024385" cy="2758140"/>
          </a:xfrm>
          <a:custGeom>
            <a:avLst/>
            <a:gdLst>
              <a:gd name="connsiteX0" fmla="*/ 3370992 w 6761982"/>
              <a:gd name="connsiteY0" fmla="*/ 634089 h 6761982"/>
              <a:gd name="connsiteX1" fmla="*/ 6093620 w 6761982"/>
              <a:gd name="connsiteY1" fmla="*/ 2948305 h 6761982"/>
              <a:gd name="connsiteX2" fmla="*/ 6709702 w 6761982"/>
              <a:gd name="connsiteY2" fmla="*/ 3039968 h 6761982"/>
              <a:gd name="connsiteX3" fmla="*/ 5889126 w 6761982"/>
              <a:gd name="connsiteY3" fmla="*/ 3754160 h 6761982"/>
              <a:gd name="connsiteX4" fmla="*/ 5037612 w 6761982"/>
              <a:gd name="connsiteY4" fmla="*/ 2791189 h 6761982"/>
              <a:gd name="connsiteX5" fmla="*/ 5651484 w 6761982"/>
              <a:gd name="connsiteY5" fmla="*/ 2882523 h 6761982"/>
              <a:gd name="connsiteX6" fmla="*/ 3372529 w 6761982"/>
              <a:gd name="connsiteY6" fmla="*/ 1056439 h 6761982"/>
              <a:gd name="connsiteX7" fmla="*/ 3370992 w 6761982"/>
              <a:gd name="connsiteY7" fmla="*/ 634089 h 6761982"/>
              <a:gd name="connsiteX0" fmla="*/ 0 w 3338710"/>
              <a:gd name="connsiteY0" fmla="*/ 19 h 2758140"/>
              <a:gd name="connsiteX1" fmla="*/ 2722628 w 3338710"/>
              <a:gd name="connsiteY1" fmla="*/ 2314235 h 2758140"/>
              <a:gd name="connsiteX2" fmla="*/ 3338710 w 3338710"/>
              <a:gd name="connsiteY2" fmla="*/ 2405898 h 2758140"/>
              <a:gd name="connsiteX3" fmla="*/ 2480034 w 3338710"/>
              <a:gd name="connsiteY3" fmla="*/ 2758140 h 2758140"/>
              <a:gd name="connsiteX4" fmla="*/ 1666620 w 3338710"/>
              <a:gd name="connsiteY4" fmla="*/ 2157119 h 2758140"/>
              <a:gd name="connsiteX5" fmla="*/ 2280492 w 3338710"/>
              <a:gd name="connsiteY5" fmla="*/ 2248453 h 2758140"/>
              <a:gd name="connsiteX6" fmla="*/ 1537 w 3338710"/>
              <a:gd name="connsiteY6" fmla="*/ 422369 h 2758140"/>
              <a:gd name="connsiteX7" fmla="*/ 0 w 3338710"/>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666620 w 3062485"/>
              <a:gd name="connsiteY4" fmla="*/ 2157119 h 2758140"/>
              <a:gd name="connsiteX5" fmla="*/ 2280492 w 3062485"/>
              <a:gd name="connsiteY5" fmla="*/ 224845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33319 h 2758140"/>
              <a:gd name="connsiteX5" fmla="*/ 2280492 w 3062485"/>
              <a:gd name="connsiteY5" fmla="*/ 224845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33319 h 2758140"/>
              <a:gd name="connsiteX5" fmla="*/ 2290017 w 3062485"/>
              <a:gd name="connsiteY5" fmla="*/ 230560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99994 h 2758140"/>
              <a:gd name="connsiteX5" fmla="*/ 2290017 w 3062485"/>
              <a:gd name="connsiteY5" fmla="*/ 2305603 h 2758140"/>
              <a:gd name="connsiteX6" fmla="*/ 1537 w 3062485"/>
              <a:gd name="connsiteY6" fmla="*/ 422369 h 2758140"/>
              <a:gd name="connsiteX7" fmla="*/ 0 w 30624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4284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480034 w 3024385"/>
              <a:gd name="connsiteY3" fmla="*/ 2758140 h 2758140"/>
              <a:gd name="connsiteX4" fmla="*/ 1980945 w 3024385"/>
              <a:gd name="connsiteY4" fmla="*/ 2309519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508609 w 3024385"/>
              <a:gd name="connsiteY3" fmla="*/ 2758140 h 2758140"/>
              <a:gd name="connsiteX4" fmla="*/ 1980945 w 3024385"/>
              <a:gd name="connsiteY4" fmla="*/ 2309519 h 2758140"/>
              <a:gd name="connsiteX5" fmla="*/ 2290017 w 3024385"/>
              <a:gd name="connsiteY5" fmla="*/ 2305603 h 2758140"/>
              <a:gd name="connsiteX6" fmla="*/ 1537 w 3024385"/>
              <a:gd name="connsiteY6" fmla="*/ 422369 h 2758140"/>
              <a:gd name="connsiteX7" fmla="*/ 0 w 3024385"/>
              <a:gd name="connsiteY7" fmla="*/ 19 h 27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385" h="2758140">
                <a:moveTo>
                  <a:pt x="0" y="19"/>
                </a:moveTo>
                <a:cubicBezTo>
                  <a:pt x="1353828" y="-4909"/>
                  <a:pt x="2490326" y="967774"/>
                  <a:pt x="2703578" y="2304710"/>
                </a:cubicBezTo>
                <a:lnTo>
                  <a:pt x="3024385" y="2310648"/>
                </a:lnTo>
                <a:lnTo>
                  <a:pt x="2508609" y="2758140"/>
                </a:lnTo>
                <a:lnTo>
                  <a:pt x="1980945" y="2309519"/>
                </a:lnTo>
                <a:lnTo>
                  <a:pt x="2290017" y="2305603"/>
                </a:lnTo>
                <a:cubicBezTo>
                  <a:pt x="2055228" y="1236154"/>
                  <a:pt x="1096448" y="418384"/>
                  <a:pt x="1537" y="422369"/>
                </a:cubicBezTo>
                <a:cubicBezTo>
                  <a:pt x="1025" y="281586"/>
                  <a:pt x="512" y="140802"/>
                  <a:pt x="0" y="19"/>
                </a:cubicBezTo>
                <a:close/>
              </a:path>
            </a:pathLst>
          </a:cu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環状矢印 8"/>
          <p:cNvSpPr/>
          <p:nvPr userDrawn="1"/>
        </p:nvSpPr>
        <p:spPr>
          <a:xfrm rot="10800000">
            <a:off x="6112473" y="5582267"/>
            <a:ext cx="3024385" cy="2758140"/>
          </a:xfrm>
          <a:custGeom>
            <a:avLst/>
            <a:gdLst>
              <a:gd name="connsiteX0" fmla="*/ 3370992 w 6761982"/>
              <a:gd name="connsiteY0" fmla="*/ 634089 h 6761982"/>
              <a:gd name="connsiteX1" fmla="*/ 6093620 w 6761982"/>
              <a:gd name="connsiteY1" fmla="*/ 2948305 h 6761982"/>
              <a:gd name="connsiteX2" fmla="*/ 6709702 w 6761982"/>
              <a:gd name="connsiteY2" fmla="*/ 3039968 h 6761982"/>
              <a:gd name="connsiteX3" fmla="*/ 5889126 w 6761982"/>
              <a:gd name="connsiteY3" fmla="*/ 3754160 h 6761982"/>
              <a:gd name="connsiteX4" fmla="*/ 5037612 w 6761982"/>
              <a:gd name="connsiteY4" fmla="*/ 2791189 h 6761982"/>
              <a:gd name="connsiteX5" fmla="*/ 5651484 w 6761982"/>
              <a:gd name="connsiteY5" fmla="*/ 2882523 h 6761982"/>
              <a:gd name="connsiteX6" fmla="*/ 3372529 w 6761982"/>
              <a:gd name="connsiteY6" fmla="*/ 1056439 h 6761982"/>
              <a:gd name="connsiteX7" fmla="*/ 3370992 w 6761982"/>
              <a:gd name="connsiteY7" fmla="*/ 634089 h 6761982"/>
              <a:gd name="connsiteX0" fmla="*/ 0 w 3338710"/>
              <a:gd name="connsiteY0" fmla="*/ 19 h 2758140"/>
              <a:gd name="connsiteX1" fmla="*/ 2722628 w 3338710"/>
              <a:gd name="connsiteY1" fmla="*/ 2314235 h 2758140"/>
              <a:gd name="connsiteX2" fmla="*/ 3338710 w 3338710"/>
              <a:gd name="connsiteY2" fmla="*/ 2405898 h 2758140"/>
              <a:gd name="connsiteX3" fmla="*/ 2480034 w 3338710"/>
              <a:gd name="connsiteY3" fmla="*/ 2758140 h 2758140"/>
              <a:gd name="connsiteX4" fmla="*/ 1666620 w 3338710"/>
              <a:gd name="connsiteY4" fmla="*/ 2157119 h 2758140"/>
              <a:gd name="connsiteX5" fmla="*/ 2280492 w 3338710"/>
              <a:gd name="connsiteY5" fmla="*/ 2248453 h 2758140"/>
              <a:gd name="connsiteX6" fmla="*/ 1537 w 3338710"/>
              <a:gd name="connsiteY6" fmla="*/ 422369 h 2758140"/>
              <a:gd name="connsiteX7" fmla="*/ 0 w 3338710"/>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666620 w 3062485"/>
              <a:gd name="connsiteY4" fmla="*/ 2157119 h 2758140"/>
              <a:gd name="connsiteX5" fmla="*/ 2280492 w 3062485"/>
              <a:gd name="connsiteY5" fmla="*/ 224845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33319 h 2758140"/>
              <a:gd name="connsiteX5" fmla="*/ 2280492 w 3062485"/>
              <a:gd name="connsiteY5" fmla="*/ 224845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33319 h 2758140"/>
              <a:gd name="connsiteX5" fmla="*/ 2290017 w 3062485"/>
              <a:gd name="connsiteY5" fmla="*/ 230560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99994 h 2758140"/>
              <a:gd name="connsiteX5" fmla="*/ 2290017 w 3062485"/>
              <a:gd name="connsiteY5" fmla="*/ 2305603 h 2758140"/>
              <a:gd name="connsiteX6" fmla="*/ 1537 w 3062485"/>
              <a:gd name="connsiteY6" fmla="*/ 422369 h 2758140"/>
              <a:gd name="connsiteX7" fmla="*/ 0 w 30624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4284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480034 w 3024385"/>
              <a:gd name="connsiteY3" fmla="*/ 2758140 h 2758140"/>
              <a:gd name="connsiteX4" fmla="*/ 1980945 w 3024385"/>
              <a:gd name="connsiteY4" fmla="*/ 2309519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508609 w 3024385"/>
              <a:gd name="connsiteY3" fmla="*/ 2758140 h 2758140"/>
              <a:gd name="connsiteX4" fmla="*/ 1980945 w 3024385"/>
              <a:gd name="connsiteY4" fmla="*/ 2309519 h 2758140"/>
              <a:gd name="connsiteX5" fmla="*/ 2290017 w 3024385"/>
              <a:gd name="connsiteY5" fmla="*/ 2305603 h 2758140"/>
              <a:gd name="connsiteX6" fmla="*/ 1537 w 3024385"/>
              <a:gd name="connsiteY6" fmla="*/ 422369 h 2758140"/>
              <a:gd name="connsiteX7" fmla="*/ 0 w 3024385"/>
              <a:gd name="connsiteY7" fmla="*/ 19 h 27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385" h="2758140">
                <a:moveTo>
                  <a:pt x="0" y="19"/>
                </a:moveTo>
                <a:cubicBezTo>
                  <a:pt x="1353828" y="-4909"/>
                  <a:pt x="2490326" y="967774"/>
                  <a:pt x="2703578" y="2304710"/>
                </a:cubicBezTo>
                <a:lnTo>
                  <a:pt x="3024385" y="2310648"/>
                </a:lnTo>
                <a:lnTo>
                  <a:pt x="2508609" y="2758140"/>
                </a:lnTo>
                <a:lnTo>
                  <a:pt x="1980945" y="2309519"/>
                </a:lnTo>
                <a:lnTo>
                  <a:pt x="2290017" y="2305603"/>
                </a:lnTo>
                <a:cubicBezTo>
                  <a:pt x="2055228" y="1236154"/>
                  <a:pt x="1096448" y="418384"/>
                  <a:pt x="1537" y="422369"/>
                </a:cubicBezTo>
                <a:cubicBezTo>
                  <a:pt x="1025" y="281586"/>
                  <a:pt x="512" y="140802"/>
                  <a:pt x="0" y="19"/>
                </a:cubicBezTo>
                <a:close/>
              </a:path>
            </a:pathLst>
          </a:cu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環状矢印 8"/>
          <p:cNvSpPr/>
          <p:nvPr userDrawn="1"/>
        </p:nvSpPr>
        <p:spPr>
          <a:xfrm rot="16200000">
            <a:off x="6255121" y="2679785"/>
            <a:ext cx="3024385" cy="2758140"/>
          </a:xfrm>
          <a:custGeom>
            <a:avLst/>
            <a:gdLst>
              <a:gd name="connsiteX0" fmla="*/ 3370992 w 6761982"/>
              <a:gd name="connsiteY0" fmla="*/ 634089 h 6761982"/>
              <a:gd name="connsiteX1" fmla="*/ 6093620 w 6761982"/>
              <a:gd name="connsiteY1" fmla="*/ 2948305 h 6761982"/>
              <a:gd name="connsiteX2" fmla="*/ 6709702 w 6761982"/>
              <a:gd name="connsiteY2" fmla="*/ 3039968 h 6761982"/>
              <a:gd name="connsiteX3" fmla="*/ 5889126 w 6761982"/>
              <a:gd name="connsiteY3" fmla="*/ 3754160 h 6761982"/>
              <a:gd name="connsiteX4" fmla="*/ 5037612 w 6761982"/>
              <a:gd name="connsiteY4" fmla="*/ 2791189 h 6761982"/>
              <a:gd name="connsiteX5" fmla="*/ 5651484 w 6761982"/>
              <a:gd name="connsiteY5" fmla="*/ 2882523 h 6761982"/>
              <a:gd name="connsiteX6" fmla="*/ 3372529 w 6761982"/>
              <a:gd name="connsiteY6" fmla="*/ 1056439 h 6761982"/>
              <a:gd name="connsiteX7" fmla="*/ 3370992 w 6761982"/>
              <a:gd name="connsiteY7" fmla="*/ 634089 h 6761982"/>
              <a:gd name="connsiteX0" fmla="*/ 0 w 3338710"/>
              <a:gd name="connsiteY0" fmla="*/ 19 h 2758140"/>
              <a:gd name="connsiteX1" fmla="*/ 2722628 w 3338710"/>
              <a:gd name="connsiteY1" fmla="*/ 2314235 h 2758140"/>
              <a:gd name="connsiteX2" fmla="*/ 3338710 w 3338710"/>
              <a:gd name="connsiteY2" fmla="*/ 2405898 h 2758140"/>
              <a:gd name="connsiteX3" fmla="*/ 2480034 w 3338710"/>
              <a:gd name="connsiteY3" fmla="*/ 2758140 h 2758140"/>
              <a:gd name="connsiteX4" fmla="*/ 1666620 w 3338710"/>
              <a:gd name="connsiteY4" fmla="*/ 2157119 h 2758140"/>
              <a:gd name="connsiteX5" fmla="*/ 2280492 w 3338710"/>
              <a:gd name="connsiteY5" fmla="*/ 2248453 h 2758140"/>
              <a:gd name="connsiteX6" fmla="*/ 1537 w 3338710"/>
              <a:gd name="connsiteY6" fmla="*/ 422369 h 2758140"/>
              <a:gd name="connsiteX7" fmla="*/ 0 w 3338710"/>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666620 w 3062485"/>
              <a:gd name="connsiteY4" fmla="*/ 2157119 h 2758140"/>
              <a:gd name="connsiteX5" fmla="*/ 2280492 w 3062485"/>
              <a:gd name="connsiteY5" fmla="*/ 224845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33319 h 2758140"/>
              <a:gd name="connsiteX5" fmla="*/ 2280492 w 3062485"/>
              <a:gd name="connsiteY5" fmla="*/ 224845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33319 h 2758140"/>
              <a:gd name="connsiteX5" fmla="*/ 2290017 w 3062485"/>
              <a:gd name="connsiteY5" fmla="*/ 2305603 h 2758140"/>
              <a:gd name="connsiteX6" fmla="*/ 1537 w 3062485"/>
              <a:gd name="connsiteY6" fmla="*/ 422369 h 2758140"/>
              <a:gd name="connsiteX7" fmla="*/ 0 w 3062485"/>
              <a:gd name="connsiteY7" fmla="*/ 19 h 2758140"/>
              <a:gd name="connsiteX0" fmla="*/ 0 w 3062485"/>
              <a:gd name="connsiteY0" fmla="*/ 19 h 2758140"/>
              <a:gd name="connsiteX1" fmla="*/ 2722628 w 3062485"/>
              <a:gd name="connsiteY1" fmla="*/ 2314235 h 2758140"/>
              <a:gd name="connsiteX2" fmla="*/ 3062485 w 3062485"/>
              <a:gd name="connsiteY2" fmla="*/ 2329698 h 2758140"/>
              <a:gd name="connsiteX3" fmla="*/ 2480034 w 3062485"/>
              <a:gd name="connsiteY3" fmla="*/ 2758140 h 2758140"/>
              <a:gd name="connsiteX4" fmla="*/ 1942845 w 3062485"/>
              <a:gd name="connsiteY4" fmla="*/ 2299994 h 2758140"/>
              <a:gd name="connsiteX5" fmla="*/ 2290017 w 3062485"/>
              <a:gd name="connsiteY5" fmla="*/ 2305603 h 2758140"/>
              <a:gd name="connsiteX6" fmla="*/ 1537 w 3062485"/>
              <a:gd name="connsiteY6" fmla="*/ 422369 h 2758140"/>
              <a:gd name="connsiteX7" fmla="*/ 0 w 30624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4284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22628 w 3024385"/>
              <a:gd name="connsiteY1" fmla="*/ 2314235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480034 w 3024385"/>
              <a:gd name="connsiteY3" fmla="*/ 2758140 h 2758140"/>
              <a:gd name="connsiteX4" fmla="*/ 1961895 w 3024385"/>
              <a:gd name="connsiteY4" fmla="*/ 2299994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480034 w 3024385"/>
              <a:gd name="connsiteY3" fmla="*/ 2758140 h 2758140"/>
              <a:gd name="connsiteX4" fmla="*/ 1980945 w 3024385"/>
              <a:gd name="connsiteY4" fmla="*/ 2309519 h 2758140"/>
              <a:gd name="connsiteX5" fmla="*/ 2290017 w 3024385"/>
              <a:gd name="connsiteY5" fmla="*/ 2305603 h 2758140"/>
              <a:gd name="connsiteX6" fmla="*/ 1537 w 3024385"/>
              <a:gd name="connsiteY6" fmla="*/ 422369 h 2758140"/>
              <a:gd name="connsiteX7" fmla="*/ 0 w 3024385"/>
              <a:gd name="connsiteY7" fmla="*/ 19 h 2758140"/>
              <a:gd name="connsiteX0" fmla="*/ 0 w 3024385"/>
              <a:gd name="connsiteY0" fmla="*/ 19 h 2758140"/>
              <a:gd name="connsiteX1" fmla="*/ 2703578 w 3024385"/>
              <a:gd name="connsiteY1" fmla="*/ 2304710 h 2758140"/>
              <a:gd name="connsiteX2" fmla="*/ 3024385 w 3024385"/>
              <a:gd name="connsiteY2" fmla="*/ 2310648 h 2758140"/>
              <a:gd name="connsiteX3" fmla="*/ 2508609 w 3024385"/>
              <a:gd name="connsiteY3" fmla="*/ 2758140 h 2758140"/>
              <a:gd name="connsiteX4" fmla="*/ 1980945 w 3024385"/>
              <a:gd name="connsiteY4" fmla="*/ 2309519 h 2758140"/>
              <a:gd name="connsiteX5" fmla="*/ 2290017 w 3024385"/>
              <a:gd name="connsiteY5" fmla="*/ 2305603 h 2758140"/>
              <a:gd name="connsiteX6" fmla="*/ 1537 w 3024385"/>
              <a:gd name="connsiteY6" fmla="*/ 422369 h 2758140"/>
              <a:gd name="connsiteX7" fmla="*/ 0 w 3024385"/>
              <a:gd name="connsiteY7" fmla="*/ 19 h 275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385" h="2758140">
                <a:moveTo>
                  <a:pt x="0" y="19"/>
                </a:moveTo>
                <a:cubicBezTo>
                  <a:pt x="1353828" y="-4909"/>
                  <a:pt x="2490326" y="967774"/>
                  <a:pt x="2703578" y="2304710"/>
                </a:cubicBezTo>
                <a:lnTo>
                  <a:pt x="3024385" y="2310648"/>
                </a:lnTo>
                <a:lnTo>
                  <a:pt x="2508609" y="2758140"/>
                </a:lnTo>
                <a:lnTo>
                  <a:pt x="1980945" y="2309519"/>
                </a:lnTo>
                <a:lnTo>
                  <a:pt x="2290017" y="2305603"/>
                </a:lnTo>
                <a:cubicBezTo>
                  <a:pt x="2055228" y="1236154"/>
                  <a:pt x="1096448" y="418384"/>
                  <a:pt x="1537" y="422369"/>
                </a:cubicBezTo>
                <a:cubicBezTo>
                  <a:pt x="1025" y="281586"/>
                  <a:pt x="512" y="140802"/>
                  <a:pt x="0" y="19"/>
                </a:cubicBezTo>
                <a:close/>
              </a:path>
            </a:pathLst>
          </a:custGeom>
          <a:solidFill>
            <a:schemeClr val="accent1">
              <a:lumMod val="7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円/楕円 15"/>
          <p:cNvSpPr/>
          <p:nvPr userDrawn="1"/>
        </p:nvSpPr>
        <p:spPr>
          <a:xfrm>
            <a:off x="10181969" y="3069064"/>
            <a:ext cx="1433384" cy="1433384"/>
          </a:xfrm>
          <a:prstGeom prst="ellipse">
            <a:avLst/>
          </a:prstGeom>
          <a:solidFill>
            <a:schemeClr val="accent1">
              <a:alpha val="59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10181969" y="6379823"/>
            <a:ext cx="1433384" cy="1433384"/>
          </a:xfrm>
          <a:prstGeom prst="ellipse">
            <a:avLst/>
          </a:prstGeom>
          <a:solidFill>
            <a:schemeClr val="accent1">
              <a:alpha val="59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6565558" y="3069064"/>
            <a:ext cx="1433384" cy="1433384"/>
          </a:xfrm>
          <a:prstGeom prst="ellipse">
            <a:avLst/>
          </a:prstGeom>
          <a:solidFill>
            <a:schemeClr val="accent1">
              <a:alpha val="59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6565558" y="6379823"/>
            <a:ext cx="1433384" cy="1433384"/>
          </a:xfrm>
          <a:prstGeom prst="ellipse">
            <a:avLst/>
          </a:prstGeom>
          <a:solidFill>
            <a:schemeClr val="accent1">
              <a:alpha val="59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図プレースホルダー 7"/>
          <p:cNvSpPr>
            <a:spLocks noGrp="1"/>
          </p:cNvSpPr>
          <p:nvPr>
            <p:ph type="pic" sz="quarter" idx="16" hasCustomPrompt="1"/>
          </p:nvPr>
        </p:nvSpPr>
        <p:spPr>
          <a:xfrm>
            <a:off x="10590604" y="3485051"/>
            <a:ext cx="616114" cy="616114"/>
          </a:xfrm>
        </p:spPr>
        <p:txBody>
          <a:bodyPr>
            <a:normAutofit/>
          </a:bodyPr>
          <a:lstStyle>
            <a:lvl1pPr>
              <a:defRPr sz="1600"/>
            </a:lvl1pPr>
          </a:lstStyle>
          <a:p>
            <a:r>
              <a:rPr kumimoji="1" lang="en-US" altLang="ja-JP" dirty="0" smtClean="0"/>
              <a:t>ICON</a:t>
            </a:r>
            <a:endParaRPr kumimoji="1" lang="ja-JP" altLang="en-US" dirty="0"/>
          </a:p>
        </p:txBody>
      </p:sp>
      <p:sp>
        <p:nvSpPr>
          <p:cNvPr id="21" name="図プレースホルダー 7"/>
          <p:cNvSpPr>
            <a:spLocks noGrp="1"/>
          </p:cNvSpPr>
          <p:nvPr>
            <p:ph type="pic" sz="quarter" idx="17" hasCustomPrompt="1"/>
          </p:nvPr>
        </p:nvSpPr>
        <p:spPr>
          <a:xfrm>
            <a:off x="10590604" y="6788458"/>
            <a:ext cx="616114" cy="616114"/>
          </a:xfrm>
        </p:spPr>
        <p:txBody>
          <a:bodyPr>
            <a:normAutofit/>
          </a:bodyPr>
          <a:lstStyle>
            <a:lvl1pPr>
              <a:defRPr sz="1600"/>
            </a:lvl1pPr>
          </a:lstStyle>
          <a:p>
            <a:r>
              <a:rPr kumimoji="1" lang="en-US" altLang="ja-JP" dirty="0" smtClean="0"/>
              <a:t>ICON</a:t>
            </a:r>
            <a:endParaRPr kumimoji="1" lang="ja-JP" altLang="en-US" dirty="0"/>
          </a:p>
        </p:txBody>
      </p:sp>
      <p:sp>
        <p:nvSpPr>
          <p:cNvPr id="22" name="図プレースホルダー 7"/>
          <p:cNvSpPr>
            <a:spLocks noGrp="1"/>
          </p:cNvSpPr>
          <p:nvPr>
            <p:ph type="pic" sz="quarter" idx="18" hasCustomPrompt="1"/>
          </p:nvPr>
        </p:nvSpPr>
        <p:spPr>
          <a:xfrm>
            <a:off x="6974193" y="3477699"/>
            <a:ext cx="616114" cy="616114"/>
          </a:xfrm>
        </p:spPr>
        <p:txBody>
          <a:bodyPr>
            <a:normAutofit/>
          </a:bodyPr>
          <a:lstStyle>
            <a:lvl1pPr>
              <a:defRPr sz="1600"/>
            </a:lvl1pPr>
          </a:lstStyle>
          <a:p>
            <a:r>
              <a:rPr kumimoji="1" lang="en-US" altLang="ja-JP" dirty="0" smtClean="0"/>
              <a:t>ICON</a:t>
            </a:r>
            <a:endParaRPr kumimoji="1" lang="ja-JP" altLang="en-US" dirty="0"/>
          </a:p>
        </p:txBody>
      </p:sp>
      <p:sp>
        <p:nvSpPr>
          <p:cNvPr id="23" name="図プレースホルダー 7"/>
          <p:cNvSpPr>
            <a:spLocks noGrp="1"/>
          </p:cNvSpPr>
          <p:nvPr>
            <p:ph type="pic" sz="quarter" idx="19" hasCustomPrompt="1"/>
          </p:nvPr>
        </p:nvSpPr>
        <p:spPr>
          <a:xfrm>
            <a:off x="6974193" y="6781106"/>
            <a:ext cx="616114" cy="616114"/>
          </a:xfrm>
        </p:spPr>
        <p:txBody>
          <a:bodyPr>
            <a:normAutofit/>
          </a:bodyPr>
          <a:lstStyle>
            <a:lvl1pPr>
              <a:defRPr sz="1600"/>
            </a:lvl1pPr>
          </a:lstStyle>
          <a:p>
            <a:r>
              <a:rPr kumimoji="1" lang="en-US" altLang="ja-JP" dirty="0" smtClean="0"/>
              <a:t>ICON</a:t>
            </a:r>
            <a:endParaRPr kumimoji="1" lang="ja-JP" altLang="en-US" dirty="0"/>
          </a:p>
        </p:txBody>
      </p:sp>
      <p:sp>
        <p:nvSpPr>
          <p:cNvPr id="24" name="テキスト プレースホルダー 11"/>
          <p:cNvSpPr>
            <a:spLocks noGrp="1"/>
          </p:cNvSpPr>
          <p:nvPr>
            <p:ph type="body" sz="quarter" idx="15" hasCustomPrompt="1"/>
          </p:nvPr>
        </p:nvSpPr>
        <p:spPr>
          <a:xfrm>
            <a:off x="12586361" y="3115954"/>
            <a:ext cx="4808864" cy="1744121"/>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
        <p:nvSpPr>
          <p:cNvPr id="25" name="テキスト プレースホルダー 11"/>
          <p:cNvSpPr>
            <a:spLocks noGrp="1"/>
          </p:cNvSpPr>
          <p:nvPr>
            <p:ph type="body" sz="quarter" idx="20" hasCustomPrompt="1"/>
          </p:nvPr>
        </p:nvSpPr>
        <p:spPr>
          <a:xfrm>
            <a:off x="12586361" y="2536524"/>
            <a:ext cx="4808864"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smtClean="0"/>
              <a:t>Text Here</a:t>
            </a:r>
            <a:endParaRPr lang="en-US" dirty="0"/>
          </a:p>
        </p:txBody>
      </p:sp>
      <p:sp>
        <p:nvSpPr>
          <p:cNvPr id="26" name="テキスト プレースホルダー 11"/>
          <p:cNvSpPr>
            <a:spLocks noGrp="1"/>
          </p:cNvSpPr>
          <p:nvPr>
            <p:ph type="body" sz="quarter" idx="21" hasCustomPrompt="1"/>
          </p:nvPr>
        </p:nvSpPr>
        <p:spPr>
          <a:xfrm>
            <a:off x="12586361" y="7005277"/>
            <a:ext cx="4808864" cy="1744121"/>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
        <p:nvSpPr>
          <p:cNvPr id="27" name="テキスト プレースホルダー 11"/>
          <p:cNvSpPr>
            <a:spLocks noGrp="1"/>
          </p:cNvSpPr>
          <p:nvPr>
            <p:ph type="body" sz="quarter" idx="22" hasCustomPrompt="1"/>
          </p:nvPr>
        </p:nvSpPr>
        <p:spPr>
          <a:xfrm>
            <a:off x="12586361" y="6425847"/>
            <a:ext cx="4808864"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smtClean="0"/>
              <a:t>Text Here</a:t>
            </a:r>
            <a:endParaRPr lang="en-US" dirty="0"/>
          </a:p>
        </p:txBody>
      </p:sp>
      <p:sp>
        <p:nvSpPr>
          <p:cNvPr id="28" name="テキスト プレースホルダー 11"/>
          <p:cNvSpPr>
            <a:spLocks noGrp="1"/>
          </p:cNvSpPr>
          <p:nvPr>
            <p:ph type="body" sz="quarter" idx="23" hasCustomPrompt="1"/>
          </p:nvPr>
        </p:nvSpPr>
        <p:spPr>
          <a:xfrm>
            <a:off x="938059" y="3118138"/>
            <a:ext cx="4808864" cy="1744121"/>
          </a:xfrm>
        </p:spPr>
        <p:txBody>
          <a:bodyPr anchor="t">
            <a:noAutofit/>
          </a:bodyPr>
          <a:lstStyle>
            <a:lvl1pPr algn="r">
              <a:lnSpc>
                <a:spcPct val="120000"/>
              </a:lnSpc>
              <a:defRPr sz="2000">
                <a:solidFill>
                  <a:schemeClr val="tx1"/>
                </a:solidFill>
                <a:latin typeface="+mn-lt"/>
              </a:defRPr>
            </a:lvl1pPr>
          </a:lstStyle>
          <a:p>
            <a:pPr lvl="0"/>
            <a:r>
              <a:rPr lang="en-US" altLang="ja-JP" dirty="0" smtClean="0"/>
              <a:t>Text Here</a:t>
            </a:r>
            <a:endParaRPr lang="en-US" dirty="0"/>
          </a:p>
        </p:txBody>
      </p:sp>
      <p:sp>
        <p:nvSpPr>
          <p:cNvPr id="29" name="テキスト プレースホルダー 11"/>
          <p:cNvSpPr>
            <a:spLocks noGrp="1"/>
          </p:cNvSpPr>
          <p:nvPr>
            <p:ph type="body" sz="quarter" idx="24" hasCustomPrompt="1"/>
          </p:nvPr>
        </p:nvSpPr>
        <p:spPr>
          <a:xfrm>
            <a:off x="938059" y="2538708"/>
            <a:ext cx="4808864" cy="773203"/>
          </a:xfrm>
        </p:spPr>
        <p:txBody>
          <a:bodyPr anchor="t">
            <a:noAutofit/>
          </a:bodyPr>
          <a:lstStyle>
            <a:lvl1pPr algn="r">
              <a:lnSpc>
                <a:spcPct val="120000"/>
              </a:lnSpc>
              <a:defRPr sz="3200" spc="300">
                <a:solidFill>
                  <a:schemeClr val="accent1"/>
                </a:solidFill>
                <a:latin typeface="+mj-lt"/>
              </a:defRPr>
            </a:lvl1pPr>
          </a:lstStyle>
          <a:p>
            <a:pPr lvl="0"/>
            <a:r>
              <a:rPr lang="en-US" altLang="ja-JP" dirty="0" smtClean="0"/>
              <a:t>Text Here</a:t>
            </a:r>
            <a:endParaRPr lang="en-US" dirty="0"/>
          </a:p>
        </p:txBody>
      </p:sp>
      <p:sp>
        <p:nvSpPr>
          <p:cNvPr id="30" name="テキスト プレースホルダー 11"/>
          <p:cNvSpPr>
            <a:spLocks noGrp="1"/>
          </p:cNvSpPr>
          <p:nvPr>
            <p:ph type="body" sz="quarter" idx="25" hasCustomPrompt="1"/>
          </p:nvPr>
        </p:nvSpPr>
        <p:spPr>
          <a:xfrm>
            <a:off x="938059" y="7007461"/>
            <a:ext cx="4808864" cy="1744121"/>
          </a:xfrm>
        </p:spPr>
        <p:txBody>
          <a:bodyPr anchor="t">
            <a:noAutofit/>
          </a:bodyPr>
          <a:lstStyle>
            <a:lvl1pPr algn="r">
              <a:lnSpc>
                <a:spcPct val="120000"/>
              </a:lnSpc>
              <a:defRPr sz="2000">
                <a:solidFill>
                  <a:schemeClr val="tx1"/>
                </a:solidFill>
                <a:latin typeface="+mn-lt"/>
              </a:defRPr>
            </a:lvl1pPr>
          </a:lstStyle>
          <a:p>
            <a:pPr lvl="0"/>
            <a:r>
              <a:rPr lang="en-US" altLang="ja-JP" dirty="0" smtClean="0"/>
              <a:t>Text Here</a:t>
            </a:r>
            <a:endParaRPr lang="en-US" dirty="0"/>
          </a:p>
        </p:txBody>
      </p:sp>
      <p:sp>
        <p:nvSpPr>
          <p:cNvPr id="31" name="テキスト プレースホルダー 11"/>
          <p:cNvSpPr>
            <a:spLocks noGrp="1"/>
          </p:cNvSpPr>
          <p:nvPr>
            <p:ph type="body" sz="quarter" idx="26" hasCustomPrompt="1"/>
          </p:nvPr>
        </p:nvSpPr>
        <p:spPr>
          <a:xfrm>
            <a:off x="938059" y="6428031"/>
            <a:ext cx="4808864" cy="773203"/>
          </a:xfrm>
        </p:spPr>
        <p:txBody>
          <a:bodyPr anchor="t">
            <a:noAutofit/>
          </a:bodyPr>
          <a:lstStyle>
            <a:lvl1pPr algn="r">
              <a:lnSpc>
                <a:spcPct val="120000"/>
              </a:lnSpc>
              <a:defRPr sz="3200" spc="300">
                <a:solidFill>
                  <a:schemeClr val="accent1"/>
                </a:solidFill>
                <a:latin typeface="+mj-lt"/>
              </a:defRPr>
            </a:lvl1pPr>
          </a:lstStyle>
          <a:p>
            <a:pPr lvl="0"/>
            <a:r>
              <a:rPr lang="en-US" altLang="ja-JP" dirty="0" smtClean="0"/>
              <a:t>Text Here</a:t>
            </a:r>
            <a:endParaRPr lang="en-US" dirty="0"/>
          </a:p>
        </p:txBody>
      </p:sp>
    </p:spTree>
    <p:extLst>
      <p:ext uri="{BB962C8B-B14F-4D97-AF65-F5344CB8AC3E}">
        <p14:creationId xmlns:p14="http://schemas.microsoft.com/office/powerpoint/2010/main" val="1587266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par>
                          <p:cTn id="11" fill="hold">
                            <p:stCondLst>
                              <p:cond delay="500"/>
                            </p:stCondLst>
                            <p:childTnLst>
                              <p:par>
                                <p:cTn id="12" presetID="21" presetClass="entr" presetSubtype="1"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heel(1)">
                                      <p:cBhvr>
                                        <p:cTn id="14" dur="750"/>
                                        <p:tgtEl>
                                          <p:spTgt spid="8"/>
                                        </p:tgtEl>
                                      </p:cBhvr>
                                    </p:animEffect>
                                  </p:childTnLst>
                                </p:cTn>
                              </p:par>
                            </p:childTnLst>
                          </p:cTn>
                        </p:par>
                        <p:par>
                          <p:cTn id="15" fill="hold">
                            <p:stCondLst>
                              <p:cond delay="1250"/>
                            </p:stCondLst>
                            <p:childTnLst>
                              <p:par>
                                <p:cTn id="16" presetID="22" presetClass="entr" presetSubtype="8" fill="hold" grpId="0" nodeType="afterEffect">
                                  <p:stCondLst>
                                    <p:cond delay="50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par>
                          <p:cTn id="19" fill="hold">
                            <p:stCondLst>
                              <p:cond delay="2250"/>
                            </p:stCondLst>
                            <p:childTnLst>
                              <p:par>
                                <p:cTn id="20" presetID="10" presetClass="entr" presetSubtype="0"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par>
                          <p:cTn id="32" fill="hold">
                            <p:stCondLst>
                              <p:cond delay="2750"/>
                            </p:stCondLst>
                            <p:childTnLst>
                              <p:par>
                                <p:cTn id="33" presetID="22" presetClass="entr" presetSubtype="1" fill="hold" grpId="0" nodeType="afterEffect">
                                  <p:stCondLst>
                                    <p:cond delay="50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childTnLst>
                          </p:cTn>
                        </p:par>
                        <p:par>
                          <p:cTn id="36" fill="hold">
                            <p:stCondLst>
                              <p:cond delay="3750"/>
                            </p:stCondLst>
                            <p:childTnLst>
                              <p:par>
                                <p:cTn id="37" presetID="10" presetClass="entr" presetSubtype="0"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childTnLst>
                          </p:cTn>
                        </p:par>
                        <p:par>
                          <p:cTn id="49" fill="hold">
                            <p:stCondLst>
                              <p:cond delay="4250"/>
                            </p:stCondLst>
                            <p:childTnLst>
                              <p:par>
                                <p:cTn id="50" presetID="22" presetClass="entr" presetSubtype="2" fill="hold" grpId="0" nodeType="afterEffect">
                                  <p:stCondLst>
                                    <p:cond delay="500"/>
                                  </p:stCondLst>
                                  <p:childTnLst>
                                    <p:set>
                                      <p:cBhvr>
                                        <p:cTn id="51" dur="1" fill="hold">
                                          <p:stCondLst>
                                            <p:cond delay="0"/>
                                          </p:stCondLst>
                                        </p:cTn>
                                        <p:tgtEl>
                                          <p:spTgt spid="13"/>
                                        </p:tgtEl>
                                        <p:attrNameLst>
                                          <p:attrName>style.visibility</p:attrName>
                                        </p:attrNameLst>
                                      </p:cBhvr>
                                      <p:to>
                                        <p:strVal val="visible"/>
                                      </p:to>
                                    </p:set>
                                    <p:animEffect transition="in" filter="wipe(right)">
                                      <p:cBhvr>
                                        <p:cTn id="52" dur="500"/>
                                        <p:tgtEl>
                                          <p:spTgt spid="13"/>
                                        </p:tgtEl>
                                      </p:cBhvr>
                                    </p:animEffect>
                                  </p:childTnLst>
                                </p:cTn>
                              </p:par>
                            </p:childTnLst>
                          </p:cTn>
                        </p:par>
                        <p:par>
                          <p:cTn id="53" fill="hold">
                            <p:stCondLst>
                              <p:cond delay="5250"/>
                            </p:stCondLst>
                            <p:childTnLst>
                              <p:par>
                                <p:cTn id="54" presetID="10"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fade">
                                      <p:cBhvr>
                                        <p:cTn id="65" dur="500"/>
                                        <p:tgtEl>
                                          <p:spTgt spid="30"/>
                                        </p:tgtEl>
                                      </p:cBhvr>
                                    </p:animEffect>
                                  </p:childTnLst>
                                </p:cTn>
                              </p:par>
                            </p:childTnLst>
                          </p:cTn>
                        </p:par>
                        <p:par>
                          <p:cTn id="66" fill="hold">
                            <p:stCondLst>
                              <p:cond delay="5750"/>
                            </p:stCondLst>
                            <p:childTnLst>
                              <p:par>
                                <p:cTn id="67" presetID="22" presetClass="entr" presetSubtype="4" fill="hold" grpId="0" nodeType="afterEffect">
                                  <p:stCondLst>
                                    <p:cond delay="500"/>
                                  </p:stCondLst>
                                  <p:childTnLst>
                                    <p:set>
                                      <p:cBhvr>
                                        <p:cTn id="68" dur="1" fill="hold">
                                          <p:stCondLst>
                                            <p:cond delay="0"/>
                                          </p:stCondLst>
                                        </p:cTn>
                                        <p:tgtEl>
                                          <p:spTgt spid="14"/>
                                        </p:tgtEl>
                                        <p:attrNameLst>
                                          <p:attrName>style.visibility</p:attrName>
                                        </p:attrNameLst>
                                      </p:cBhvr>
                                      <p:to>
                                        <p:strVal val="visible"/>
                                      </p:to>
                                    </p:set>
                                    <p:animEffect transition="in" filter="wipe(down)">
                                      <p:cBhvr>
                                        <p:cTn id="69" dur="500"/>
                                        <p:tgtEl>
                                          <p:spTgt spid="14"/>
                                        </p:tgtEl>
                                      </p:cBhvr>
                                    </p:animEffect>
                                  </p:childTnLst>
                                </p:cTn>
                              </p:par>
                            </p:childTnLst>
                          </p:cTn>
                        </p:par>
                        <p:par>
                          <p:cTn id="70" fill="hold">
                            <p:stCondLst>
                              <p:cond delay="6750"/>
                            </p:stCondLst>
                            <p:childTnLst>
                              <p:par>
                                <p:cTn id="71" presetID="10" presetClass="entr" presetSubtype="0" fill="hold" grpId="0" nodeType="after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500"/>
                                        <p:tgtEl>
                                          <p:spTgt spid="2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500"/>
                                        <p:tgtEl>
                                          <p:spTgt spid="1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fade">
                                      <p:cBhvr>
                                        <p:cTn id="79" dur="500"/>
                                        <p:tgtEl>
                                          <p:spTgt spid="2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8" grpId="0" animBg="1"/>
      <p:bldP spid="9" grpId="0" animBg="1"/>
      <p:bldP spid="12" grpId="0" animBg="1"/>
      <p:bldP spid="13" grpId="0" animBg="1"/>
      <p:bldP spid="14" grpId="0" animBg="1"/>
      <p:bldP spid="16" grpId="0" animBg="1"/>
      <p:bldP spid="17" grpId="0" animBg="1"/>
      <p:bldP spid="18" grpId="0" animBg="1"/>
      <p:bldP spid="19" grpId="0" animBg="1"/>
      <p:bldP spid="20" grpId="0"/>
      <p:bldP spid="21" grpId="0"/>
      <p:bldP spid="22" grpId="0"/>
      <p:bldP spid="23" grpId="0"/>
      <p:bldP spid="24" grpId="0">
        <p:tmplLst>
          <p:tmpl>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p:tmplLst>
          <p:tmpl>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p:tmplLst>
          <p:tmpl>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tmplLst>
          <p:tmpl>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p:tmplLst>
          <p:tmpl>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tmplLst>
          <p:tmpl>
            <p:tnLst>
              <p:par>
                <p:cTn presetID="10"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tmplLst>
          <p:tmpl>
            <p:tnLst>
              <p:par>
                <p:cTn presetID="10"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Images - Virtical">
    <p:spTree>
      <p:nvGrpSpPr>
        <p:cNvPr id="1" name=""/>
        <p:cNvGrpSpPr/>
        <p:nvPr/>
      </p:nvGrpSpPr>
      <p:grpSpPr>
        <a:xfrm>
          <a:off x="0" y="0"/>
          <a:ext cx="0" cy="0"/>
          <a:chOff x="0" y="0"/>
          <a:chExt cx="0" cy="0"/>
        </a:xfrm>
      </p:grpSpPr>
      <p:sp>
        <p:nvSpPr>
          <p:cNvPr id="7" name="正方形/長方形 6"/>
          <p:cNvSpPr/>
          <p:nvPr userDrawn="1"/>
        </p:nvSpPr>
        <p:spPr>
          <a:xfrm>
            <a:off x="1509136" y="1811486"/>
            <a:ext cx="6671037" cy="3996190"/>
          </a:xfrm>
          <a:prstGeom prst="rect">
            <a:avLst/>
          </a:prstGeom>
          <a:solidFill>
            <a:schemeClr val="accent1">
              <a:lumMod val="20000"/>
              <a:lumOff val="80000"/>
              <a:alpha val="30000"/>
            </a:schemeClr>
          </a:solidFill>
          <a:ln w="12700" cmpd="thinThick">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図プレースホルダー 9"/>
          <p:cNvSpPr>
            <a:spLocks noGrp="1"/>
          </p:cNvSpPr>
          <p:nvPr>
            <p:ph type="pic" sz="quarter" idx="12" hasCustomPrompt="1"/>
          </p:nvPr>
        </p:nvSpPr>
        <p:spPr>
          <a:xfrm>
            <a:off x="1685611" y="1987943"/>
            <a:ext cx="6318086" cy="3643276"/>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‹N°›</a:t>
            </a:fld>
            <a:endParaRPr lang="en-US" dirty="0"/>
          </a:p>
        </p:txBody>
      </p:sp>
      <p:sp>
        <p:nvSpPr>
          <p:cNvPr id="11" name="正方形/長方形 10"/>
          <p:cNvSpPr/>
          <p:nvPr userDrawn="1"/>
        </p:nvSpPr>
        <p:spPr>
          <a:xfrm>
            <a:off x="10050168" y="1811486"/>
            <a:ext cx="6671037" cy="3996190"/>
          </a:xfrm>
          <a:prstGeom prst="rect">
            <a:avLst/>
          </a:prstGeom>
          <a:solidFill>
            <a:schemeClr val="accent1">
              <a:lumMod val="20000"/>
              <a:lumOff val="80000"/>
              <a:alpha val="30000"/>
            </a:schemeClr>
          </a:solidFill>
          <a:ln w="12700" cmpd="thinThick">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図プレースホルダー 9"/>
          <p:cNvSpPr>
            <a:spLocks noGrp="1"/>
          </p:cNvSpPr>
          <p:nvPr>
            <p:ph type="pic" sz="quarter" idx="13" hasCustomPrompt="1"/>
          </p:nvPr>
        </p:nvSpPr>
        <p:spPr>
          <a:xfrm>
            <a:off x="10226643" y="1987943"/>
            <a:ext cx="6318086" cy="3643276"/>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13" name="テキスト プレースホルダー 11"/>
          <p:cNvSpPr>
            <a:spLocks noGrp="1"/>
          </p:cNvSpPr>
          <p:nvPr>
            <p:ph type="body" sz="quarter" idx="15" hasCustomPrompt="1"/>
          </p:nvPr>
        </p:nvSpPr>
        <p:spPr>
          <a:xfrm>
            <a:off x="1083526" y="6660065"/>
            <a:ext cx="7393207" cy="2446865"/>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
        <p:nvSpPr>
          <p:cNvPr id="14" name="テキスト プレースホルダー 11"/>
          <p:cNvSpPr>
            <a:spLocks noGrp="1"/>
          </p:cNvSpPr>
          <p:nvPr>
            <p:ph type="body" sz="quarter" idx="16" hasCustomPrompt="1"/>
          </p:nvPr>
        </p:nvSpPr>
        <p:spPr>
          <a:xfrm>
            <a:off x="1083526" y="6080635"/>
            <a:ext cx="7393207"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17" hasCustomPrompt="1"/>
          </p:nvPr>
        </p:nvSpPr>
        <p:spPr>
          <a:xfrm>
            <a:off x="9679458" y="6664184"/>
            <a:ext cx="7393207" cy="2446865"/>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
        <p:nvSpPr>
          <p:cNvPr id="16" name="テキスト プレースホルダー 11"/>
          <p:cNvSpPr>
            <a:spLocks noGrp="1"/>
          </p:cNvSpPr>
          <p:nvPr>
            <p:ph type="body" sz="quarter" idx="18" hasCustomPrompt="1"/>
          </p:nvPr>
        </p:nvSpPr>
        <p:spPr>
          <a:xfrm>
            <a:off x="9679458" y="6084754"/>
            <a:ext cx="7393207"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smtClean="0"/>
              <a:t>Text Here</a:t>
            </a:r>
            <a:endParaRPr lang="en-US" dirty="0"/>
          </a:p>
        </p:txBody>
      </p:sp>
    </p:spTree>
    <p:extLst>
      <p:ext uri="{BB962C8B-B14F-4D97-AF65-F5344CB8AC3E}">
        <p14:creationId xmlns:p14="http://schemas.microsoft.com/office/powerpoint/2010/main" val="402126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2" presetClass="entr" presetSubtype="4" decel="10000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500" fill="hold"/>
                                        <p:tgtEl>
                                          <p:spTgt spid="14"/>
                                        </p:tgtEl>
                                        <p:attrNameLst>
                                          <p:attrName>ppt_x</p:attrName>
                                        </p:attrNameLst>
                                      </p:cBhvr>
                                      <p:tavLst>
                                        <p:tav tm="0">
                                          <p:val>
                                            <p:strVal val="#ppt_x"/>
                                          </p:val>
                                        </p:tav>
                                        <p:tav tm="100000">
                                          <p:val>
                                            <p:strVal val="#ppt_x"/>
                                          </p:val>
                                        </p:tav>
                                      </p:tavLst>
                                    </p:anim>
                                    <p:anim calcmode="lin" valueType="num">
                                      <p:cBhvr additive="base">
                                        <p:cTn id="15" dur="500" fill="hold"/>
                                        <p:tgtEl>
                                          <p:spTgt spid="14"/>
                                        </p:tgtEl>
                                        <p:attrNameLst>
                                          <p:attrName>ppt_y</p:attrName>
                                        </p:attrNameLst>
                                      </p:cBhvr>
                                      <p:tavLst>
                                        <p:tav tm="0">
                                          <p:val>
                                            <p:strVal val="1+#ppt_h/2"/>
                                          </p:val>
                                        </p:tav>
                                        <p:tav tm="100000">
                                          <p:val>
                                            <p:strVal val="#ppt_y"/>
                                          </p:val>
                                        </p:tav>
                                      </p:tavLst>
                                    </p:anim>
                                  </p:childTnLst>
                                </p:cTn>
                              </p:par>
                              <p:par>
                                <p:cTn id="16" presetID="2" presetClass="entr" presetSubtype="4" decel="10000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ppt_x"/>
                                          </p:val>
                                        </p:tav>
                                        <p:tav tm="100000">
                                          <p:val>
                                            <p:strVal val="#ppt_x"/>
                                          </p:val>
                                        </p:tav>
                                      </p:tavLst>
                                    </p:anim>
                                    <p:anim calcmode="lin" valueType="num">
                                      <p:cBhvr additive="base">
                                        <p:cTn id="19" dur="500" fill="hold"/>
                                        <p:tgtEl>
                                          <p:spTgt spid="13"/>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10" presetClass="entr" presetSubtype="0" fill="hold" grpId="0" nodeType="afterEffect">
                                  <p:stCondLst>
                                    <p:cond delay="50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par>
                          <p:cTn id="27" fill="hold">
                            <p:stCondLst>
                              <p:cond delay="2000"/>
                            </p:stCondLst>
                            <p:childTnLst>
                              <p:par>
                                <p:cTn id="28" presetID="2" presetClass="entr" presetSubtype="4"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ppt_x"/>
                                          </p:val>
                                        </p:tav>
                                        <p:tav tm="100000">
                                          <p:val>
                                            <p:strVal val="#ppt_x"/>
                                          </p:val>
                                        </p:tav>
                                      </p:tavLst>
                                    </p:anim>
                                    <p:anim calcmode="lin" valueType="num">
                                      <p:cBhvr additive="base">
                                        <p:cTn id="31" dur="500" fill="hold"/>
                                        <p:tgtEl>
                                          <p:spTgt spid="15"/>
                                        </p:tgtEl>
                                        <p:attrNameLst>
                                          <p:attrName>ppt_y</p:attrName>
                                        </p:attrNameLst>
                                      </p:cBhvr>
                                      <p:tavLst>
                                        <p:tav tm="0">
                                          <p:val>
                                            <p:strVal val="1+#ppt_h/2"/>
                                          </p:val>
                                        </p:tav>
                                        <p:tav tm="100000">
                                          <p:val>
                                            <p:strVal val="#ppt_y"/>
                                          </p:val>
                                        </p:tav>
                                      </p:tavLst>
                                    </p:anim>
                                  </p:childTnLst>
                                </p:cTn>
                              </p:par>
                              <p:par>
                                <p:cTn id="32" presetID="2" presetClass="entr" presetSubtype="4" decel="10000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ppt_x"/>
                                          </p:val>
                                        </p:tav>
                                        <p:tav tm="100000">
                                          <p:val>
                                            <p:strVal val="#ppt_x"/>
                                          </p:val>
                                        </p:tav>
                                      </p:tavLst>
                                    </p:anim>
                                    <p:anim calcmode="lin" valueType="num">
                                      <p:cBhvr additive="base">
                                        <p:cTn id="3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animBg="1"/>
      <p:bldP spid="12" grpId="0"/>
      <p:bldP spid="13" grpId="0">
        <p:tmplLst>
          <p:tmpl>
            <p:tnLst>
              <p:par>
                <p:cTn presetID="2" presetClass="entr" presetSubtype="4" decel="10000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4" grpId="0">
        <p:tmplLst>
          <p:tmpl>
            <p:tnLst>
              <p:par>
                <p:cTn presetID="2" presetClass="entr" presetSubtype="4"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p:tmplLst>
          <p:tmpl>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p:tmplLst>
          <p:tmpl>
            <p:tnLst>
              <p:par>
                <p:cTn presetID="2" presetClass="entr" presetSubtype="4" decel="10000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Images - Virtical">
    <p:spTree>
      <p:nvGrpSpPr>
        <p:cNvPr id="1" name=""/>
        <p:cNvGrpSpPr/>
        <p:nvPr/>
      </p:nvGrpSpPr>
      <p:grpSpPr>
        <a:xfrm>
          <a:off x="0" y="0"/>
          <a:ext cx="0" cy="0"/>
          <a:chOff x="0" y="0"/>
          <a:chExt cx="0" cy="0"/>
        </a:xfrm>
      </p:grpSpPr>
      <p:sp>
        <p:nvSpPr>
          <p:cNvPr id="7" name="正方形/長方形 6"/>
          <p:cNvSpPr/>
          <p:nvPr userDrawn="1"/>
        </p:nvSpPr>
        <p:spPr>
          <a:xfrm>
            <a:off x="637261" y="2174129"/>
            <a:ext cx="5588591" cy="3347766"/>
          </a:xfrm>
          <a:prstGeom prst="rect">
            <a:avLst/>
          </a:prstGeom>
          <a:solidFill>
            <a:schemeClr val="accent1">
              <a:lumMod val="20000"/>
              <a:lumOff val="80000"/>
              <a:alpha val="30000"/>
            </a:schemeClr>
          </a:solidFill>
          <a:ln w="12700" cmpd="thinThick">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図プレースホルダー 9"/>
          <p:cNvSpPr>
            <a:spLocks noGrp="1"/>
          </p:cNvSpPr>
          <p:nvPr>
            <p:ph type="pic" sz="quarter" idx="12" hasCustomPrompt="1"/>
          </p:nvPr>
        </p:nvSpPr>
        <p:spPr>
          <a:xfrm>
            <a:off x="812479" y="2337741"/>
            <a:ext cx="5238155" cy="3020542"/>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‹N°›</a:t>
            </a:fld>
            <a:endParaRPr lang="en-US" dirty="0"/>
          </a:p>
        </p:txBody>
      </p:sp>
      <p:sp>
        <p:nvSpPr>
          <p:cNvPr id="13" name="テキスト プレースホルダー 11"/>
          <p:cNvSpPr>
            <a:spLocks noGrp="1"/>
          </p:cNvSpPr>
          <p:nvPr>
            <p:ph type="body" sz="quarter" idx="15" hasCustomPrompt="1"/>
          </p:nvPr>
        </p:nvSpPr>
        <p:spPr>
          <a:xfrm>
            <a:off x="637261" y="6218944"/>
            <a:ext cx="5588591" cy="2705935"/>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
        <p:nvSpPr>
          <p:cNvPr id="14" name="テキスト プレースホルダー 11"/>
          <p:cNvSpPr>
            <a:spLocks noGrp="1"/>
          </p:cNvSpPr>
          <p:nvPr>
            <p:ph type="body" sz="quarter" idx="16" hasCustomPrompt="1"/>
          </p:nvPr>
        </p:nvSpPr>
        <p:spPr>
          <a:xfrm>
            <a:off x="637261" y="5639514"/>
            <a:ext cx="5588591"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smtClean="0"/>
              <a:t>Text Here</a:t>
            </a:r>
            <a:endParaRPr lang="en-US" dirty="0"/>
          </a:p>
        </p:txBody>
      </p:sp>
      <p:sp>
        <p:nvSpPr>
          <p:cNvPr id="17" name="正方形/長方形 16"/>
          <p:cNvSpPr/>
          <p:nvPr userDrawn="1"/>
        </p:nvSpPr>
        <p:spPr>
          <a:xfrm>
            <a:off x="6348117" y="2173170"/>
            <a:ext cx="5588591" cy="3347766"/>
          </a:xfrm>
          <a:prstGeom prst="rect">
            <a:avLst/>
          </a:prstGeom>
          <a:solidFill>
            <a:schemeClr val="accent1">
              <a:lumMod val="20000"/>
              <a:lumOff val="80000"/>
              <a:alpha val="30000"/>
            </a:schemeClr>
          </a:solidFill>
          <a:ln w="12700" cmpd="thinThick">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図プレースホルダー 9"/>
          <p:cNvSpPr>
            <a:spLocks noGrp="1"/>
          </p:cNvSpPr>
          <p:nvPr>
            <p:ph type="pic" sz="quarter" idx="17" hasCustomPrompt="1"/>
          </p:nvPr>
        </p:nvSpPr>
        <p:spPr>
          <a:xfrm>
            <a:off x="6523335" y="2336782"/>
            <a:ext cx="5238155" cy="3020542"/>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19" name="テキスト プレースホルダー 11"/>
          <p:cNvSpPr>
            <a:spLocks noGrp="1"/>
          </p:cNvSpPr>
          <p:nvPr>
            <p:ph type="body" sz="quarter" idx="18" hasCustomPrompt="1"/>
          </p:nvPr>
        </p:nvSpPr>
        <p:spPr>
          <a:xfrm>
            <a:off x="6348117" y="6217985"/>
            <a:ext cx="5588591" cy="2705935"/>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
        <p:nvSpPr>
          <p:cNvPr id="20" name="テキスト プレースホルダー 11"/>
          <p:cNvSpPr>
            <a:spLocks noGrp="1"/>
          </p:cNvSpPr>
          <p:nvPr>
            <p:ph type="body" sz="quarter" idx="19" hasCustomPrompt="1"/>
          </p:nvPr>
        </p:nvSpPr>
        <p:spPr>
          <a:xfrm>
            <a:off x="6348117" y="5638555"/>
            <a:ext cx="5588591"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smtClean="0"/>
              <a:t>Text Here</a:t>
            </a:r>
            <a:endParaRPr lang="en-US" dirty="0"/>
          </a:p>
        </p:txBody>
      </p:sp>
      <p:sp>
        <p:nvSpPr>
          <p:cNvPr id="21" name="正方形/長方形 20"/>
          <p:cNvSpPr/>
          <p:nvPr userDrawn="1"/>
        </p:nvSpPr>
        <p:spPr>
          <a:xfrm>
            <a:off x="12023526" y="2174129"/>
            <a:ext cx="5588591" cy="3347766"/>
          </a:xfrm>
          <a:prstGeom prst="rect">
            <a:avLst/>
          </a:prstGeom>
          <a:solidFill>
            <a:schemeClr val="accent1">
              <a:lumMod val="20000"/>
              <a:lumOff val="80000"/>
              <a:alpha val="30000"/>
            </a:schemeClr>
          </a:solidFill>
          <a:ln w="12700" cmpd="thinThick">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図プレースホルダー 9"/>
          <p:cNvSpPr>
            <a:spLocks noGrp="1"/>
          </p:cNvSpPr>
          <p:nvPr>
            <p:ph type="pic" sz="quarter" idx="20" hasCustomPrompt="1"/>
          </p:nvPr>
        </p:nvSpPr>
        <p:spPr>
          <a:xfrm>
            <a:off x="12198744" y="2337741"/>
            <a:ext cx="5238155" cy="3020542"/>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23" name="テキスト プレースホルダー 11"/>
          <p:cNvSpPr>
            <a:spLocks noGrp="1"/>
          </p:cNvSpPr>
          <p:nvPr>
            <p:ph type="body" sz="quarter" idx="21" hasCustomPrompt="1"/>
          </p:nvPr>
        </p:nvSpPr>
        <p:spPr>
          <a:xfrm>
            <a:off x="12023526" y="6218944"/>
            <a:ext cx="5588591" cy="2705935"/>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
        <p:nvSpPr>
          <p:cNvPr id="24" name="テキスト プレースホルダー 11"/>
          <p:cNvSpPr>
            <a:spLocks noGrp="1"/>
          </p:cNvSpPr>
          <p:nvPr>
            <p:ph type="body" sz="quarter" idx="22" hasCustomPrompt="1"/>
          </p:nvPr>
        </p:nvSpPr>
        <p:spPr>
          <a:xfrm>
            <a:off x="12023526" y="5639514"/>
            <a:ext cx="5588591"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smtClean="0"/>
              <a:t>Text Here</a:t>
            </a:r>
            <a:endParaRPr lang="en-US" dirty="0"/>
          </a:p>
        </p:txBody>
      </p:sp>
    </p:spTree>
    <p:extLst>
      <p:ext uri="{BB962C8B-B14F-4D97-AF65-F5344CB8AC3E}">
        <p14:creationId xmlns:p14="http://schemas.microsoft.com/office/powerpoint/2010/main" val="392095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2" presetClass="entr" presetSubtype="4" decel="10000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500" fill="hold"/>
                                        <p:tgtEl>
                                          <p:spTgt spid="13"/>
                                        </p:tgtEl>
                                        <p:attrNameLst>
                                          <p:attrName>ppt_x</p:attrName>
                                        </p:attrNameLst>
                                      </p:cBhvr>
                                      <p:tavLst>
                                        <p:tav tm="0">
                                          <p:val>
                                            <p:strVal val="#ppt_x"/>
                                          </p:val>
                                        </p:tav>
                                        <p:tav tm="100000">
                                          <p:val>
                                            <p:strVal val="#ppt_x"/>
                                          </p:val>
                                        </p:tav>
                                      </p:tavLst>
                                    </p:anim>
                                    <p:anim calcmode="lin" valueType="num">
                                      <p:cBhvr additive="base">
                                        <p:cTn id="15" dur="500" fill="hold"/>
                                        <p:tgtEl>
                                          <p:spTgt spid="13"/>
                                        </p:tgtEl>
                                        <p:attrNameLst>
                                          <p:attrName>ppt_y</p:attrName>
                                        </p:attrNameLst>
                                      </p:cBhvr>
                                      <p:tavLst>
                                        <p:tav tm="0">
                                          <p:val>
                                            <p:strVal val="1+#ppt_h/2"/>
                                          </p:val>
                                        </p:tav>
                                        <p:tav tm="100000">
                                          <p:val>
                                            <p:strVal val="#ppt_y"/>
                                          </p:val>
                                        </p:tav>
                                      </p:tavLst>
                                    </p:anim>
                                  </p:childTnLst>
                                </p:cTn>
                              </p:par>
                              <p:par>
                                <p:cTn id="16" presetID="2" presetClass="entr" presetSubtype="4" decel="10000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ppt_x"/>
                                          </p:val>
                                        </p:tav>
                                        <p:tav tm="100000">
                                          <p:val>
                                            <p:strVal val="#ppt_x"/>
                                          </p:val>
                                        </p:tav>
                                      </p:tavLst>
                                    </p:anim>
                                    <p:anim calcmode="lin" valueType="num">
                                      <p:cBhvr additive="base">
                                        <p:cTn id="19" dur="500" fill="hold"/>
                                        <p:tgtEl>
                                          <p:spTgt spid="14"/>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10" presetClass="entr" presetSubtype="0" fill="hold" grpId="0" nodeType="afterEffect">
                                  <p:stCondLst>
                                    <p:cond delay="50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par>
                          <p:cTn id="27" fill="hold">
                            <p:stCondLst>
                              <p:cond delay="2000"/>
                            </p:stCondLst>
                            <p:childTnLst>
                              <p:par>
                                <p:cTn id="28" presetID="2" presetClass="entr" presetSubtype="4" decel="100000" fill="hold" grpId="0" nodeType="after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fill="hold"/>
                                        <p:tgtEl>
                                          <p:spTgt spid="20"/>
                                        </p:tgtEl>
                                        <p:attrNameLst>
                                          <p:attrName>ppt_x</p:attrName>
                                        </p:attrNameLst>
                                      </p:cBhvr>
                                      <p:tavLst>
                                        <p:tav tm="0">
                                          <p:val>
                                            <p:strVal val="#ppt_x"/>
                                          </p:val>
                                        </p:tav>
                                        <p:tav tm="100000">
                                          <p:val>
                                            <p:strVal val="#ppt_x"/>
                                          </p:val>
                                        </p:tav>
                                      </p:tavLst>
                                    </p:anim>
                                    <p:anim calcmode="lin" valueType="num">
                                      <p:cBhvr additive="base">
                                        <p:cTn id="31" dur="500" fill="hold"/>
                                        <p:tgtEl>
                                          <p:spTgt spid="20"/>
                                        </p:tgtEl>
                                        <p:attrNameLst>
                                          <p:attrName>ppt_y</p:attrName>
                                        </p:attrNameLst>
                                      </p:cBhvr>
                                      <p:tavLst>
                                        <p:tav tm="0">
                                          <p:val>
                                            <p:strVal val="1+#ppt_h/2"/>
                                          </p:val>
                                        </p:tav>
                                        <p:tav tm="100000">
                                          <p:val>
                                            <p:strVal val="#ppt_y"/>
                                          </p:val>
                                        </p:tav>
                                      </p:tavLst>
                                    </p:anim>
                                  </p:childTnLst>
                                </p:cTn>
                              </p:par>
                              <p:par>
                                <p:cTn id="32" presetID="2" presetClass="entr" presetSubtype="4" decel="10000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additive="base">
                                        <p:cTn id="34" dur="500" fill="hold"/>
                                        <p:tgtEl>
                                          <p:spTgt spid="19"/>
                                        </p:tgtEl>
                                        <p:attrNameLst>
                                          <p:attrName>ppt_x</p:attrName>
                                        </p:attrNameLst>
                                      </p:cBhvr>
                                      <p:tavLst>
                                        <p:tav tm="0">
                                          <p:val>
                                            <p:strVal val="#ppt_x"/>
                                          </p:val>
                                        </p:tav>
                                        <p:tav tm="100000">
                                          <p:val>
                                            <p:strVal val="#ppt_x"/>
                                          </p:val>
                                        </p:tav>
                                      </p:tavLst>
                                    </p:anim>
                                    <p:anim calcmode="lin" valueType="num">
                                      <p:cBhvr additive="base">
                                        <p:cTn id="35" dur="500" fill="hold"/>
                                        <p:tgtEl>
                                          <p:spTgt spid="19"/>
                                        </p:tgtEl>
                                        <p:attrNameLst>
                                          <p:attrName>ppt_y</p:attrName>
                                        </p:attrNameLst>
                                      </p:cBhvr>
                                      <p:tavLst>
                                        <p:tav tm="0">
                                          <p:val>
                                            <p:strVal val="1+#ppt_h/2"/>
                                          </p:val>
                                        </p:tav>
                                        <p:tav tm="100000">
                                          <p:val>
                                            <p:strVal val="#ppt_y"/>
                                          </p:val>
                                        </p:tav>
                                      </p:tavLst>
                                    </p:anim>
                                  </p:childTnLst>
                                </p:cTn>
                              </p:par>
                            </p:childTnLst>
                          </p:cTn>
                        </p:par>
                        <p:par>
                          <p:cTn id="36" fill="hold">
                            <p:stCondLst>
                              <p:cond delay="2500"/>
                            </p:stCondLst>
                            <p:childTnLst>
                              <p:par>
                                <p:cTn id="37" presetID="10" presetClass="entr" presetSubtype="0" fill="hold" grpId="0" nodeType="afterEffect">
                                  <p:stCondLst>
                                    <p:cond delay="50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par>
                          <p:cTn id="43" fill="hold">
                            <p:stCondLst>
                              <p:cond delay="3500"/>
                            </p:stCondLst>
                            <p:childTnLst>
                              <p:par>
                                <p:cTn id="44" presetID="2" presetClass="entr" presetSubtype="4" decel="100000"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500" fill="hold"/>
                                        <p:tgtEl>
                                          <p:spTgt spid="24"/>
                                        </p:tgtEl>
                                        <p:attrNameLst>
                                          <p:attrName>ppt_x</p:attrName>
                                        </p:attrNameLst>
                                      </p:cBhvr>
                                      <p:tavLst>
                                        <p:tav tm="0">
                                          <p:val>
                                            <p:strVal val="#ppt_x"/>
                                          </p:val>
                                        </p:tav>
                                        <p:tav tm="100000">
                                          <p:val>
                                            <p:strVal val="#ppt_x"/>
                                          </p:val>
                                        </p:tav>
                                      </p:tavLst>
                                    </p:anim>
                                    <p:anim calcmode="lin" valueType="num">
                                      <p:cBhvr additive="base">
                                        <p:cTn id="47" dur="500" fill="hold"/>
                                        <p:tgtEl>
                                          <p:spTgt spid="24"/>
                                        </p:tgtEl>
                                        <p:attrNameLst>
                                          <p:attrName>ppt_y</p:attrName>
                                        </p:attrNameLst>
                                      </p:cBhvr>
                                      <p:tavLst>
                                        <p:tav tm="0">
                                          <p:val>
                                            <p:strVal val="1+#ppt_h/2"/>
                                          </p:val>
                                        </p:tav>
                                        <p:tav tm="100000">
                                          <p:val>
                                            <p:strVal val="#ppt_y"/>
                                          </p:val>
                                        </p:tav>
                                      </p:tavLst>
                                    </p:anim>
                                  </p:childTnLst>
                                </p:cTn>
                              </p:par>
                              <p:par>
                                <p:cTn id="48" presetID="2" presetClass="entr" presetSubtype="4" decel="100000" fill="hold" grpId="0" nodeType="withEffect">
                                  <p:stCondLst>
                                    <p:cond delay="0"/>
                                  </p:stCondLst>
                                  <p:childTnLst>
                                    <p:set>
                                      <p:cBhvr>
                                        <p:cTn id="49" dur="1" fill="hold">
                                          <p:stCondLst>
                                            <p:cond delay="0"/>
                                          </p:stCondLst>
                                        </p:cTn>
                                        <p:tgtEl>
                                          <p:spTgt spid="23"/>
                                        </p:tgtEl>
                                        <p:attrNameLst>
                                          <p:attrName>style.visibility</p:attrName>
                                        </p:attrNameLst>
                                      </p:cBhvr>
                                      <p:to>
                                        <p:strVal val="visible"/>
                                      </p:to>
                                    </p:set>
                                    <p:anim calcmode="lin" valueType="num">
                                      <p:cBhvr additive="base">
                                        <p:cTn id="50" dur="500" fill="hold"/>
                                        <p:tgtEl>
                                          <p:spTgt spid="23"/>
                                        </p:tgtEl>
                                        <p:attrNameLst>
                                          <p:attrName>ppt_x</p:attrName>
                                        </p:attrNameLst>
                                      </p:cBhvr>
                                      <p:tavLst>
                                        <p:tav tm="0">
                                          <p:val>
                                            <p:strVal val="#ppt_x"/>
                                          </p:val>
                                        </p:tav>
                                        <p:tav tm="100000">
                                          <p:val>
                                            <p:strVal val="#ppt_x"/>
                                          </p:val>
                                        </p:tav>
                                      </p:tavLst>
                                    </p:anim>
                                    <p:anim calcmode="lin" valueType="num">
                                      <p:cBhvr additive="base">
                                        <p:cTn id="51"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3" grpId="0">
        <p:tmplLst>
          <p:tmpl>
            <p:tnLst>
              <p:par>
                <p:cTn presetID="2" presetClass="entr" presetSubtype="4" decel="10000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4" grpId="0">
        <p:tmplLst>
          <p:tmpl>
            <p:tnLst>
              <p:par>
                <p:cTn presetID="2" presetClass="entr" presetSubtype="4"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7" grpId="0" animBg="1"/>
      <p:bldP spid="18" grpId="0"/>
      <p:bldP spid="19" grpId="0">
        <p:tmplLst>
          <p:tmpl>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p:tmplLst>
          <p:tmpl>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animBg="1"/>
      <p:bldP spid="22" grpId="0"/>
      <p:bldP spid="23" grpId="0">
        <p:tmplLst>
          <p:tmpl>
            <p:tnLst>
              <p:par>
                <p:cTn presetID="2" presetClass="entr" presetSubtype="4"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p:tmplLst>
          <p:tmpl>
            <p:tnLst>
              <p:par>
                <p:cTn presetID="2" presetClass="entr" presetSubtype="4" decel="10000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3" name="正方形/長方形 2"/>
          <p:cNvSpPr/>
          <p:nvPr userDrawn="1"/>
        </p:nvSpPr>
        <p:spPr>
          <a:xfrm>
            <a:off x="0" y="0"/>
            <a:ext cx="18286413" cy="51435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 name="テキスト プレースホルダー 11"/>
          <p:cNvSpPr>
            <a:spLocks noGrp="1"/>
          </p:cNvSpPr>
          <p:nvPr>
            <p:ph type="body" sz="quarter" idx="15" hasCustomPrompt="1"/>
          </p:nvPr>
        </p:nvSpPr>
        <p:spPr>
          <a:xfrm>
            <a:off x="727271" y="1228065"/>
            <a:ext cx="16831870" cy="2459238"/>
          </a:xfrm>
        </p:spPr>
        <p:txBody>
          <a:bodyPr anchor="b">
            <a:noAutofit/>
          </a:bodyPr>
          <a:lstStyle>
            <a:lvl1pPr algn="ctr">
              <a:lnSpc>
                <a:spcPct val="100000"/>
              </a:lnSpc>
              <a:spcBef>
                <a:spcPts val="0"/>
              </a:spcBef>
              <a:defRPr sz="15000" spc="600" baseline="0">
                <a:solidFill>
                  <a:schemeClr val="bg1"/>
                </a:solidFill>
                <a:latin typeface="+mj-lt"/>
              </a:defRPr>
            </a:lvl1pPr>
          </a:lstStyle>
          <a:p>
            <a:pPr lvl="0"/>
            <a:r>
              <a:rPr lang="en-US" altLang="ja-JP" dirty="0" smtClean="0"/>
              <a:t>TEXT HERE</a:t>
            </a:r>
            <a:endParaRPr lang="en-US" dirty="0"/>
          </a:p>
        </p:txBody>
      </p:sp>
      <p:sp>
        <p:nvSpPr>
          <p:cNvPr id="5" name="テキスト プレースホルダー 11"/>
          <p:cNvSpPr>
            <a:spLocks noGrp="1"/>
          </p:cNvSpPr>
          <p:nvPr>
            <p:ph type="body" sz="quarter" idx="22" hasCustomPrompt="1"/>
          </p:nvPr>
        </p:nvSpPr>
        <p:spPr>
          <a:xfrm>
            <a:off x="727272" y="3405437"/>
            <a:ext cx="16831870" cy="990111"/>
          </a:xfrm>
        </p:spPr>
        <p:txBody>
          <a:bodyPr anchor="ctr">
            <a:noAutofit/>
          </a:bodyPr>
          <a:lstStyle>
            <a:lvl1pPr algn="ctr">
              <a:lnSpc>
                <a:spcPct val="100000"/>
              </a:lnSpc>
              <a:spcBef>
                <a:spcPts val="0"/>
              </a:spcBef>
              <a:defRPr sz="3600" spc="0" baseline="0">
                <a:solidFill>
                  <a:schemeClr val="bg1"/>
                </a:solidFill>
                <a:latin typeface="+mj-lt"/>
              </a:defRPr>
            </a:lvl1pPr>
          </a:lstStyle>
          <a:p>
            <a:pPr lvl="0"/>
            <a:r>
              <a:rPr lang="en-US" altLang="ja-JP" dirty="0" smtClean="0"/>
              <a:t>TEXT HERE</a:t>
            </a:r>
            <a:endParaRPr lang="en-US" dirty="0"/>
          </a:p>
        </p:txBody>
      </p:sp>
      <p:sp>
        <p:nvSpPr>
          <p:cNvPr id="7" name="図プレースホルダー 6"/>
          <p:cNvSpPr>
            <a:spLocks noGrp="1"/>
          </p:cNvSpPr>
          <p:nvPr>
            <p:ph type="pic" sz="quarter" idx="23" hasCustomPrompt="1"/>
          </p:nvPr>
        </p:nvSpPr>
        <p:spPr>
          <a:xfrm>
            <a:off x="0" y="5143500"/>
            <a:ext cx="18286413" cy="5143500"/>
          </a:xfrm>
        </p:spPr>
        <p:txBody>
          <a:bodyPr/>
          <a:lstStyle>
            <a:lvl1pPr>
              <a:defRPr/>
            </a:lvl1pPr>
          </a:lstStyle>
          <a:p>
            <a:r>
              <a:rPr kumimoji="1" lang="en-US" altLang="ja-JP" dirty="0" smtClean="0"/>
              <a:t>Add an image</a:t>
            </a:r>
            <a:endParaRPr kumimoji="1" lang="ja-JP" altLang="en-US" dirty="0"/>
          </a:p>
        </p:txBody>
      </p:sp>
    </p:spTree>
    <p:extLst>
      <p:ext uri="{BB962C8B-B14F-4D97-AF65-F5344CB8AC3E}">
        <p14:creationId xmlns:p14="http://schemas.microsoft.com/office/powerpoint/2010/main" val="4118346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lt">
                                    <p:tmPct val="10000"/>
                                  </p:iterate>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250"/>
                                  </p:stCondLst>
                                  <p:iterate type="wd">
                                    <p:tmPct val="10000"/>
                                  </p:iterate>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2" presetClass="entr" presetSubtype="9" decel="100000" fill="hold" nodeType="afterEffect">
                  <p:stCondLst>
                    <p:cond delay="0"/>
                  </p:stCondLst>
                  <p:iterate type="lt">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0-#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Lst>
      </p:bldP>
      <p:bldP spid="5" grpId="0" build="p">
        <p:tmplLst>
          <p:tmpl lvl="1">
            <p:tnLst>
              <p:par>
                <p:cTn presetID="2" presetClass="entr" presetSubtype="2" decel="100000" fill="hold" nodeType="withEffect">
                  <p:stCondLst>
                    <p:cond delay="25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1+#ppt_w/2"/>
                          </p:val>
                        </p:tav>
                        <p:tav tm="100000">
                          <p:val>
                            <p:strVal val="#ppt_x"/>
                          </p:val>
                        </p:tav>
                      </p:tavLst>
                    </p:anim>
                    <p:anim calcmode="lin" valueType="num">
                      <p:cBhvr additive="base">
                        <p:cTn dur="500" fill="hold"/>
                        <p:tgtEl>
                          <p:spTgt spid="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Image">
    <p:spTree>
      <p:nvGrpSpPr>
        <p:cNvPr id="1" name=""/>
        <p:cNvGrpSpPr/>
        <p:nvPr/>
      </p:nvGrpSpPr>
      <p:grpSpPr>
        <a:xfrm>
          <a:off x="0" y="0"/>
          <a:ext cx="0" cy="0"/>
          <a:chOff x="0" y="0"/>
          <a:chExt cx="0" cy="0"/>
        </a:xfrm>
      </p:grpSpPr>
      <p:sp>
        <p:nvSpPr>
          <p:cNvPr id="8" name="正方形/長方形 7"/>
          <p:cNvSpPr/>
          <p:nvPr userDrawn="1"/>
        </p:nvSpPr>
        <p:spPr>
          <a:xfrm>
            <a:off x="-6324" y="1750729"/>
            <a:ext cx="18292737" cy="4877936"/>
          </a:xfrm>
          <a:prstGeom prst="rect">
            <a:avLst/>
          </a:prstGeom>
          <a:solidFill>
            <a:schemeClr val="accent1">
              <a:lumMod val="20000"/>
              <a:lumOff val="80000"/>
              <a:alpha val="30000"/>
            </a:schemeClr>
          </a:solidFill>
          <a:ln w="12700" cmpd="thinThick">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図プレースホルダー 9"/>
          <p:cNvSpPr>
            <a:spLocks noGrp="1"/>
          </p:cNvSpPr>
          <p:nvPr>
            <p:ph type="pic" sz="quarter" idx="12" hasCustomPrompt="1"/>
          </p:nvPr>
        </p:nvSpPr>
        <p:spPr>
          <a:xfrm>
            <a:off x="0" y="1903140"/>
            <a:ext cx="18267418" cy="4545505"/>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17"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dirty="0" smtClean="0"/>
              <a:t>SLIDE TITLE HERE</a:t>
            </a:r>
            <a:endParaRPr kumimoji="1" lang="ja-JP" altLang="en-US" dirty="0"/>
          </a:p>
        </p:txBody>
      </p:sp>
      <p:sp>
        <p:nvSpPr>
          <p:cNvPr id="18" name="テキスト プレースホルダー 11"/>
          <p:cNvSpPr>
            <a:spLocks noGrp="1"/>
          </p:cNvSpPr>
          <p:nvPr>
            <p:ph type="body" sz="quarter" idx="16" hasCustomPrompt="1"/>
          </p:nvPr>
        </p:nvSpPr>
        <p:spPr>
          <a:xfrm>
            <a:off x="3157541" y="7568135"/>
            <a:ext cx="11926325" cy="1625815"/>
          </a:xfrm>
        </p:spPr>
        <p:txBody>
          <a:bodyPr anchor="t">
            <a:noAutofit/>
          </a:bodyPr>
          <a:lstStyle>
            <a:lvl1pPr algn="ctr">
              <a:lnSpc>
                <a:spcPct val="120000"/>
              </a:lnSpc>
              <a:spcBef>
                <a:spcPts val="0"/>
              </a:spcBef>
              <a:defRPr sz="2000">
                <a:solidFill>
                  <a:schemeClr val="tx1"/>
                </a:solidFill>
                <a:latin typeface="+mn-lt"/>
              </a:defRPr>
            </a:lvl1pPr>
          </a:lstStyle>
          <a:p>
            <a:pPr lvl="0"/>
            <a:r>
              <a:rPr lang="en-US" altLang="ja-JP" dirty="0" smtClean="0"/>
              <a:t>Text Here</a:t>
            </a:r>
            <a:endParaRPr lang="en-US" dirty="0"/>
          </a:p>
        </p:txBody>
      </p:sp>
      <p:sp>
        <p:nvSpPr>
          <p:cNvPr id="19" name="テキスト プレースホルダー 11"/>
          <p:cNvSpPr>
            <a:spLocks noGrp="1"/>
          </p:cNvSpPr>
          <p:nvPr>
            <p:ph type="body" sz="quarter" idx="17" hasCustomPrompt="1"/>
          </p:nvPr>
        </p:nvSpPr>
        <p:spPr>
          <a:xfrm>
            <a:off x="3157541" y="6898695"/>
            <a:ext cx="11926325" cy="773203"/>
          </a:xfrm>
        </p:spPr>
        <p:txBody>
          <a:bodyPr anchor="t">
            <a:noAutofit/>
          </a:bodyPr>
          <a:lstStyle>
            <a:lvl1pPr algn="ctr">
              <a:lnSpc>
                <a:spcPct val="120000"/>
              </a:lnSpc>
              <a:defRPr sz="3200" spc="300">
                <a:solidFill>
                  <a:schemeClr val="accent1"/>
                </a:solidFill>
                <a:latin typeface="+mj-lt"/>
              </a:defRPr>
            </a:lvl1pPr>
          </a:lstStyle>
          <a:p>
            <a:pPr lvl="0"/>
            <a:r>
              <a:rPr lang="en-US" altLang="ja-JP" dirty="0" smtClean="0"/>
              <a:t>TEXT HERE</a:t>
            </a:r>
            <a:endParaRPr lang="en-US" dirty="0"/>
          </a:p>
        </p:txBody>
      </p:sp>
    </p:spTree>
    <p:extLst>
      <p:ext uri="{BB962C8B-B14F-4D97-AF65-F5344CB8AC3E}">
        <p14:creationId xmlns:p14="http://schemas.microsoft.com/office/powerpoint/2010/main" val="232979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outVertical)">
                                      <p:cBhvr>
                                        <p:cTn id="10" dur="500"/>
                                        <p:tgtEl>
                                          <p:spTgt spid="5"/>
                                        </p:tgtEl>
                                      </p:cBhvr>
                                    </p:animEffect>
                                  </p:childTnLst>
                                </p:cTn>
                              </p:par>
                            </p:childTnLst>
                          </p:cTn>
                        </p:par>
                        <p:par>
                          <p:cTn id="11" fill="hold">
                            <p:stCondLst>
                              <p:cond delay="500"/>
                            </p:stCondLst>
                            <p:childTnLst>
                              <p:par>
                                <p:cTn id="12" presetID="2" presetClass="entr" presetSubtype="4" decel="100000"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additive="base">
                                        <p:cTn id="14" dur="500" fill="hold"/>
                                        <p:tgtEl>
                                          <p:spTgt spid="19"/>
                                        </p:tgtEl>
                                        <p:attrNameLst>
                                          <p:attrName>ppt_x</p:attrName>
                                        </p:attrNameLst>
                                      </p:cBhvr>
                                      <p:tavLst>
                                        <p:tav tm="0">
                                          <p:val>
                                            <p:strVal val="#ppt_x"/>
                                          </p:val>
                                        </p:tav>
                                        <p:tav tm="100000">
                                          <p:val>
                                            <p:strVal val="#ppt_x"/>
                                          </p:val>
                                        </p:tav>
                                      </p:tavLst>
                                    </p:anim>
                                    <p:anim calcmode="lin" valueType="num">
                                      <p:cBhvr additive="base">
                                        <p:cTn id="15" dur="500" fill="hold"/>
                                        <p:tgtEl>
                                          <p:spTgt spid="19"/>
                                        </p:tgtEl>
                                        <p:attrNameLst>
                                          <p:attrName>ppt_y</p:attrName>
                                        </p:attrNameLst>
                                      </p:cBhvr>
                                      <p:tavLst>
                                        <p:tav tm="0">
                                          <p:val>
                                            <p:strVal val="1+#ppt_h/2"/>
                                          </p:val>
                                        </p:tav>
                                        <p:tav tm="100000">
                                          <p:val>
                                            <p:strVal val="#ppt_y"/>
                                          </p:val>
                                        </p:tav>
                                      </p:tavLst>
                                    </p:anim>
                                  </p:childTnLst>
                                </p:cTn>
                              </p:par>
                              <p:par>
                                <p:cTn id="16" presetID="2" presetClass="entr" presetSubtype="4" decel="10000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additive="base">
                                        <p:cTn id="18" dur="500" fill="hold"/>
                                        <p:tgtEl>
                                          <p:spTgt spid="18"/>
                                        </p:tgtEl>
                                        <p:attrNameLst>
                                          <p:attrName>ppt_x</p:attrName>
                                        </p:attrNameLst>
                                      </p:cBhvr>
                                      <p:tavLst>
                                        <p:tav tm="0">
                                          <p:val>
                                            <p:strVal val="#ppt_x"/>
                                          </p:val>
                                        </p:tav>
                                        <p:tav tm="100000">
                                          <p:val>
                                            <p:strVal val="#ppt_x"/>
                                          </p:val>
                                        </p:tav>
                                      </p:tavLst>
                                    </p:anim>
                                    <p:anim calcmode="lin" valueType="num">
                                      <p:cBhvr additive="base">
                                        <p:cTn id="1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p:bldP spid="18" grpId="0">
        <p:tmplLst>
          <p:tmpl>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4" decel="10000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4x4 Image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図プレースホルダー 9"/>
          <p:cNvSpPr>
            <a:spLocks noGrp="1"/>
          </p:cNvSpPr>
          <p:nvPr>
            <p:ph type="pic" sz="quarter" idx="12" hasCustomPrompt="1"/>
          </p:nvPr>
        </p:nvSpPr>
        <p:spPr>
          <a:xfrm>
            <a:off x="772276" y="1588105"/>
            <a:ext cx="8010890" cy="2700300"/>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6" name="テキスト プレースホルダー 11"/>
          <p:cNvSpPr>
            <a:spLocks noGrp="1"/>
          </p:cNvSpPr>
          <p:nvPr>
            <p:ph type="body" sz="quarter" idx="15" hasCustomPrompt="1"/>
          </p:nvPr>
        </p:nvSpPr>
        <p:spPr>
          <a:xfrm>
            <a:off x="772276" y="4288405"/>
            <a:ext cx="8010890" cy="1170130"/>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smtClean="0"/>
              <a:t>Text Here</a:t>
            </a:r>
            <a:endParaRPr lang="en-US" dirty="0"/>
          </a:p>
        </p:txBody>
      </p:sp>
      <p:sp>
        <p:nvSpPr>
          <p:cNvPr id="7" name="図プレースホルダー 9"/>
          <p:cNvSpPr>
            <a:spLocks noGrp="1"/>
          </p:cNvSpPr>
          <p:nvPr>
            <p:ph type="pic" sz="quarter" idx="16" hasCustomPrompt="1"/>
          </p:nvPr>
        </p:nvSpPr>
        <p:spPr>
          <a:xfrm>
            <a:off x="9458241" y="1588105"/>
            <a:ext cx="8010890" cy="2700300"/>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8" name="テキスト プレースホルダー 11"/>
          <p:cNvSpPr>
            <a:spLocks noGrp="1"/>
          </p:cNvSpPr>
          <p:nvPr>
            <p:ph type="body" sz="quarter" idx="17" hasCustomPrompt="1"/>
          </p:nvPr>
        </p:nvSpPr>
        <p:spPr>
          <a:xfrm>
            <a:off x="9458241" y="4288405"/>
            <a:ext cx="8010890" cy="1170130"/>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smtClean="0"/>
              <a:t>Text Here</a:t>
            </a:r>
            <a:endParaRPr lang="en-US" dirty="0"/>
          </a:p>
        </p:txBody>
      </p:sp>
      <p:sp>
        <p:nvSpPr>
          <p:cNvPr id="13" name="図プレースホルダー 9"/>
          <p:cNvSpPr>
            <a:spLocks noGrp="1"/>
          </p:cNvSpPr>
          <p:nvPr>
            <p:ph type="pic" sz="quarter" idx="18" hasCustomPrompt="1"/>
          </p:nvPr>
        </p:nvSpPr>
        <p:spPr>
          <a:xfrm>
            <a:off x="772276" y="5548545"/>
            <a:ext cx="8010890" cy="2700300"/>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14" name="テキスト プレースホルダー 11"/>
          <p:cNvSpPr>
            <a:spLocks noGrp="1"/>
          </p:cNvSpPr>
          <p:nvPr>
            <p:ph type="body" sz="quarter" idx="19" hasCustomPrompt="1"/>
          </p:nvPr>
        </p:nvSpPr>
        <p:spPr>
          <a:xfrm>
            <a:off x="772276" y="8248845"/>
            <a:ext cx="8010890" cy="1170130"/>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smtClean="0"/>
              <a:t>Text Here</a:t>
            </a:r>
            <a:endParaRPr lang="en-US" dirty="0"/>
          </a:p>
        </p:txBody>
      </p:sp>
      <p:sp>
        <p:nvSpPr>
          <p:cNvPr id="15" name="図プレースホルダー 9"/>
          <p:cNvSpPr>
            <a:spLocks noGrp="1"/>
          </p:cNvSpPr>
          <p:nvPr>
            <p:ph type="pic" sz="quarter" idx="20" hasCustomPrompt="1"/>
          </p:nvPr>
        </p:nvSpPr>
        <p:spPr>
          <a:xfrm>
            <a:off x="9458241" y="5548545"/>
            <a:ext cx="8010890" cy="2700300"/>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16" name="テキスト プレースホルダー 11"/>
          <p:cNvSpPr>
            <a:spLocks noGrp="1"/>
          </p:cNvSpPr>
          <p:nvPr>
            <p:ph type="body" sz="quarter" idx="21" hasCustomPrompt="1"/>
          </p:nvPr>
        </p:nvSpPr>
        <p:spPr>
          <a:xfrm>
            <a:off x="9458241" y="8248845"/>
            <a:ext cx="8010890" cy="1170130"/>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smtClean="0"/>
              <a:t>Text Here</a:t>
            </a:r>
            <a:endParaRPr lang="en-US" dirty="0"/>
          </a:p>
        </p:txBody>
      </p:sp>
      <p:sp>
        <p:nvSpPr>
          <p:cNvPr id="17"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dirty="0" smtClean="0"/>
              <a:t>SLIDE TITLE HERE</a:t>
            </a:r>
            <a:endParaRPr kumimoji="1" lang="ja-JP" altLang="en-US" dirty="0"/>
          </a:p>
        </p:txBody>
      </p:sp>
    </p:spTree>
    <p:extLst>
      <p:ext uri="{BB962C8B-B14F-4D97-AF65-F5344CB8AC3E}">
        <p14:creationId xmlns:p14="http://schemas.microsoft.com/office/powerpoint/2010/main" val="95313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grpId="0" nodeType="afterEffect">
                                  <p:stCondLst>
                                    <p:cond delay="5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p:stCondLst>
                              <p:cond delay="1500"/>
                            </p:stCondLst>
                            <p:childTnLst>
                              <p:par>
                                <p:cTn id="19" presetID="10" presetClass="entr" presetSubtype="0" fill="hold" grpId="0" nodeType="afterEffect">
                                  <p:stCondLst>
                                    <p:cond delay="50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par>
                          <p:cTn id="25" fill="hold">
                            <p:stCondLst>
                              <p:cond delay="2500"/>
                            </p:stCondLst>
                            <p:childTnLst>
                              <p:par>
                                <p:cTn id="26" presetID="10" presetClass="entr" presetSubtype="0" fill="hold" grpId="0" nodeType="afterEffect">
                                  <p:stCondLst>
                                    <p:cond delay="50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p:bldP spid="8" grpId="0">
        <p:tmplLst>
          <p:tmpl>
            <p:tnLst>
              <p:par>
                <p:cTn presetID="10"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13" grpId="0"/>
      <p:bldP spid="14" grpId="0">
        <p:tmplLst>
          <p:tmpl>
            <p:tnLst>
              <p:par>
                <p:cTn presetID="10" presetClass="entr" presetSubtype="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p:bldP spid="16" grpId="0">
        <p:tmplLst>
          <p:tmpl>
            <p:tnLst>
              <p:par>
                <p:cTn presetID="10"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x3 Image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図プレースホルダー 9"/>
          <p:cNvSpPr>
            <a:spLocks noGrp="1"/>
          </p:cNvSpPr>
          <p:nvPr>
            <p:ph type="pic" sz="quarter" idx="12" hasCustomPrompt="1"/>
          </p:nvPr>
        </p:nvSpPr>
        <p:spPr>
          <a:xfrm>
            <a:off x="772276" y="1588105"/>
            <a:ext cx="5310590" cy="2700300"/>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6" name="テキスト プレースホルダー 11"/>
          <p:cNvSpPr>
            <a:spLocks noGrp="1"/>
          </p:cNvSpPr>
          <p:nvPr>
            <p:ph type="body" sz="quarter" idx="15" hasCustomPrompt="1"/>
          </p:nvPr>
        </p:nvSpPr>
        <p:spPr>
          <a:xfrm>
            <a:off x="772276" y="4288405"/>
            <a:ext cx="5310590" cy="1170130"/>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smtClean="0"/>
              <a:t>Text Here</a:t>
            </a:r>
            <a:endParaRPr lang="en-US" dirty="0"/>
          </a:p>
        </p:txBody>
      </p:sp>
      <p:sp>
        <p:nvSpPr>
          <p:cNvPr id="17" name="図プレースホルダー 9"/>
          <p:cNvSpPr>
            <a:spLocks noGrp="1"/>
          </p:cNvSpPr>
          <p:nvPr>
            <p:ph type="pic" sz="quarter" idx="16" hasCustomPrompt="1"/>
          </p:nvPr>
        </p:nvSpPr>
        <p:spPr>
          <a:xfrm>
            <a:off x="6487911" y="1588105"/>
            <a:ext cx="5310590" cy="2700300"/>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18" name="テキスト プレースホルダー 11"/>
          <p:cNvSpPr>
            <a:spLocks noGrp="1"/>
          </p:cNvSpPr>
          <p:nvPr>
            <p:ph type="body" sz="quarter" idx="17" hasCustomPrompt="1"/>
          </p:nvPr>
        </p:nvSpPr>
        <p:spPr>
          <a:xfrm>
            <a:off x="6487911" y="4288405"/>
            <a:ext cx="5310590" cy="1170130"/>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smtClean="0"/>
              <a:t>Text Here</a:t>
            </a:r>
            <a:endParaRPr lang="en-US" dirty="0"/>
          </a:p>
        </p:txBody>
      </p:sp>
      <p:sp>
        <p:nvSpPr>
          <p:cNvPr id="19" name="図プレースホルダー 9"/>
          <p:cNvSpPr>
            <a:spLocks noGrp="1"/>
          </p:cNvSpPr>
          <p:nvPr>
            <p:ph type="pic" sz="quarter" idx="18" hasCustomPrompt="1"/>
          </p:nvPr>
        </p:nvSpPr>
        <p:spPr>
          <a:xfrm>
            <a:off x="12203546" y="1588105"/>
            <a:ext cx="5310590" cy="2700300"/>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20" name="テキスト プレースホルダー 11"/>
          <p:cNvSpPr>
            <a:spLocks noGrp="1"/>
          </p:cNvSpPr>
          <p:nvPr>
            <p:ph type="body" sz="quarter" idx="19" hasCustomPrompt="1"/>
          </p:nvPr>
        </p:nvSpPr>
        <p:spPr>
          <a:xfrm>
            <a:off x="12203546" y="4288405"/>
            <a:ext cx="5310590" cy="1170130"/>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smtClean="0"/>
              <a:t>Text Here</a:t>
            </a:r>
            <a:endParaRPr lang="en-US" dirty="0"/>
          </a:p>
        </p:txBody>
      </p:sp>
      <p:sp>
        <p:nvSpPr>
          <p:cNvPr id="21" name="図プレースホルダー 9"/>
          <p:cNvSpPr>
            <a:spLocks noGrp="1"/>
          </p:cNvSpPr>
          <p:nvPr>
            <p:ph type="pic" sz="quarter" idx="20" hasCustomPrompt="1"/>
          </p:nvPr>
        </p:nvSpPr>
        <p:spPr>
          <a:xfrm>
            <a:off x="772276" y="5593550"/>
            <a:ext cx="5310590" cy="2700300"/>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22" name="テキスト プレースホルダー 11"/>
          <p:cNvSpPr>
            <a:spLocks noGrp="1"/>
          </p:cNvSpPr>
          <p:nvPr>
            <p:ph type="body" sz="quarter" idx="21" hasCustomPrompt="1"/>
          </p:nvPr>
        </p:nvSpPr>
        <p:spPr>
          <a:xfrm>
            <a:off x="772276" y="8293850"/>
            <a:ext cx="5310590" cy="1170130"/>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smtClean="0"/>
              <a:t>Text Here</a:t>
            </a:r>
            <a:endParaRPr lang="en-US" dirty="0"/>
          </a:p>
        </p:txBody>
      </p:sp>
      <p:sp>
        <p:nvSpPr>
          <p:cNvPr id="23" name="図プレースホルダー 9"/>
          <p:cNvSpPr>
            <a:spLocks noGrp="1"/>
          </p:cNvSpPr>
          <p:nvPr>
            <p:ph type="pic" sz="quarter" idx="22" hasCustomPrompt="1"/>
          </p:nvPr>
        </p:nvSpPr>
        <p:spPr>
          <a:xfrm>
            <a:off x="6487911" y="5593550"/>
            <a:ext cx="5310590" cy="2700300"/>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24" name="テキスト プレースホルダー 11"/>
          <p:cNvSpPr>
            <a:spLocks noGrp="1"/>
          </p:cNvSpPr>
          <p:nvPr>
            <p:ph type="body" sz="quarter" idx="23" hasCustomPrompt="1"/>
          </p:nvPr>
        </p:nvSpPr>
        <p:spPr>
          <a:xfrm>
            <a:off x="6487911" y="8293850"/>
            <a:ext cx="5310590" cy="1170130"/>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smtClean="0"/>
              <a:t>Text Here</a:t>
            </a:r>
            <a:endParaRPr lang="en-US" dirty="0"/>
          </a:p>
        </p:txBody>
      </p:sp>
      <p:sp>
        <p:nvSpPr>
          <p:cNvPr id="25" name="図プレースホルダー 9"/>
          <p:cNvSpPr>
            <a:spLocks noGrp="1"/>
          </p:cNvSpPr>
          <p:nvPr>
            <p:ph type="pic" sz="quarter" idx="24" hasCustomPrompt="1"/>
          </p:nvPr>
        </p:nvSpPr>
        <p:spPr>
          <a:xfrm>
            <a:off x="12203546" y="5593550"/>
            <a:ext cx="5310590" cy="2700300"/>
          </a:xfrm>
          <a:prstGeom prst="rect">
            <a:avLst/>
          </a:prstGeom>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smtClean="0"/>
              <a:t>Add an image</a:t>
            </a:r>
            <a:endParaRPr kumimoji="1" lang="ja-JP" altLang="en-US" dirty="0" smtClean="0"/>
          </a:p>
          <a:p>
            <a:endParaRPr kumimoji="1" lang="ja-JP" altLang="en-US" dirty="0"/>
          </a:p>
        </p:txBody>
      </p:sp>
      <p:sp>
        <p:nvSpPr>
          <p:cNvPr id="26" name="テキスト プレースホルダー 11"/>
          <p:cNvSpPr>
            <a:spLocks noGrp="1"/>
          </p:cNvSpPr>
          <p:nvPr>
            <p:ph type="body" sz="quarter" idx="25" hasCustomPrompt="1"/>
          </p:nvPr>
        </p:nvSpPr>
        <p:spPr>
          <a:xfrm>
            <a:off x="12203546" y="8293850"/>
            <a:ext cx="5310590" cy="1170130"/>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smtClean="0"/>
              <a:t>Text Here</a:t>
            </a:r>
            <a:endParaRPr lang="en-US" dirty="0"/>
          </a:p>
        </p:txBody>
      </p:sp>
      <p:sp>
        <p:nvSpPr>
          <p:cNvPr id="28"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dirty="0" smtClean="0"/>
              <a:t>SLIDE TITLE HERE</a:t>
            </a:r>
            <a:endParaRPr kumimoji="1" lang="ja-JP" altLang="en-US" dirty="0"/>
          </a:p>
        </p:txBody>
      </p:sp>
    </p:spTree>
    <p:extLst>
      <p:ext uri="{BB962C8B-B14F-4D97-AF65-F5344CB8AC3E}">
        <p14:creationId xmlns:p14="http://schemas.microsoft.com/office/powerpoint/2010/main" val="2735738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grpId="0" nodeType="afterEffect">
                                  <p:stCondLst>
                                    <p:cond delay="50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par>
                          <p:cTn id="18" fill="hold">
                            <p:stCondLst>
                              <p:cond delay="1500"/>
                            </p:stCondLst>
                            <p:childTnLst>
                              <p:par>
                                <p:cTn id="19" presetID="10" presetClass="entr" presetSubtype="0" fill="hold" grpId="0" nodeType="afterEffect">
                                  <p:stCondLst>
                                    <p:cond delay="5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par>
                          <p:cTn id="25" fill="hold">
                            <p:stCondLst>
                              <p:cond delay="2500"/>
                            </p:stCondLst>
                            <p:childTnLst>
                              <p:par>
                                <p:cTn id="26" presetID="10" presetClass="entr" presetSubtype="0" fill="hold" grpId="0" nodeType="afterEffect">
                                  <p:stCondLst>
                                    <p:cond delay="50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par>
                          <p:cTn id="32" fill="hold">
                            <p:stCondLst>
                              <p:cond delay="3500"/>
                            </p:stCondLst>
                            <p:childTnLst>
                              <p:par>
                                <p:cTn id="33" presetID="10" presetClass="entr" presetSubtype="0" fill="hold" grpId="0" nodeType="afterEffect">
                                  <p:stCondLst>
                                    <p:cond delay="50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10" presetClass="entr" presetSubtype="0" fill="hold" grpId="0" nodeType="withEffect">
                                  <p:stCondLst>
                                    <p:cond delay="50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par>
                          <p:cTn id="39" fill="hold">
                            <p:stCondLst>
                              <p:cond delay="4500"/>
                            </p:stCondLst>
                            <p:childTnLst>
                              <p:par>
                                <p:cTn id="40" presetID="10" presetClass="entr" presetSubtype="0" fill="hold" grpId="0" nodeType="afterEffect">
                                  <p:stCondLst>
                                    <p:cond delay="50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grpId="0" nodeType="withEffect">
                                  <p:stCondLst>
                                    <p:cond delay="50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tmplLst>
          <p:tmpl>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17" grpId="0"/>
      <p:bldP spid="18" grpId="0">
        <p:tmplLst>
          <p:tmpl>
            <p:tnLst>
              <p:par>
                <p:cTn presetID="10" presetClass="entr" presetSubtype="0" fill="hold" nodeType="withEffect">
                  <p:stCondLst>
                    <p:cond delay="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p:bldP spid="20" grpId="0">
        <p:tmplLst>
          <p:tmpl>
            <p:tnLst>
              <p:par>
                <p:cTn presetID="10" presetClass="entr" presetSubtype="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bldP spid="22" grpId="0">
        <p:tmplLst>
          <p:tmpl>
            <p:tnLst>
              <p:par>
                <p:cTn presetID="10" presetClass="entr" presetSubtype="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p:bldP spid="24" grpId="0">
        <p:tmplLst>
          <p:tmpl>
            <p:tnLst>
              <p:par>
                <p:cTn presetID="10" presetClass="entr" presetSubtype="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p:bldP spid="26" grpId="0">
        <p:tmplLst>
          <p:tmpl>
            <p:tnLst>
              <p:par>
                <p:cTn presetID="10" presetClass="entr" presetSubtype="0" fill="hold" nodeType="withEffect">
                  <p:stCondLst>
                    <p:cond delay="5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 Image - 1 Column">
    <p:spTree>
      <p:nvGrpSpPr>
        <p:cNvPr id="1" name=""/>
        <p:cNvGrpSpPr/>
        <p:nvPr/>
      </p:nvGrpSpPr>
      <p:grpSpPr>
        <a:xfrm>
          <a:off x="0" y="0"/>
          <a:ext cx="0" cy="0"/>
          <a:chOff x="0" y="0"/>
          <a:chExt cx="0" cy="0"/>
        </a:xfrm>
      </p:grpSpPr>
      <p:sp>
        <p:nvSpPr>
          <p:cNvPr id="10" name="正方形/長方形 9"/>
          <p:cNvSpPr/>
          <p:nvPr userDrawn="1"/>
        </p:nvSpPr>
        <p:spPr>
          <a:xfrm>
            <a:off x="727271" y="2909031"/>
            <a:ext cx="7110790" cy="5069784"/>
          </a:xfrm>
          <a:prstGeom prst="rect">
            <a:avLst/>
          </a:prstGeom>
          <a:solidFill>
            <a:schemeClr val="accent1">
              <a:lumMod val="20000"/>
              <a:lumOff val="80000"/>
              <a:alpha val="30000"/>
            </a:schemeClr>
          </a:solidFill>
          <a:ln w="12700" cmpd="thinThick">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図プレースホルダー 8"/>
          <p:cNvSpPr>
            <a:spLocks noGrp="1"/>
          </p:cNvSpPr>
          <p:nvPr>
            <p:ph type="pic" sz="quarter" idx="12" hasCustomPrompt="1"/>
          </p:nvPr>
        </p:nvSpPr>
        <p:spPr>
          <a:xfrm>
            <a:off x="885185" y="3063876"/>
            <a:ext cx="6794962" cy="4760095"/>
          </a:xfrm>
          <a:prstGeom prst="rect">
            <a:avLst/>
          </a:prstGeom>
        </p:spPr>
        <p:txBody>
          <a:bodyPr/>
          <a:lstStyle>
            <a:lvl1pPr>
              <a:defRPr/>
            </a:lvl1pPr>
          </a:lstStyle>
          <a:p>
            <a:r>
              <a:rPr kumimoji="1" lang="en-US" altLang="ja-JP" dirty="0" smtClean="0"/>
              <a:t>Add an image</a:t>
            </a:r>
            <a:endParaRPr kumimoji="1" lang="ja-JP" altLang="en-US" dirty="0"/>
          </a:p>
        </p:txBody>
      </p:sp>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‹N°›</a:t>
            </a:fld>
            <a:endParaRPr lang="en-US" dirty="0"/>
          </a:p>
        </p:txBody>
      </p:sp>
      <p:sp>
        <p:nvSpPr>
          <p:cNvPr id="11" name="ホームベース 10"/>
          <p:cNvSpPr/>
          <p:nvPr userDrawn="1"/>
        </p:nvSpPr>
        <p:spPr>
          <a:xfrm>
            <a:off x="8393479" y="2729295"/>
            <a:ext cx="479695" cy="359473"/>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11"/>
          <p:cNvSpPr>
            <a:spLocks noGrp="1"/>
          </p:cNvSpPr>
          <p:nvPr>
            <p:ph type="body" sz="quarter" idx="15" hasCustomPrompt="1"/>
          </p:nvPr>
        </p:nvSpPr>
        <p:spPr>
          <a:xfrm>
            <a:off x="8873176" y="3112640"/>
            <a:ext cx="8820980" cy="1035115"/>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
        <p:nvSpPr>
          <p:cNvPr id="13" name="テキスト プレースホルダー 11"/>
          <p:cNvSpPr>
            <a:spLocks noGrp="1"/>
          </p:cNvSpPr>
          <p:nvPr>
            <p:ph type="body" sz="quarter" idx="16" hasCustomPrompt="1"/>
          </p:nvPr>
        </p:nvSpPr>
        <p:spPr>
          <a:xfrm>
            <a:off x="8873176" y="2533210"/>
            <a:ext cx="8820980"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smtClean="0"/>
              <a:t>Text Here</a:t>
            </a:r>
            <a:endParaRPr lang="en-US" dirty="0"/>
          </a:p>
        </p:txBody>
      </p:sp>
      <p:sp>
        <p:nvSpPr>
          <p:cNvPr id="14" name="ホームベース 13"/>
          <p:cNvSpPr/>
          <p:nvPr userDrawn="1"/>
        </p:nvSpPr>
        <p:spPr>
          <a:xfrm>
            <a:off x="8393479" y="4716895"/>
            <a:ext cx="479695" cy="359473"/>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プレースホルダー 11"/>
          <p:cNvSpPr>
            <a:spLocks noGrp="1"/>
          </p:cNvSpPr>
          <p:nvPr>
            <p:ph type="body" sz="quarter" idx="17" hasCustomPrompt="1"/>
          </p:nvPr>
        </p:nvSpPr>
        <p:spPr>
          <a:xfrm>
            <a:off x="8873176" y="5100240"/>
            <a:ext cx="8820980" cy="1035115"/>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
        <p:nvSpPr>
          <p:cNvPr id="16" name="テキスト プレースホルダー 11"/>
          <p:cNvSpPr>
            <a:spLocks noGrp="1"/>
          </p:cNvSpPr>
          <p:nvPr>
            <p:ph type="body" sz="quarter" idx="18" hasCustomPrompt="1"/>
          </p:nvPr>
        </p:nvSpPr>
        <p:spPr>
          <a:xfrm>
            <a:off x="8873176" y="4520810"/>
            <a:ext cx="8820980"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smtClean="0"/>
              <a:t>Text Here</a:t>
            </a:r>
            <a:endParaRPr lang="en-US" dirty="0"/>
          </a:p>
        </p:txBody>
      </p:sp>
      <p:sp>
        <p:nvSpPr>
          <p:cNvPr id="17" name="ホームベース 16"/>
          <p:cNvSpPr/>
          <p:nvPr userDrawn="1"/>
        </p:nvSpPr>
        <p:spPr>
          <a:xfrm>
            <a:off x="8393477" y="6740375"/>
            <a:ext cx="479695" cy="359473"/>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11"/>
          <p:cNvSpPr>
            <a:spLocks noGrp="1"/>
          </p:cNvSpPr>
          <p:nvPr>
            <p:ph type="body" sz="quarter" idx="19" hasCustomPrompt="1"/>
          </p:nvPr>
        </p:nvSpPr>
        <p:spPr>
          <a:xfrm>
            <a:off x="8873174" y="7123720"/>
            <a:ext cx="8820980" cy="1035115"/>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
        <p:nvSpPr>
          <p:cNvPr id="19" name="テキスト プレースホルダー 11"/>
          <p:cNvSpPr>
            <a:spLocks noGrp="1"/>
          </p:cNvSpPr>
          <p:nvPr>
            <p:ph type="body" sz="quarter" idx="20" hasCustomPrompt="1"/>
          </p:nvPr>
        </p:nvSpPr>
        <p:spPr>
          <a:xfrm>
            <a:off x="8873174" y="6544290"/>
            <a:ext cx="8820980"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smtClean="0"/>
              <a:t>Text Here</a:t>
            </a:r>
            <a:endParaRPr lang="en-US" dirty="0"/>
          </a:p>
        </p:txBody>
      </p:sp>
    </p:spTree>
    <p:extLst>
      <p:ext uri="{BB962C8B-B14F-4D97-AF65-F5344CB8AC3E}">
        <p14:creationId xmlns:p14="http://schemas.microsoft.com/office/powerpoint/2010/main" val="2039526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2" presetClass="entr" presetSubtype="8" decel="10000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0-#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2" decel="10000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1+#ppt_w/2"/>
                                          </p:val>
                                        </p:tav>
                                        <p:tav tm="100000">
                                          <p:val>
                                            <p:strVal val="#ppt_x"/>
                                          </p:val>
                                        </p:tav>
                                      </p:tavLst>
                                    </p:anim>
                                    <p:anim calcmode="lin" valueType="num">
                                      <p:cBhvr additive="base">
                                        <p:cTn id="19" dur="500" fill="hold"/>
                                        <p:tgtEl>
                                          <p:spTgt spid="13"/>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2" presetClass="entr" presetSubtype="8" decel="100000" fill="hold" grpId="0" nodeType="afterEffect">
                                  <p:stCondLst>
                                    <p:cond delay="50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0-#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50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1+#ppt_w/2"/>
                                          </p:val>
                                        </p:tav>
                                        <p:tav tm="100000">
                                          <p:val>
                                            <p:strVal val="#ppt_x"/>
                                          </p:val>
                                        </p:tav>
                                      </p:tavLst>
                                    </p:anim>
                                    <p:anim calcmode="lin" valueType="num">
                                      <p:cBhvr additive="base">
                                        <p:cTn id="32" dur="500" fill="hold"/>
                                        <p:tgtEl>
                                          <p:spTgt spid="16"/>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50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1+#ppt_w/2"/>
                                          </p:val>
                                        </p:tav>
                                        <p:tav tm="100000">
                                          <p:val>
                                            <p:strVal val="#ppt_x"/>
                                          </p:val>
                                        </p:tav>
                                      </p:tavLst>
                                    </p:anim>
                                    <p:anim calcmode="lin" valueType="num">
                                      <p:cBhvr additive="base">
                                        <p:cTn id="36" dur="500" fill="hold"/>
                                        <p:tgtEl>
                                          <p:spTgt spid="15"/>
                                        </p:tgtEl>
                                        <p:attrNameLst>
                                          <p:attrName>ppt_y</p:attrName>
                                        </p:attrNameLst>
                                      </p:cBhvr>
                                      <p:tavLst>
                                        <p:tav tm="0">
                                          <p:val>
                                            <p:strVal val="#ppt_y"/>
                                          </p:val>
                                        </p:tav>
                                        <p:tav tm="100000">
                                          <p:val>
                                            <p:strVal val="#ppt_y"/>
                                          </p:val>
                                        </p:tav>
                                      </p:tavLst>
                                    </p:anim>
                                  </p:childTnLst>
                                </p:cTn>
                              </p:par>
                            </p:childTnLst>
                          </p:cTn>
                        </p:par>
                        <p:par>
                          <p:cTn id="37" fill="hold">
                            <p:stCondLst>
                              <p:cond delay="2000"/>
                            </p:stCondLst>
                            <p:childTnLst>
                              <p:par>
                                <p:cTn id="38" presetID="2" presetClass="entr" presetSubtype="8" decel="100000" fill="hold" grpId="0" nodeType="afterEffect">
                                  <p:stCondLst>
                                    <p:cond delay="500"/>
                                  </p:stCondLst>
                                  <p:childTnLst>
                                    <p:set>
                                      <p:cBhvr>
                                        <p:cTn id="39" dur="1" fill="hold">
                                          <p:stCondLst>
                                            <p:cond delay="0"/>
                                          </p:stCondLst>
                                        </p:cTn>
                                        <p:tgtEl>
                                          <p:spTgt spid="17"/>
                                        </p:tgtEl>
                                        <p:attrNameLst>
                                          <p:attrName>style.visibility</p:attrName>
                                        </p:attrNameLst>
                                      </p:cBhvr>
                                      <p:to>
                                        <p:strVal val="visible"/>
                                      </p:to>
                                    </p:set>
                                    <p:anim calcmode="lin" valueType="num">
                                      <p:cBhvr additive="base">
                                        <p:cTn id="40" dur="500" fill="hold"/>
                                        <p:tgtEl>
                                          <p:spTgt spid="17"/>
                                        </p:tgtEl>
                                        <p:attrNameLst>
                                          <p:attrName>ppt_x</p:attrName>
                                        </p:attrNameLst>
                                      </p:cBhvr>
                                      <p:tavLst>
                                        <p:tav tm="0">
                                          <p:val>
                                            <p:strVal val="0-#ppt_w/2"/>
                                          </p:val>
                                        </p:tav>
                                        <p:tav tm="100000">
                                          <p:val>
                                            <p:strVal val="#ppt_x"/>
                                          </p:val>
                                        </p:tav>
                                      </p:tavLst>
                                    </p:anim>
                                    <p:anim calcmode="lin" valueType="num">
                                      <p:cBhvr additive="base">
                                        <p:cTn id="41" dur="500" fill="hold"/>
                                        <p:tgtEl>
                                          <p:spTgt spid="17"/>
                                        </p:tgtEl>
                                        <p:attrNameLst>
                                          <p:attrName>ppt_y</p:attrName>
                                        </p:attrNameLst>
                                      </p:cBhvr>
                                      <p:tavLst>
                                        <p:tav tm="0">
                                          <p:val>
                                            <p:strVal val="#ppt_y"/>
                                          </p:val>
                                        </p:tav>
                                        <p:tav tm="100000">
                                          <p:val>
                                            <p:strVal val="#ppt_y"/>
                                          </p:val>
                                        </p:tav>
                                      </p:tavLst>
                                    </p:anim>
                                  </p:childTnLst>
                                </p:cTn>
                              </p:par>
                              <p:par>
                                <p:cTn id="42" presetID="2" presetClass="entr" presetSubtype="2" decel="100000" fill="hold" grpId="0" nodeType="withEffect">
                                  <p:stCondLst>
                                    <p:cond delay="500"/>
                                  </p:stCondLst>
                                  <p:childTnLst>
                                    <p:set>
                                      <p:cBhvr>
                                        <p:cTn id="43" dur="1" fill="hold">
                                          <p:stCondLst>
                                            <p:cond delay="0"/>
                                          </p:stCondLst>
                                        </p:cTn>
                                        <p:tgtEl>
                                          <p:spTgt spid="19"/>
                                        </p:tgtEl>
                                        <p:attrNameLst>
                                          <p:attrName>style.visibility</p:attrName>
                                        </p:attrNameLst>
                                      </p:cBhvr>
                                      <p:to>
                                        <p:strVal val="visible"/>
                                      </p:to>
                                    </p:set>
                                    <p:anim calcmode="lin" valueType="num">
                                      <p:cBhvr additive="base">
                                        <p:cTn id="44" dur="500" fill="hold"/>
                                        <p:tgtEl>
                                          <p:spTgt spid="19"/>
                                        </p:tgtEl>
                                        <p:attrNameLst>
                                          <p:attrName>ppt_x</p:attrName>
                                        </p:attrNameLst>
                                      </p:cBhvr>
                                      <p:tavLst>
                                        <p:tav tm="0">
                                          <p:val>
                                            <p:strVal val="1+#ppt_w/2"/>
                                          </p:val>
                                        </p:tav>
                                        <p:tav tm="100000">
                                          <p:val>
                                            <p:strVal val="#ppt_x"/>
                                          </p:val>
                                        </p:tav>
                                      </p:tavLst>
                                    </p:anim>
                                    <p:anim calcmode="lin" valueType="num">
                                      <p:cBhvr additive="base">
                                        <p:cTn id="45" dur="500" fill="hold"/>
                                        <p:tgtEl>
                                          <p:spTgt spid="19"/>
                                        </p:tgtEl>
                                        <p:attrNameLst>
                                          <p:attrName>ppt_y</p:attrName>
                                        </p:attrNameLst>
                                      </p:cBhvr>
                                      <p:tavLst>
                                        <p:tav tm="0">
                                          <p:val>
                                            <p:strVal val="#ppt_y"/>
                                          </p:val>
                                        </p:tav>
                                        <p:tav tm="100000">
                                          <p:val>
                                            <p:strVal val="#ppt_y"/>
                                          </p:val>
                                        </p:tav>
                                      </p:tavLst>
                                    </p:anim>
                                  </p:childTnLst>
                                </p:cTn>
                              </p:par>
                              <p:par>
                                <p:cTn id="46" presetID="2" presetClass="entr" presetSubtype="2" decel="100000" fill="hold" grpId="0" nodeType="withEffect">
                                  <p:stCondLst>
                                    <p:cond delay="500"/>
                                  </p:stCondLst>
                                  <p:childTnLst>
                                    <p:set>
                                      <p:cBhvr>
                                        <p:cTn id="47" dur="1" fill="hold">
                                          <p:stCondLst>
                                            <p:cond delay="0"/>
                                          </p:stCondLst>
                                        </p:cTn>
                                        <p:tgtEl>
                                          <p:spTgt spid="18"/>
                                        </p:tgtEl>
                                        <p:attrNameLst>
                                          <p:attrName>style.visibility</p:attrName>
                                        </p:attrNameLst>
                                      </p:cBhvr>
                                      <p:to>
                                        <p:strVal val="visible"/>
                                      </p:to>
                                    </p:set>
                                    <p:anim calcmode="lin" valueType="num">
                                      <p:cBhvr additive="base">
                                        <p:cTn id="48" dur="500" fill="hold"/>
                                        <p:tgtEl>
                                          <p:spTgt spid="18"/>
                                        </p:tgtEl>
                                        <p:attrNameLst>
                                          <p:attrName>ppt_x</p:attrName>
                                        </p:attrNameLst>
                                      </p:cBhvr>
                                      <p:tavLst>
                                        <p:tav tm="0">
                                          <p:val>
                                            <p:strVal val="1+#ppt_w/2"/>
                                          </p:val>
                                        </p:tav>
                                        <p:tav tm="100000">
                                          <p:val>
                                            <p:strVal val="#ppt_x"/>
                                          </p:val>
                                        </p:tav>
                                      </p:tavLst>
                                    </p:anim>
                                    <p:anim calcmode="lin" valueType="num">
                                      <p:cBhvr additive="base">
                                        <p:cTn id="49"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p:bldP spid="11" grpId="0" animBg="1"/>
      <p:bldP spid="12" grpId="0">
        <p:tmplLst>
          <p:tmpl>
            <p:tnLst>
              <p:par>
                <p:cTn presetID="2" presetClass="entr" presetSubtype="2"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p:tmplLst>
          <p:tmpl>
            <p:tnLst>
              <p:par>
                <p:cTn presetID="2" presetClass="entr" presetSubtype="2" decel="10000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animBg="1"/>
      <p:bldP spid="15" grpId="0">
        <p:tmplLst>
          <p:tmpl>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p:tmplLst>
          <p:tmpl>
            <p:tnLst>
              <p:par>
                <p:cTn presetID="2" presetClass="entr" presetSubtype="2" decel="10000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animBg="1"/>
      <p:bldP spid="18" grpId="0">
        <p:tmplLst>
          <p:tmpl>
            <p:tnLst>
              <p:par>
                <p:cTn presetID="2" presetClass="entr" presetSubtype="2" decel="100000" fill="hold" nodeType="withEffect">
                  <p:stCondLst>
                    <p:cond delay="50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p:tmplLst>
          <p:tmpl>
            <p:tnLst>
              <p:par>
                <p:cTn presetID="2" presetClass="entr" presetSubtype="2" decel="100000" fill="hold" nodeType="withEffect">
                  <p:stCondLst>
                    <p:cond delay="5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Numeric List - 6 Items">
    <p:spTree>
      <p:nvGrpSpPr>
        <p:cNvPr id="1" name=""/>
        <p:cNvGrpSpPr/>
        <p:nvPr/>
      </p:nvGrpSpPr>
      <p:grpSpPr>
        <a:xfrm>
          <a:off x="0" y="0"/>
          <a:ext cx="0" cy="0"/>
          <a:chOff x="0" y="0"/>
          <a:chExt cx="0" cy="0"/>
        </a:xfrm>
      </p:grpSpPr>
      <p:sp>
        <p:nvSpPr>
          <p:cNvPr id="5" name="正方形/長方形 4"/>
          <p:cNvSpPr/>
          <p:nvPr userDrawn="1"/>
        </p:nvSpPr>
        <p:spPr>
          <a:xfrm>
            <a:off x="952296" y="2218131"/>
            <a:ext cx="7739208" cy="563185"/>
          </a:xfrm>
          <a:prstGeom prst="rect">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‹N°›</a:t>
            </a:fld>
            <a:endParaRPr lang="en-US" dirty="0"/>
          </a:p>
        </p:txBody>
      </p:sp>
      <p:sp>
        <p:nvSpPr>
          <p:cNvPr id="11" name="ホームベース 10"/>
          <p:cNvSpPr/>
          <p:nvPr userDrawn="1"/>
        </p:nvSpPr>
        <p:spPr>
          <a:xfrm>
            <a:off x="952296" y="2218131"/>
            <a:ext cx="900100" cy="563185"/>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11"/>
          <p:cNvSpPr>
            <a:spLocks noGrp="1"/>
          </p:cNvSpPr>
          <p:nvPr>
            <p:ph type="body" sz="quarter" idx="15" hasCustomPrompt="1"/>
          </p:nvPr>
        </p:nvSpPr>
        <p:spPr>
          <a:xfrm>
            <a:off x="937202" y="2856363"/>
            <a:ext cx="7755954" cy="1664618"/>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p>
          <a:p>
            <a:pPr lvl="0"/>
            <a:endParaRPr lang="en-US" dirty="0" smtClean="0"/>
          </a:p>
          <a:p>
            <a:pPr lvl="0"/>
            <a:endParaRPr lang="en-US" dirty="0"/>
          </a:p>
        </p:txBody>
      </p:sp>
      <p:sp>
        <p:nvSpPr>
          <p:cNvPr id="13" name="テキスト プレースホルダー 11"/>
          <p:cNvSpPr>
            <a:spLocks noGrp="1"/>
          </p:cNvSpPr>
          <p:nvPr>
            <p:ph type="body" sz="quarter" idx="16" hasCustomPrompt="1"/>
          </p:nvPr>
        </p:nvSpPr>
        <p:spPr>
          <a:xfrm>
            <a:off x="1852396" y="2128165"/>
            <a:ext cx="6839108"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smtClean="0"/>
              <a:t>Text Here</a:t>
            </a:r>
            <a:endParaRPr lang="en-US" dirty="0"/>
          </a:p>
        </p:txBody>
      </p:sp>
      <p:sp>
        <p:nvSpPr>
          <p:cNvPr id="20" name="テキスト プレースホルダー 11"/>
          <p:cNvSpPr>
            <a:spLocks noGrp="1"/>
          </p:cNvSpPr>
          <p:nvPr>
            <p:ph type="body" sz="quarter" idx="21" hasCustomPrompt="1"/>
          </p:nvPr>
        </p:nvSpPr>
        <p:spPr>
          <a:xfrm>
            <a:off x="1042306" y="2128165"/>
            <a:ext cx="630070" cy="756855"/>
          </a:xfrm>
        </p:spPr>
        <p:txBody>
          <a:bodyPr anchor="ctr">
            <a:noAutofit/>
          </a:bodyPr>
          <a:lstStyle>
            <a:lvl1pPr algn="l">
              <a:lnSpc>
                <a:spcPct val="120000"/>
              </a:lnSpc>
              <a:defRPr sz="2800">
                <a:solidFill>
                  <a:schemeClr val="bg1"/>
                </a:solidFill>
                <a:latin typeface="+mn-lt"/>
              </a:defRPr>
            </a:lvl1pPr>
          </a:lstStyle>
          <a:p>
            <a:pPr lvl="0"/>
            <a:r>
              <a:rPr lang="en-US" dirty="0" smtClean="0"/>
              <a:t>0</a:t>
            </a:r>
            <a:endParaRPr lang="en-US" dirty="0"/>
          </a:p>
        </p:txBody>
      </p:sp>
      <p:sp>
        <p:nvSpPr>
          <p:cNvPr id="21" name="正方形/長方形 20"/>
          <p:cNvSpPr/>
          <p:nvPr userDrawn="1"/>
        </p:nvSpPr>
        <p:spPr>
          <a:xfrm>
            <a:off x="952296" y="4646277"/>
            <a:ext cx="7739208" cy="563185"/>
          </a:xfrm>
          <a:prstGeom prst="rect">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ホームベース 21"/>
          <p:cNvSpPr/>
          <p:nvPr userDrawn="1"/>
        </p:nvSpPr>
        <p:spPr>
          <a:xfrm>
            <a:off x="952296" y="4646277"/>
            <a:ext cx="900100" cy="563185"/>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プレースホルダー 11"/>
          <p:cNvSpPr>
            <a:spLocks noGrp="1"/>
          </p:cNvSpPr>
          <p:nvPr>
            <p:ph type="body" sz="quarter" idx="22" hasCustomPrompt="1"/>
          </p:nvPr>
        </p:nvSpPr>
        <p:spPr>
          <a:xfrm>
            <a:off x="937202" y="5284509"/>
            <a:ext cx="7755954" cy="1664618"/>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p>
          <a:p>
            <a:pPr lvl="0"/>
            <a:endParaRPr lang="en-US" dirty="0" smtClean="0"/>
          </a:p>
          <a:p>
            <a:pPr lvl="0"/>
            <a:endParaRPr lang="en-US" dirty="0"/>
          </a:p>
        </p:txBody>
      </p:sp>
      <p:sp>
        <p:nvSpPr>
          <p:cNvPr id="24" name="テキスト プレースホルダー 11"/>
          <p:cNvSpPr>
            <a:spLocks noGrp="1"/>
          </p:cNvSpPr>
          <p:nvPr>
            <p:ph type="body" sz="quarter" idx="23" hasCustomPrompt="1"/>
          </p:nvPr>
        </p:nvSpPr>
        <p:spPr>
          <a:xfrm>
            <a:off x="1852396" y="4556311"/>
            <a:ext cx="6839108"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smtClean="0"/>
              <a:t>Text Here</a:t>
            </a:r>
            <a:endParaRPr lang="en-US" dirty="0"/>
          </a:p>
        </p:txBody>
      </p:sp>
      <p:sp>
        <p:nvSpPr>
          <p:cNvPr id="25" name="テキスト プレースホルダー 11"/>
          <p:cNvSpPr>
            <a:spLocks noGrp="1"/>
          </p:cNvSpPr>
          <p:nvPr>
            <p:ph type="body" sz="quarter" idx="24" hasCustomPrompt="1"/>
          </p:nvPr>
        </p:nvSpPr>
        <p:spPr>
          <a:xfrm>
            <a:off x="1042306" y="4556311"/>
            <a:ext cx="630070" cy="756855"/>
          </a:xfrm>
        </p:spPr>
        <p:txBody>
          <a:bodyPr anchor="ctr">
            <a:noAutofit/>
          </a:bodyPr>
          <a:lstStyle>
            <a:lvl1pPr algn="l">
              <a:lnSpc>
                <a:spcPct val="120000"/>
              </a:lnSpc>
              <a:defRPr sz="2800">
                <a:solidFill>
                  <a:schemeClr val="bg1"/>
                </a:solidFill>
                <a:latin typeface="+mn-lt"/>
              </a:defRPr>
            </a:lvl1pPr>
          </a:lstStyle>
          <a:p>
            <a:pPr lvl="0"/>
            <a:r>
              <a:rPr lang="en-US" dirty="0" smtClean="0"/>
              <a:t>0</a:t>
            </a:r>
            <a:endParaRPr lang="en-US" dirty="0"/>
          </a:p>
        </p:txBody>
      </p:sp>
      <p:sp>
        <p:nvSpPr>
          <p:cNvPr id="26" name="正方形/長方形 25"/>
          <p:cNvSpPr/>
          <p:nvPr userDrawn="1"/>
        </p:nvSpPr>
        <p:spPr>
          <a:xfrm>
            <a:off x="952295" y="7071120"/>
            <a:ext cx="7739208" cy="563185"/>
          </a:xfrm>
          <a:prstGeom prst="rect">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ホームベース 26"/>
          <p:cNvSpPr/>
          <p:nvPr userDrawn="1"/>
        </p:nvSpPr>
        <p:spPr>
          <a:xfrm>
            <a:off x="952295" y="7071120"/>
            <a:ext cx="900100" cy="563185"/>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プレースホルダー 11"/>
          <p:cNvSpPr>
            <a:spLocks noGrp="1"/>
          </p:cNvSpPr>
          <p:nvPr>
            <p:ph type="body" sz="quarter" idx="25" hasCustomPrompt="1"/>
          </p:nvPr>
        </p:nvSpPr>
        <p:spPr>
          <a:xfrm>
            <a:off x="937201" y="7709352"/>
            <a:ext cx="7755954" cy="1664618"/>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p>
          <a:p>
            <a:pPr lvl="0"/>
            <a:endParaRPr lang="en-US" dirty="0" smtClean="0"/>
          </a:p>
          <a:p>
            <a:pPr lvl="0"/>
            <a:endParaRPr lang="en-US" dirty="0"/>
          </a:p>
        </p:txBody>
      </p:sp>
      <p:sp>
        <p:nvSpPr>
          <p:cNvPr id="29" name="テキスト プレースホルダー 11"/>
          <p:cNvSpPr>
            <a:spLocks noGrp="1"/>
          </p:cNvSpPr>
          <p:nvPr>
            <p:ph type="body" sz="quarter" idx="26" hasCustomPrompt="1"/>
          </p:nvPr>
        </p:nvSpPr>
        <p:spPr>
          <a:xfrm>
            <a:off x="1852395" y="6981154"/>
            <a:ext cx="6839108"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smtClean="0"/>
              <a:t>Text Here</a:t>
            </a:r>
            <a:endParaRPr lang="en-US" dirty="0"/>
          </a:p>
        </p:txBody>
      </p:sp>
      <p:sp>
        <p:nvSpPr>
          <p:cNvPr id="30" name="テキスト プレースホルダー 11"/>
          <p:cNvSpPr>
            <a:spLocks noGrp="1"/>
          </p:cNvSpPr>
          <p:nvPr>
            <p:ph type="body" sz="quarter" idx="27" hasCustomPrompt="1"/>
          </p:nvPr>
        </p:nvSpPr>
        <p:spPr>
          <a:xfrm>
            <a:off x="1042305" y="6981154"/>
            <a:ext cx="630070" cy="756855"/>
          </a:xfrm>
        </p:spPr>
        <p:txBody>
          <a:bodyPr anchor="ctr">
            <a:noAutofit/>
          </a:bodyPr>
          <a:lstStyle>
            <a:lvl1pPr algn="l">
              <a:lnSpc>
                <a:spcPct val="120000"/>
              </a:lnSpc>
              <a:defRPr sz="2800">
                <a:solidFill>
                  <a:schemeClr val="bg1"/>
                </a:solidFill>
                <a:latin typeface="+mn-lt"/>
              </a:defRPr>
            </a:lvl1pPr>
          </a:lstStyle>
          <a:p>
            <a:pPr lvl="0"/>
            <a:r>
              <a:rPr lang="en-US" dirty="0" smtClean="0"/>
              <a:t>0</a:t>
            </a:r>
            <a:endParaRPr lang="en-US" dirty="0"/>
          </a:p>
        </p:txBody>
      </p:sp>
      <p:sp>
        <p:nvSpPr>
          <p:cNvPr id="46" name="正方形/長方形 45"/>
          <p:cNvSpPr/>
          <p:nvPr userDrawn="1"/>
        </p:nvSpPr>
        <p:spPr>
          <a:xfrm>
            <a:off x="9503246" y="2218131"/>
            <a:ext cx="7739208" cy="563185"/>
          </a:xfrm>
          <a:prstGeom prst="rect">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ホームベース 46"/>
          <p:cNvSpPr/>
          <p:nvPr userDrawn="1"/>
        </p:nvSpPr>
        <p:spPr>
          <a:xfrm>
            <a:off x="9503246" y="2218131"/>
            <a:ext cx="900100" cy="563185"/>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プレースホルダー 11"/>
          <p:cNvSpPr>
            <a:spLocks noGrp="1"/>
          </p:cNvSpPr>
          <p:nvPr>
            <p:ph type="body" sz="quarter" idx="28" hasCustomPrompt="1"/>
          </p:nvPr>
        </p:nvSpPr>
        <p:spPr>
          <a:xfrm>
            <a:off x="9488152" y="2856363"/>
            <a:ext cx="7755954" cy="1664618"/>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p>
          <a:p>
            <a:pPr lvl="0"/>
            <a:endParaRPr lang="en-US" dirty="0" smtClean="0"/>
          </a:p>
          <a:p>
            <a:pPr lvl="0"/>
            <a:endParaRPr lang="en-US" dirty="0"/>
          </a:p>
        </p:txBody>
      </p:sp>
      <p:sp>
        <p:nvSpPr>
          <p:cNvPr id="49" name="テキスト プレースホルダー 11"/>
          <p:cNvSpPr>
            <a:spLocks noGrp="1"/>
          </p:cNvSpPr>
          <p:nvPr>
            <p:ph type="body" sz="quarter" idx="29" hasCustomPrompt="1"/>
          </p:nvPr>
        </p:nvSpPr>
        <p:spPr>
          <a:xfrm>
            <a:off x="10403346" y="2128165"/>
            <a:ext cx="6839108"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smtClean="0"/>
              <a:t>Text Here</a:t>
            </a:r>
            <a:endParaRPr lang="en-US" dirty="0"/>
          </a:p>
        </p:txBody>
      </p:sp>
      <p:sp>
        <p:nvSpPr>
          <p:cNvPr id="50" name="テキスト プレースホルダー 11"/>
          <p:cNvSpPr>
            <a:spLocks noGrp="1"/>
          </p:cNvSpPr>
          <p:nvPr>
            <p:ph type="body" sz="quarter" idx="30" hasCustomPrompt="1"/>
          </p:nvPr>
        </p:nvSpPr>
        <p:spPr>
          <a:xfrm>
            <a:off x="9593256" y="2128165"/>
            <a:ext cx="630070" cy="756855"/>
          </a:xfrm>
        </p:spPr>
        <p:txBody>
          <a:bodyPr anchor="ctr">
            <a:noAutofit/>
          </a:bodyPr>
          <a:lstStyle>
            <a:lvl1pPr algn="l">
              <a:lnSpc>
                <a:spcPct val="120000"/>
              </a:lnSpc>
              <a:defRPr sz="2800">
                <a:solidFill>
                  <a:schemeClr val="bg1"/>
                </a:solidFill>
                <a:latin typeface="+mn-lt"/>
              </a:defRPr>
            </a:lvl1pPr>
          </a:lstStyle>
          <a:p>
            <a:pPr lvl="0"/>
            <a:r>
              <a:rPr lang="en-US" dirty="0" smtClean="0"/>
              <a:t>0</a:t>
            </a:r>
            <a:endParaRPr lang="en-US" dirty="0"/>
          </a:p>
        </p:txBody>
      </p:sp>
      <p:sp>
        <p:nvSpPr>
          <p:cNvPr id="51" name="正方形/長方形 50"/>
          <p:cNvSpPr/>
          <p:nvPr userDrawn="1"/>
        </p:nvSpPr>
        <p:spPr>
          <a:xfrm>
            <a:off x="9503246" y="4646277"/>
            <a:ext cx="7739208" cy="563185"/>
          </a:xfrm>
          <a:prstGeom prst="rect">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ホームベース 51"/>
          <p:cNvSpPr/>
          <p:nvPr userDrawn="1"/>
        </p:nvSpPr>
        <p:spPr>
          <a:xfrm>
            <a:off x="9503246" y="4646277"/>
            <a:ext cx="900100" cy="563185"/>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プレースホルダー 11"/>
          <p:cNvSpPr>
            <a:spLocks noGrp="1"/>
          </p:cNvSpPr>
          <p:nvPr>
            <p:ph type="body" sz="quarter" idx="31" hasCustomPrompt="1"/>
          </p:nvPr>
        </p:nvSpPr>
        <p:spPr>
          <a:xfrm>
            <a:off x="9488152" y="5284509"/>
            <a:ext cx="7755954" cy="1664618"/>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p>
          <a:p>
            <a:pPr lvl="0"/>
            <a:endParaRPr lang="en-US" dirty="0" smtClean="0"/>
          </a:p>
          <a:p>
            <a:pPr lvl="0"/>
            <a:endParaRPr lang="en-US" dirty="0"/>
          </a:p>
        </p:txBody>
      </p:sp>
      <p:sp>
        <p:nvSpPr>
          <p:cNvPr id="54" name="テキスト プレースホルダー 11"/>
          <p:cNvSpPr>
            <a:spLocks noGrp="1"/>
          </p:cNvSpPr>
          <p:nvPr>
            <p:ph type="body" sz="quarter" idx="32" hasCustomPrompt="1"/>
          </p:nvPr>
        </p:nvSpPr>
        <p:spPr>
          <a:xfrm>
            <a:off x="10403346" y="4556311"/>
            <a:ext cx="6839108"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smtClean="0"/>
              <a:t>Text Here</a:t>
            </a:r>
            <a:endParaRPr lang="en-US" dirty="0"/>
          </a:p>
        </p:txBody>
      </p:sp>
      <p:sp>
        <p:nvSpPr>
          <p:cNvPr id="55" name="テキスト プレースホルダー 11"/>
          <p:cNvSpPr>
            <a:spLocks noGrp="1"/>
          </p:cNvSpPr>
          <p:nvPr>
            <p:ph type="body" sz="quarter" idx="33" hasCustomPrompt="1"/>
          </p:nvPr>
        </p:nvSpPr>
        <p:spPr>
          <a:xfrm>
            <a:off x="9593256" y="4556311"/>
            <a:ext cx="630070" cy="756855"/>
          </a:xfrm>
        </p:spPr>
        <p:txBody>
          <a:bodyPr anchor="ctr">
            <a:noAutofit/>
          </a:bodyPr>
          <a:lstStyle>
            <a:lvl1pPr algn="l">
              <a:lnSpc>
                <a:spcPct val="120000"/>
              </a:lnSpc>
              <a:defRPr sz="2800">
                <a:solidFill>
                  <a:schemeClr val="bg1"/>
                </a:solidFill>
                <a:latin typeface="+mn-lt"/>
              </a:defRPr>
            </a:lvl1pPr>
          </a:lstStyle>
          <a:p>
            <a:pPr lvl="0"/>
            <a:r>
              <a:rPr lang="en-US" dirty="0" smtClean="0"/>
              <a:t>0</a:t>
            </a:r>
            <a:endParaRPr lang="en-US" dirty="0"/>
          </a:p>
        </p:txBody>
      </p:sp>
      <p:sp>
        <p:nvSpPr>
          <p:cNvPr id="56" name="正方形/長方形 55"/>
          <p:cNvSpPr/>
          <p:nvPr userDrawn="1"/>
        </p:nvSpPr>
        <p:spPr>
          <a:xfrm>
            <a:off x="9503245" y="7071120"/>
            <a:ext cx="7739208" cy="563185"/>
          </a:xfrm>
          <a:prstGeom prst="rect">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ホームベース 56"/>
          <p:cNvSpPr/>
          <p:nvPr userDrawn="1"/>
        </p:nvSpPr>
        <p:spPr>
          <a:xfrm>
            <a:off x="9503245" y="7071120"/>
            <a:ext cx="900100" cy="563185"/>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プレースホルダー 11"/>
          <p:cNvSpPr>
            <a:spLocks noGrp="1"/>
          </p:cNvSpPr>
          <p:nvPr>
            <p:ph type="body" sz="quarter" idx="34" hasCustomPrompt="1"/>
          </p:nvPr>
        </p:nvSpPr>
        <p:spPr>
          <a:xfrm>
            <a:off x="9488151" y="7709352"/>
            <a:ext cx="7755954" cy="1664618"/>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p>
          <a:p>
            <a:pPr lvl="0"/>
            <a:endParaRPr lang="en-US" dirty="0" smtClean="0"/>
          </a:p>
          <a:p>
            <a:pPr lvl="0"/>
            <a:endParaRPr lang="en-US" dirty="0"/>
          </a:p>
        </p:txBody>
      </p:sp>
      <p:sp>
        <p:nvSpPr>
          <p:cNvPr id="59" name="テキスト プレースホルダー 11"/>
          <p:cNvSpPr>
            <a:spLocks noGrp="1"/>
          </p:cNvSpPr>
          <p:nvPr>
            <p:ph type="body" sz="quarter" idx="35" hasCustomPrompt="1"/>
          </p:nvPr>
        </p:nvSpPr>
        <p:spPr>
          <a:xfrm>
            <a:off x="10403345" y="6981154"/>
            <a:ext cx="6839108"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smtClean="0"/>
              <a:t>Text Here</a:t>
            </a:r>
            <a:endParaRPr lang="en-US" dirty="0"/>
          </a:p>
        </p:txBody>
      </p:sp>
      <p:sp>
        <p:nvSpPr>
          <p:cNvPr id="60" name="テキスト プレースホルダー 11"/>
          <p:cNvSpPr>
            <a:spLocks noGrp="1"/>
          </p:cNvSpPr>
          <p:nvPr>
            <p:ph type="body" sz="quarter" idx="36" hasCustomPrompt="1"/>
          </p:nvPr>
        </p:nvSpPr>
        <p:spPr>
          <a:xfrm>
            <a:off x="9593255" y="6981154"/>
            <a:ext cx="630070" cy="756855"/>
          </a:xfrm>
        </p:spPr>
        <p:txBody>
          <a:bodyPr anchor="ctr">
            <a:noAutofit/>
          </a:bodyPr>
          <a:lstStyle>
            <a:lvl1pPr algn="l">
              <a:lnSpc>
                <a:spcPct val="120000"/>
              </a:lnSpc>
              <a:defRPr sz="2800">
                <a:solidFill>
                  <a:schemeClr val="bg1"/>
                </a:solidFill>
                <a:latin typeface="+mn-lt"/>
              </a:defRPr>
            </a:lvl1pPr>
          </a:lstStyle>
          <a:p>
            <a:pPr lvl="0"/>
            <a:r>
              <a:rPr lang="en-US" dirty="0" smtClean="0"/>
              <a:t>0</a:t>
            </a:r>
            <a:endParaRPr lang="en-US" dirty="0"/>
          </a:p>
        </p:txBody>
      </p:sp>
    </p:spTree>
    <p:extLst>
      <p:ext uri="{BB962C8B-B14F-4D97-AF65-F5344CB8AC3E}">
        <p14:creationId xmlns:p14="http://schemas.microsoft.com/office/powerpoint/2010/main" val="141536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xEl>
                                              <p:pRg st="0" end="0"/>
                                            </p:txEl>
                                          </p:spTgt>
                                        </p:tgtEl>
                                        <p:attrNameLst>
                                          <p:attrName>style.visibility</p:attrName>
                                        </p:attrNameLst>
                                      </p:cBhvr>
                                      <p:to>
                                        <p:strVal val="visible"/>
                                      </p:to>
                                    </p:set>
                                    <p:animEffect transition="in" filter="fade">
                                      <p:cBhvr>
                                        <p:cTn id="16" dur="500"/>
                                        <p:tgtEl>
                                          <p:spTgt spid="13">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xEl>
                                              <p:pRg st="0" end="0"/>
                                            </p:txEl>
                                          </p:spTgt>
                                        </p:tgtEl>
                                        <p:attrNameLst>
                                          <p:attrName>style.visibility</p:attrName>
                                        </p:attrNameLst>
                                      </p:cBhvr>
                                      <p:to>
                                        <p:strVal val="visible"/>
                                      </p:to>
                                    </p:set>
                                    <p:animEffect transition="in" filter="fade">
                                      <p:cBhvr>
                                        <p:cTn id="19" dur="500"/>
                                        <p:tgtEl>
                                          <p:spTgt spid="20">
                                            <p:txEl>
                                              <p:pRg st="0" end="0"/>
                                            </p:txEl>
                                          </p:spTgt>
                                        </p:tgtEl>
                                      </p:cBhvr>
                                    </p:animEffect>
                                  </p:childTnLst>
                                </p:cTn>
                              </p:par>
                            </p:childTnLst>
                          </p:cTn>
                        </p:par>
                        <p:par>
                          <p:cTn id="20" fill="hold">
                            <p:stCondLst>
                              <p:cond delay="500"/>
                            </p:stCondLst>
                            <p:childTnLst>
                              <p:par>
                                <p:cTn id="21" presetID="10" presetClass="entr" presetSubtype="0" fill="hold" grpId="0" nodeType="afterEffect">
                                  <p:stCondLst>
                                    <p:cond delay="5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24">
                                            <p:txEl>
                                              <p:pRg st="0" end="0"/>
                                            </p:txEl>
                                          </p:spTgt>
                                        </p:tgtEl>
                                        <p:attrNameLst>
                                          <p:attrName>style.visibility</p:attrName>
                                        </p:attrNameLst>
                                      </p:cBhvr>
                                      <p:to>
                                        <p:strVal val="visible"/>
                                      </p:to>
                                    </p:set>
                                    <p:animEffect transition="in" filter="fade">
                                      <p:cBhvr>
                                        <p:cTn id="32" dur="500"/>
                                        <p:tgtEl>
                                          <p:spTgt spid="24">
                                            <p:txEl>
                                              <p:pRg st="0" end="0"/>
                                            </p:txEl>
                                          </p:spTgt>
                                        </p:tgtEl>
                                      </p:cBhvr>
                                    </p:animEffect>
                                  </p:childTnLst>
                                </p:cTn>
                              </p:par>
                              <p:par>
                                <p:cTn id="33" presetID="10" presetClass="entr" presetSubtype="0" fill="hold" grpId="0" nodeType="withEffect">
                                  <p:stCondLst>
                                    <p:cond delay="500"/>
                                  </p:stCondLst>
                                  <p:childTnLst>
                                    <p:set>
                                      <p:cBhvr>
                                        <p:cTn id="34" dur="1" fill="hold">
                                          <p:stCondLst>
                                            <p:cond delay="0"/>
                                          </p:stCondLst>
                                        </p:cTn>
                                        <p:tgtEl>
                                          <p:spTgt spid="25">
                                            <p:txEl>
                                              <p:pRg st="0" end="0"/>
                                            </p:txEl>
                                          </p:spTgt>
                                        </p:tgtEl>
                                        <p:attrNameLst>
                                          <p:attrName>style.visibility</p:attrName>
                                        </p:attrNameLst>
                                      </p:cBhvr>
                                      <p:to>
                                        <p:strVal val="visible"/>
                                      </p:to>
                                    </p:set>
                                    <p:animEffect transition="in" filter="fade">
                                      <p:cBhvr>
                                        <p:cTn id="35" dur="500"/>
                                        <p:tgtEl>
                                          <p:spTgt spid="25">
                                            <p:txEl>
                                              <p:pRg st="0" end="0"/>
                                            </p:txEl>
                                          </p:spTgt>
                                        </p:tgtEl>
                                      </p:cBhvr>
                                    </p:animEffect>
                                  </p:childTnLst>
                                </p:cTn>
                              </p:par>
                            </p:childTnLst>
                          </p:cTn>
                        </p:par>
                        <p:par>
                          <p:cTn id="36" fill="hold">
                            <p:stCondLst>
                              <p:cond delay="1500"/>
                            </p:stCondLst>
                            <p:childTnLst>
                              <p:par>
                                <p:cTn id="37" presetID="10" presetClass="entr" presetSubtype="0" fill="hold" grpId="0" nodeType="afterEffect">
                                  <p:stCondLst>
                                    <p:cond delay="50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10" presetClass="entr" presetSubtype="0" fill="hold" grpId="0" nodeType="withEffect">
                                  <p:stCondLst>
                                    <p:cond delay="50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grpId="0" nodeType="withEffect">
                                  <p:stCondLst>
                                    <p:cond delay="500"/>
                                  </p:stCondLst>
                                  <p:childTnLst>
                                    <p:set>
                                      <p:cBhvr>
                                        <p:cTn id="47" dur="1" fill="hold">
                                          <p:stCondLst>
                                            <p:cond delay="0"/>
                                          </p:stCondLst>
                                        </p:cTn>
                                        <p:tgtEl>
                                          <p:spTgt spid="29">
                                            <p:txEl>
                                              <p:pRg st="0" end="0"/>
                                            </p:txEl>
                                          </p:spTgt>
                                        </p:tgtEl>
                                        <p:attrNameLst>
                                          <p:attrName>style.visibility</p:attrName>
                                        </p:attrNameLst>
                                      </p:cBhvr>
                                      <p:to>
                                        <p:strVal val="visible"/>
                                      </p:to>
                                    </p:set>
                                    <p:animEffect transition="in" filter="fade">
                                      <p:cBhvr>
                                        <p:cTn id="48" dur="500"/>
                                        <p:tgtEl>
                                          <p:spTgt spid="29">
                                            <p:txEl>
                                              <p:pRg st="0" end="0"/>
                                            </p:txEl>
                                          </p:spTgt>
                                        </p:tgtEl>
                                      </p:cBhvr>
                                    </p:animEffect>
                                  </p:childTnLst>
                                </p:cTn>
                              </p:par>
                              <p:par>
                                <p:cTn id="49" presetID="10" presetClass="entr" presetSubtype="0" fill="hold" grpId="0" nodeType="withEffect">
                                  <p:stCondLst>
                                    <p:cond delay="500"/>
                                  </p:stCondLst>
                                  <p:childTnLst>
                                    <p:set>
                                      <p:cBhvr>
                                        <p:cTn id="50" dur="1" fill="hold">
                                          <p:stCondLst>
                                            <p:cond delay="0"/>
                                          </p:stCondLst>
                                        </p:cTn>
                                        <p:tgtEl>
                                          <p:spTgt spid="30">
                                            <p:txEl>
                                              <p:pRg st="0" end="0"/>
                                            </p:txEl>
                                          </p:spTgt>
                                        </p:tgtEl>
                                        <p:attrNameLst>
                                          <p:attrName>style.visibility</p:attrName>
                                        </p:attrNameLst>
                                      </p:cBhvr>
                                      <p:to>
                                        <p:strVal val="visible"/>
                                      </p:to>
                                    </p:set>
                                    <p:animEffect transition="in" filter="fade">
                                      <p:cBhvr>
                                        <p:cTn id="51" dur="500"/>
                                        <p:tgtEl>
                                          <p:spTgt spid="30">
                                            <p:txEl>
                                              <p:pRg st="0" end="0"/>
                                            </p:txEl>
                                          </p:spTgt>
                                        </p:tgtEl>
                                      </p:cBhvr>
                                    </p:animEffect>
                                  </p:childTnLst>
                                </p:cTn>
                              </p:par>
                            </p:childTnLst>
                          </p:cTn>
                        </p:par>
                        <p:par>
                          <p:cTn id="52" fill="hold">
                            <p:stCondLst>
                              <p:cond delay="2500"/>
                            </p:stCondLst>
                            <p:childTnLst>
                              <p:par>
                                <p:cTn id="53" presetID="10" presetClass="entr" presetSubtype="0" fill="hold" grpId="0" nodeType="afterEffect">
                                  <p:stCondLst>
                                    <p:cond delay="50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500"/>
                                        <p:tgtEl>
                                          <p:spTgt spid="46"/>
                                        </p:tgtEl>
                                      </p:cBhvr>
                                    </p:animEffect>
                                  </p:childTnLst>
                                </p:cTn>
                              </p:par>
                              <p:par>
                                <p:cTn id="56" presetID="10" presetClass="entr" presetSubtype="0" fill="hold" grpId="0" nodeType="withEffect">
                                  <p:stCondLst>
                                    <p:cond delay="500"/>
                                  </p:stCondLst>
                                  <p:childTnLst>
                                    <p:set>
                                      <p:cBhvr>
                                        <p:cTn id="57" dur="1" fill="hold">
                                          <p:stCondLst>
                                            <p:cond delay="0"/>
                                          </p:stCondLst>
                                        </p:cTn>
                                        <p:tgtEl>
                                          <p:spTgt spid="47"/>
                                        </p:tgtEl>
                                        <p:attrNameLst>
                                          <p:attrName>style.visibility</p:attrName>
                                        </p:attrNameLst>
                                      </p:cBhvr>
                                      <p:to>
                                        <p:strVal val="visible"/>
                                      </p:to>
                                    </p:set>
                                    <p:animEffect transition="in" filter="fade">
                                      <p:cBhvr>
                                        <p:cTn id="58" dur="500"/>
                                        <p:tgtEl>
                                          <p:spTgt spid="47"/>
                                        </p:tgtEl>
                                      </p:cBhvr>
                                    </p:animEffect>
                                  </p:childTnLst>
                                </p:cTn>
                              </p:par>
                              <p:par>
                                <p:cTn id="59" presetID="10" presetClass="entr" presetSubtype="0" fill="hold" grpId="0" nodeType="withEffect">
                                  <p:stCondLst>
                                    <p:cond delay="500"/>
                                  </p:stCondLst>
                                  <p:childTnLst>
                                    <p:set>
                                      <p:cBhvr>
                                        <p:cTn id="60" dur="1" fill="hold">
                                          <p:stCondLst>
                                            <p:cond delay="0"/>
                                          </p:stCondLst>
                                        </p:cTn>
                                        <p:tgtEl>
                                          <p:spTgt spid="48"/>
                                        </p:tgtEl>
                                        <p:attrNameLst>
                                          <p:attrName>style.visibility</p:attrName>
                                        </p:attrNameLst>
                                      </p:cBhvr>
                                      <p:to>
                                        <p:strVal val="visible"/>
                                      </p:to>
                                    </p:set>
                                    <p:animEffect transition="in" filter="fade">
                                      <p:cBhvr>
                                        <p:cTn id="61" dur="500"/>
                                        <p:tgtEl>
                                          <p:spTgt spid="48"/>
                                        </p:tgtEl>
                                      </p:cBhvr>
                                    </p:animEffect>
                                  </p:childTnLst>
                                </p:cTn>
                              </p:par>
                              <p:par>
                                <p:cTn id="62" presetID="10" presetClass="entr" presetSubtype="0" fill="hold" grpId="0" nodeType="withEffect">
                                  <p:stCondLst>
                                    <p:cond delay="500"/>
                                  </p:stCondLst>
                                  <p:childTnLst>
                                    <p:set>
                                      <p:cBhvr>
                                        <p:cTn id="63" dur="1" fill="hold">
                                          <p:stCondLst>
                                            <p:cond delay="0"/>
                                          </p:stCondLst>
                                        </p:cTn>
                                        <p:tgtEl>
                                          <p:spTgt spid="49">
                                            <p:txEl>
                                              <p:pRg st="0" end="0"/>
                                            </p:txEl>
                                          </p:spTgt>
                                        </p:tgtEl>
                                        <p:attrNameLst>
                                          <p:attrName>style.visibility</p:attrName>
                                        </p:attrNameLst>
                                      </p:cBhvr>
                                      <p:to>
                                        <p:strVal val="visible"/>
                                      </p:to>
                                    </p:set>
                                    <p:animEffect transition="in" filter="fade">
                                      <p:cBhvr>
                                        <p:cTn id="64" dur="500"/>
                                        <p:tgtEl>
                                          <p:spTgt spid="49">
                                            <p:txEl>
                                              <p:pRg st="0" end="0"/>
                                            </p:txEl>
                                          </p:spTgt>
                                        </p:tgtEl>
                                      </p:cBhvr>
                                    </p:animEffect>
                                  </p:childTnLst>
                                </p:cTn>
                              </p:par>
                              <p:par>
                                <p:cTn id="65" presetID="10" presetClass="entr" presetSubtype="0" fill="hold" grpId="0" nodeType="withEffect">
                                  <p:stCondLst>
                                    <p:cond delay="500"/>
                                  </p:stCondLst>
                                  <p:childTnLst>
                                    <p:set>
                                      <p:cBhvr>
                                        <p:cTn id="66" dur="1" fill="hold">
                                          <p:stCondLst>
                                            <p:cond delay="0"/>
                                          </p:stCondLst>
                                        </p:cTn>
                                        <p:tgtEl>
                                          <p:spTgt spid="50">
                                            <p:txEl>
                                              <p:pRg st="0" end="0"/>
                                            </p:txEl>
                                          </p:spTgt>
                                        </p:tgtEl>
                                        <p:attrNameLst>
                                          <p:attrName>style.visibility</p:attrName>
                                        </p:attrNameLst>
                                      </p:cBhvr>
                                      <p:to>
                                        <p:strVal val="visible"/>
                                      </p:to>
                                    </p:set>
                                    <p:animEffect transition="in" filter="fade">
                                      <p:cBhvr>
                                        <p:cTn id="67" dur="500"/>
                                        <p:tgtEl>
                                          <p:spTgt spid="50">
                                            <p:txEl>
                                              <p:pRg st="0" end="0"/>
                                            </p:txEl>
                                          </p:spTgt>
                                        </p:tgtEl>
                                      </p:cBhvr>
                                    </p:animEffect>
                                  </p:childTnLst>
                                </p:cTn>
                              </p:par>
                            </p:childTnLst>
                          </p:cTn>
                        </p:par>
                        <p:par>
                          <p:cTn id="68" fill="hold">
                            <p:stCondLst>
                              <p:cond delay="3500"/>
                            </p:stCondLst>
                            <p:childTnLst>
                              <p:par>
                                <p:cTn id="69" presetID="10" presetClass="entr" presetSubtype="0" fill="hold" grpId="0" nodeType="afterEffect">
                                  <p:stCondLst>
                                    <p:cond delay="500"/>
                                  </p:stCondLst>
                                  <p:childTnLst>
                                    <p:set>
                                      <p:cBhvr>
                                        <p:cTn id="70" dur="1" fill="hold">
                                          <p:stCondLst>
                                            <p:cond delay="0"/>
                                          </p:stCondLst>
                                        </p:cTn>
                                        <p:tgtEl>
                                          <p:spTgt spid="51"/>
                                        </p:tgtEl>
                                        <p:attrNameLst>
                                          <p:attrName>style.visibility</p:attrName>
                                        </p:attrNameLst>
                                      </p:cBhvr>
                                      <p:to>
                                        <p:strVal val="visible"/>
                                      </p:to>
                                    </p:set>
                                    <p:animEffect transition="in" filter="fade">
                                      <p:cBhvr>
                                        <p:cTn id="71" dur="500"/>
                                        <p:tgtEl>
                                          <p:spTgt spid="51"/>
                                        </p:tgtEl>
                                      </p:cBhvr>
                                    </p:animEffect>
                                  </p:childTnLst>
                                </p:cTn>
                              </p:par>
                              <p:par>
                                <p:cTn id="72" presetID="10" presetClass="entr" presetSubtype="0" fill="hold" grpId="0" nodeType="withEffect">
                                  <p:stCondLst>
                                    <p:cond delay="500"/>
                                  </p:stCondLst>
                                  <p:childTnLst>
                                    <p:set>
                                      <p:cBhvr>
                                        <p:cTn id="73" dur="1" fill="hold">
                                          <p:stCondLst>
                                            <p:cond delay="0"/>
                                          </p:stCondLst>
                                        </p:cTn>
                                        <p:tgtEl>
                                          <p:spTgt spid="52"/>
                                        </p:tgtEl>
                                        <p:attrNameLst>
                                          <p:attrName>style.visibility</p:attrName>
                                        </p:attrNameLst>
                                      </p:cBhvr>
                                      <p:to>
                                        <p:strVal val="visible"/>
                                      </p:to>
                                    </p:set>
                                    <p:animEffect transition="in" filter="fade">
                                      <p:cBhvr>
                                        <p:cTn id="74" dur="500"/>
                                        <p:tgtEl>
                                          <p:spTgt spid="52"/>
                                        </p:tgtEl>
                                      </p:cBhvr>
                                    </p:animEffect>
                                  </p:childTnLst>
                                </p:cTn>
                              </p:par>
                              <p:par>
                                <p:cTn id="75" presetID="10" presetClass="entr" presetSubtype="0" fill="hold" grpId="0" nodeType="withEffect">
                                  <p:stCondLst>
                                    <p:cond delay="500"/>
                                  </p:stCondLst>
                                  <p:childTnLst>
                                    <p:set>
                                      <p:cBhvr>
                                        <p:cTn id="76" dur="1" fill="hold">
                                          <p:stCondLst>
                                            <p:cond delay="0"/>
                                          </p:stCondLst>
                                        </p:cTn>
                                        <p:tgtEl>
                                          <p:spTgt spid="53"/>
                                        </p:tgtEl>
                                        <p:attrNameLst>
                                          <p:attrName>style.visibility</p:attrName>
                                        </p:attrNameLst>
                                      </p:cBhvr>
                                      <p:to>
                                        <p:strVal val="visible"/>
                                      </p:to>
                                    </p:set>
                                    <p:animEffect transition="in" filter="fade">
                                      <p:cBhvr>
                                        <p:cTn id="77" dur="500"/>
                                        <p:tgtEl>
                                          <p:spTgt spid="53"/>
                                        </p:tgtEl>
                                      </p:cBhvr>
                                    </p:animEffect>
                                  </p:childTnLst>
                                </p:cTn>
                              </p:par>
                              <p:par>
                                <p:cTn id="78" presetID="10" presetClass="entr" presetSubtype="0" fill="hold" grpId="0" nodeType="withEffect">
                                  <p:stCondLst>
                                    <p:cond delay="500"/>
                                  </p:stCondLst>
                                  <p:childTnLst>
                                    <p:set>
                                      <p:cBhvr>
                                        <p:cTn id="79" dur="1" fill="hold">
                                          <p:stCondLst>
                                            <p:cond delay="0"/>
                                          </p:stCondLst>
                                        </p:cTn>
                                        <p:tgtEl>
                                          <p:spTgt spid="54">
                                            <p:txEl>
                                              <p:pRg st="0" end="0"/>
                                            </p:txEl>
                                          </p:spTgt>
                                        </p:tgtEl>
                                        <p:attrNameLst>
                                          <p:attrName>style.visibility</p:attrName>
                                        </p:attrNameLst>
                                      </p:cBhvr>
                                      <p:to>
                                        <p:strVal val="visible"/>
                                      </p:to>
                                    </p:set>
                                    <p:animEffect transition="in" filter="fade">
                                      <p:cBhvr>
                                        <p:cTn id="80" dur="500"/>
                                        <p:tgtEl>
                                          <p:spTgt spid="54">
                                            <p:txEl>
                                              <p:pRg st="0" end="0"/>
                                            </p:txEl>
                                          </p:spTgt>
                                        </p:tgtEl>
                                      </p:cBhvr>
                                    </p:animEffect>
                                  </p:childTnLst>
                                </p:cTn>
                              </p:par>
                              <p:par>
                                <p:cTn id="81" presetID="10" presetClass="entr" presetSubtype="0" fill="hold" grpId="0" nodeType="withEffect">
                                  <p:stCondLst>
                                    <p:cond delay="500"/>
                                  </p:stCondLst>
                                  <p:childTnLst>
                                    <p:set>
                                      <p:cBhvr>
                                        <p:cTn id="82" dur="1" fill="hold">
                                          <p:stCondLst>
                                            <p:cond delay="0"/>
                                          </p:stCondLst>
                                        </p:cTn>
                                        <p:tgtEl>
                                          <p:spTgt spid="55">
                                            <p:txEl>
                                              <p:pRg st="0" end="0"/>
                                            </p:txEl>
                                          </p:spTgt>
                                        </p:tgtEl>
                                        <p:attrNameLst>
                                          <p:attrName>style.visibility</p:attrName>
                                        </p:attrNameLst>
                                      </p:cBhvr>
                                      <p:to>
                                        <p:strVal val="visible"/>
                                      </p:to>
                                    </p:set>
                                    <p:animEffect transition="in" filter="fade">
                                      <p:cBhvr>
                                        <p:cTn id="83" dur="500"/>
                                        <p:tgtEl>
                                          <p:spTgt spid="55">
                                            <p:txEl>
                                              <p:pRg st="0" end="0"/>
                                            </p:txEl>
                                          </p:spTgt>
                                        </p:tgtEl>
                                      </p:cBhvr>
                                    </p:animEffect>
                                  </p:childTnLst>
                                </p:cTn>
                              </p:par>
                            </p:childTnLst>
                          </p:cTn>
                        </p:par>
                        <p:par>
                          <p:cTn id="84" fill="hold">
                            <p:stCondLst>
                              <p:cond delay="4500"/>
                            </p:stCondLst>
                            <p:childTnLst>
                              <p:par>
                                <p:cTn id="85" presetID="10" presetClass="entr" presetSubtype="0" fill="hold" grpId="0" nodeType="afterEffect">
                                  <p:stCondLst>
                                    <p:cond delay="500"/>
                                  </p:stCondLst>
                                  <p:childTnLst>
                                    <p:set>
                                      <p:cBhvr>
                                        <p:cTn id="86" dur="1" fill="hold">
                                          <p:stCondLst>
                                            <p:cond delay="0"/>
                                          </p:stCondLst>
                                        </p:cTn>
                                        <p:tgtEl>
                                          <p:spTgt spid="56"/>
                                        </p:tgtEl>
                                        <p:attrNameLst>
                                          <p:attrName>style.visibility</p:attrName>
                                        </p:attrNameLst>
                                      </p:cBhvr>
                                      <p:to>
                                        <p:strVal val="visible"/>
                                      </p:to>
                                    </p:set>
                                    <p:animEffect transition="in" filter="fade">
                                      <p:cBhvr>
                                        <p:cTn id="87" dur="500"/>
                                        <p:tgtEl>
                                          <p:spTgt spid="56"/>
                                        </p:tgtEl>
                                      </p:cBhvr>
                                    </p:animEffect>
                                  </p:childTnLst>
                                </p:cTn>
                              </p:par>
                              <p:par>
                                <p:cTn id="88" presetID="10" presetClass="entr" presetSubtype="0" fill="hold" grpId="0" nodeType="withEffect">
                                  <p:stCondLst>
                                    <p:cond delay="500"/>
                                  </p:stCondLst>
                                  <p:childTnLst>
                                    <p:set>
                                      <p:cBhvr>
                                        <p:cTn id="89" dur="1" fill="hold">
                                          <p:stCondLst>
                                            <p:cond delay="0"/>
                                          </p:stCondLst>
                                        </p:cTn>
                                        <p:tgtEl>
                                          <p:spTgt spid="57"/>
                                        </p:tgtEl>
                                        <p:attrNameLst>
                                          <p:attrName>style.visibility</p:attrName>
                                        </p:attrNameLst>
                                      </p:cBhvr>
                                      <p:to>
                                        <p:strVal val="visible"/>
                                      </p:to>
                                    </p:set>
                                    <p:animEffect transition="in" filter="fade">
                                      <p:cBhvr>
                                        <p:cTn id="90" dur="500"/>
                                        <p:tgtEl>
                                          <p:spTgt spid="57"/>
                                        </p:tgtEl>
                                      </p:cBhvr>
                                    </p:animEffect>
                                  </p:childTnLst>
                                </p:cTn>
                              </p:par>
                              <p:par>
                                <p:cTn id="91" presetID="10" presetClass="entr" presetSubtype="0" fill="hold" grpId="0" nodeType="withEffect">
                                  <p:stCondLst>
                                    <p:cond delay="500"/>
                                  </p:stCondLst>
                                  <p:childTnLst>
                                    <p:set>
                                      <p:cBhvr>
                                        <p:cTn id="92" dur="1" fill="hold">
                                          <p:stCondLst>
                                            <p:cond delay="0"/>
                                          </p:stCondLst>
                                        </p:cTn>
                                        <p:tgtEl>
                                          <p:spTgt spid="59">
                                            <p:txEl>
                                              <p:pRg st="0" end="0"/>
                                            </p:txEl>
                                          </p:spTgt>
                                        </p:tgtEl>
                                        <p:attrNameLst>
                                          <p:attrName>style.visibility</p:attrName>
                                        </p:attrNameLst>
                                      </p:cBhvr>
                                      <p:to>
                                        <p:strVal val="visible"/>
                                      </p:to>
                                    </p:set>
                                    <p:animEffect transition="in" filter="fade">
                                      <p:cBhvr>
                                        <p:cTn id="93" dur="500"/>
                                        <p:tgtEl>
                                          <p:spTgt spid="59">
                                            <p:txEl>
                                              <p:pRg st="0" end="0"/>
                                            </p:txEl>
                                          </p:spTgt>
                                        </p:tgtEl>
                                      </p:cBhvr>
                                    </p:animEffect>
                                  </p:childTnLst>
                                </p:cTn>
                              </p:par>
                              <p:par>
                                <p:cTn id="94" presetID="10" presetClass="entr" presetSubtype="0" fill="hold" grpId="0" nodeType="withEffect">
                                  <p:stCondLst>
                                    <p:cond delay="500"/>
                                  </p:stCondLst>
                                  <p:childTnLst>
                                    <p:set>
                                      <p:cBhvr>
                                        <p:cTn id="95" dur="1" fill="hold">
                                          <p:stCondLst>
                                            <p:cond delay="0"/>
                                          </p:stCondLst>
                                        </p:cTn>
                                        <p:tgtEl>
                                          <p:spTgt spid="60">
                                            <p:txEl>
                                              <p:pRg st="0" end="0"/>
                                            </p:txEl>
                                          </p:spTgt>
                                        </p:tgtEl>
                                        <p:attrNameLst>
                                          <p:attrName>style.visibility</p:attrName>
                                        </p:attrNameLst>
                                      </p:cBhvr>
                                      <p:to>
                                        <p:strVal val="visible"/>
                                      </p:to>
                                    </p:set>
                                    <p:animEffect transition="in" filter="fade">
                                      <p:cBhvr>
                                        <p:cTn id="96" dur="500"/>
                                        <p:tgtEl>
                                          <p:spTgt spid="60">
                                            <p:txEl>
                                              <p:pRg st="0" end="0"/>
                                            </p:txEl>
                                          </p:spTgt>
                                        </p:tgtEl>
                                      </p:cBhvr>
                                    </p:animEffect>
                                  </p:childTnLst>
                                </p:cTn>
                              </p:par>
                              <p:par>
                                <p:cTn id="97" presetID="10" presetClass="entr" presetSubtype="0" fill="hold" grpId="0" nodeType="withEffect">
                                  <p:stCondLst>
                                    <p:cond delay="500"/>
                                  </p:stCondLst>
                                  <p:childTnLst>
                                    <p:set>
                                      <p:cBhvr>
                                        <p:cTn id="98" dur="1" fill="hold">
                                          <p:stCondLst>
                                            <p:cond delay="0"/>
                                          </p:stCondLst>
                                        </p:cTn>
                                        <p:tgtEl>
                                          <p:spTgt spid="58"/>
                                        </p:tgtEl>
                                        <p:attrNameLst>
                                          <p:attrName>style.visibility</p:attrName>
                                        </p:attrNameLst>
                                      </p:cBhvr>
                                      <p:to>
                                        <p:strVal val="visible"/>
                                      </p:to>
                                    </p:set>
                                    <p:animEffect transition="in" filter="fade">
                                      <p:cBhvr>
                                        <p:cTn id="9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2" grpId="0">
        <p:tmplLst>
          <p:tmpl>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3" grpId="0">
        <p:tmplLst>
          <p:tmpl>
            <p:tnLst>
              <p:par>
                <p:cTn presetID="10" presetClass="entr" presetSubtype="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10" presetClass="entr" presetSubtype="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animBg="1"/>
      <p:bldP spid="27" grpId="0" animBg="1"/>
      <p:bldP spid="28" grpId="0">
        <p:tmplLst>
          <p:tmpl>
            <p:tnLst>
              <p:par>
                <p:cTn presetID="10" presetClass="entr" presetSubtype="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withEffect">
                  <p:stCondLst>
                    <p:cond delay="5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build="p">
        <p:tmplLst>
          <p:tmpl lvl="1">
            <p:tnLst>
              <p:par>
                <p:cTn presetID="10" presetClass="entr" presetSubtype="0" fill="hold" nodeType="withEffect">
                  <p:stCondLst>
                    <p:cond delay="5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46" grpId="0" animBg="1"/>
      <p:bldP spid="47" grpId="0" animBg="1"/>
      <p:bldP spid="48" grpId="0">
        <p:tmplLst>
          <p:tmpl>
            <p:tnLst>
              <p:par>
                <p:cTn presetID="10" presetClass="entr" presetSubtype="0" fill="hold" nodeType="withEffect">
                  <p:stCondLst>
                    <p:cond delay="5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49" grpId="0" build="p">
        <p:tmplLst>
          <p:tmpl lvl="1">
            <p:tnLst>
              <p:par>
                <p:cTn presetID="10" presetClass="entr" presetSubtype="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50" grpId="0" build="p">
        <p:tmplLst>
          <p:tmpl lvl="1">
            <p:tnLst>
              <p:par>
                <p:cTn presetID="10" presetClass="entr" presetSubtype="0" fill="hold" nodeType="withEffect">
                  <p:stCondLst>
                    <p:cond delay="500"/>
                  </p:stCondLst>
                  <p:childTnLst>
                    <p:set>
                      <p:cBhvr>
                        <p:cTn dur="1" fill="hold">
                          <p:stCondLst>
                            <p:cond delay="0"/>
                          </p:stCondLst>
                        </p:cTn>
                        <p:tgtEl>
                          <p:spTgt spid="50"/>
                        </p:tgtEl>
                        <p:attrNameLst>
                          <p:attrName>style.visibility</p:attrName>
                        </p:attrNameLst>
                      </p:cBhvr>
                      <p:to>
                        <p:strVal val="visible"/>
                      </p:to>
                    </p:set>
                    <p:animEffect transition="in" filter="fade">
                      <p:cBhvr>
                        <p:cTn dur="500"/>
                        <p:tgtEl>
                          <p:spTgt spid="50"/>
                        </p:tgtEl>
                      </p:cBhvr>
                    </p:animEffect>
                  </p:childTnLst>
                </p:cTn>
              </p:par>
            </p:tnLst>
          </p:tmpl>
        </p:tmplLst>
      </p:bldP>
      <p:bldP spid="51" grpId="0" animBg="1"/>
      <p:bldP spid="52" grpId="0" animBg="1"/>
      <p:bldP spid="53" grpId="0">
        <p:tmplLst>
          <p:tmpl>
            <p:tnLst>
              <p:par>
                <p:cTn presetID="10" presetClass="entr" presetSubtype="0" fill="hold" nodeType="withEffect">
                  <p:stCondLst>
                    <p:cond delay="50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4" grpId="0" build="p">
        <p:tmplLst>
          <p:tmpl lvl="1">
            <p:tnLst>
              <p:par>
                <p:cTn presetID="10" presetClass="entr" presetSubtype="0" fill="hold" nodeType="withEffect">
                  <p:stCondLst>
                    <p:cond delay="50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5" grpId="0" build="p">
        <p:tmplLst>
          <p:tmpl lvl="1">
            <p:tnLst>
              <p:par>
                <p:cTn presetID="10" presetClass="entr" presetSubtype="0" fill="hold" nodeType="withEffect">
                  <p:stCondLst>
                    <p:cond delay="50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animBg="1"/>
      <p:bldP spid="57" grpId="0" animBg="1"/>
      <p:bldP spid="58" grpId="0">
        <p:tmplLst>
          <p:tmpl>
            <p:tnLst>
              <p:par>
                <p:cTn presetID="10" presetClass="entr" presetSubtype="0" fill="hold" nodeType="withEffect">
                  <p:stCondLst>
                    <p:cond delay="50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build="p">
        <p:tmplLst>
          <p:tmpl lvl="1">
            <p:tnLst>
              <p:par>
                <p:cTn presetID="10" presetClass="entr" presetSubtype="0" fill="hold" nodeType="withEffect">
                  <p:stCondLst>
                    <p:cond delay="50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build="p">
        <p:tmplLst>
          <p:tmpl lvl="1">
            <p:tnLst>
              <p:par>
                <p:cTn presetID="10" presetClass="entr" presetSubtype="0" fill="hold" nodeType="withEffect">
                  <p:stCondLst>
                    <p:cond delay="50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Numeric List - 3 Items">
    <p:spTree>
      <p:nvGrpSpPr>
        <p:cNvPr id="1" name=""/>
        <p:cNvGrpSpPr/>
        <p:nvPr/>
      </p:nvGrpSpPr>
      <p:grpSpPr>
        <a:xfrm>
          <a:off x="0" y="0"/>
          <a:ext cx="0" cy="0"/>
          <a:chOff x="0" y="0"/>
          <a:chExt cx="0" cy="0"/>
        </a:xfrm>
      </p:grpSpPr>
      <p:sp>
        <p:nvSpPr>
          <p:cNvPr id="5" name="正方形/長方形 4"/>
          <p:cNvSpPr/>
          <p:nvPr userDrawn="1"/>
        </p:nvSpPr>
        <p:spPr>
          <a:xfrm>
            <a:off x="952295" y="2218131"/>
            <a:ext cx="16137100" cy="563185"/>
          </a:xfrm>
          <a:prstGeom prst="rect">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‹N°›</a:t>
            </a:fld>
            <a:endParaRPr lang="en-US" dirty="0"/>
          </a:p>
        </p:txBody>
      </p:sp>
      <p:sp>
        <p:nvSpPr>
          <p:cNvPr id="11" name="ホームベース 10"/>
          <p:cNvSpPr/>
          <p:nvPr userDrawn="1"/>
        </p:nvSpPr>
        <p:spPr>
          <a:xfrm>
            <a:off x="952296" y="2218131"/>
            <a:ext cx="900100" cy="563185"/>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11"/>
          <p:cNvSpPr>
            <a:spLocks noGrp="1"/>
          </p:cNvSpPr>
          <p:nvPr>
            <p:ph type="body" sz="quarter" idx="15" hasCustomPrompt="1"/>
          </p:nvPr>
        </p:nvSpPr>
        <p:spPr>
          <a:xfrm>
            <a:off x="937202" y="2856363"/>
            <a:ext cx="16126884" cy="1664618"/>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p>
          <a:p>
            <a:pPr lvl="0"/>
            <a:endParaRPr lang="en-US" dirty="0" smtClean="0"/>
          </a:p>
          <a:p>
            <a:pPr lvl="0"/>
            <a:endParaRPr lang="en-US" dirty="0"/>
          </a:p>
        </p:txBody>
      </p:sp>
      <p:sp>
        <p:nvSpPr>
          <p:cNvPr id="13" name="テキスト プレースホルダー 11"/>
          <p:cNvSpPr>
            <a:spLocks noGrp="1"/>
          </p:cNvSpPr>
          <p:nvPr>
            <p:ph type="body" sz="quarter" idx="16" hasCustomPrompt="1"/>
          </p:nvPr>
        </p:nvSpPr>
        <p:spPr>
          <a:xfrm>
            <a:off x="1852395" y="2128165"/>
            <a:ext cx="15237001"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smtClean="0"/>
              <a:t>Text Here</a:t>
            </a:r>
            <a:endParaRPr lang="en-US" dirty="0"/>
          </a:p>
        </p:txBody>
      </p:sp>
      <p:sp>
        <p:nvSpPr>
          <p:cNvPr id="20" name="テキスト プレースホルダー 11"/>
          <p:cNvSpPr>
            <a:spLocks noGrp="1"/>
          </p:cNvSpPr>
          <p:nvPr>
            <p:ph type="body" sz="quarter" idx="21" hasCustomPrompt="1"/>
          </p:nvPr>
        </p:nvSpPr>
        <p:spPr>
          <a:xfrm>
            <a:off x="1042306" y="2128165"/>
            <a:ext cx="630070" cy="756855"/>
          </a:xfrm>
        </p:spPr>
        <p:txBody>
          <a:bodyPr anchor="ctr">
            <a:noAutofit/>
          </a:bodyPr>
          <a:lstStyle>
            <a:lvl1pPr algn="l">
              <a:lnSpc>
                <a:spcPct val="120000"/>
              </a:lnSpc>
              <a:defRPr sz="2800">
                <a:solidFill>
                  <a:schemeClr val="bg1"/>
                </a:solidFill>
                <a:latin typeface="+mn-lt"/>
              </a:defRPr>
            </a:lvl1pPr>
          </a:lstStyle>
          <a:p>
            <a:pPr lvl="0"/>
            <a:r>
              <a:rPr lang="en-US" dirty="0" smtClean="0"/>
              <a:t>0</a:t>
            </a:r>
            <a:endParaRPr lang="en-US" dirty="0"/>
          </a:p>
        </p:txBody>
      </p:sp>
      <p:sp>
        <p:nvSpPr>
          <p:cNvPr id="21" name="正方形/長方形 20"/>
          <p:cNvSpPr/>
          <p:nvPr userDrawn="1"/>
        </p:nvSpPr>
        <p:spPr>
          <a:xfrm>
            <a:off x="952295" y="4646277"/>
            <a:ext cx="16137100" cy="563185"/>
          </a:xfrm>
          <a:prstGeom prst="rect">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ホームベース 21"/>
          <p:cNvSpPr/>
          <p:nvPr userDrawn="1"/>
        </p:nvSpPr>
        <p:spPr>
          <a:xfrm>
            <a:off x="952296" y="4646277"/>
            <a:ext cx="900100" cy="563185"/>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プレースホルダー 11"/>
          <p:cNvSpPr>
            <a:spLocks noGrp="1"/>
          </p:cNvSpPr>
          <p:nvPr>
            <p:ph type="body" sz="quarter" idx="22" hasCustomPrompt="1"/>
          </p:nvPr>
        </p:nvSpPr>
        <p:spPr>
          <a:xfrm>
            <a:off x="937202" y="5284509"/>
            <a:ext cx="16126884" cy="1664618"/>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p>
          <a:p>
            <a:pPr lvl="0"/>
            <a:endParaRPr lang="en-US" dirty="0" smtClean="0"/>
          </a:p>
          <a:p>
            <a:pPr lvl="0"/>
            <a:endParaRPr lang="en-US" dirty="0"/>
          </a:p>
        </p:txBody>
      </p:sp>
      <p:sp>
        <p:nvSpPr>
          <p:cNvPr id="24" name="テキスト プレースホルダー 11"/>
          <p:cNvSpPr>
            <a:spLocks noGrp="1"/>
          </p:cNvSpPr>
          <p:nvPr>
            <p:ph type="body" sz="quarter" idx="23" hasCustomPrompt="1"/>
          </p:nvPr>
        </p:nvSpPr>
        <p:spPr>
          <a:xfrm>
            <a:off x="1852395" y="4556311"/>
            <a:ext cx="15237001"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smtClean="0"/>
              <a:t>Text Here</a:t>
            </a:r>
            <a:endParaRPr lang="en-US" dirty="0"/>
          </a:p>
        </p:txBody>
      </p:sp>
      <p:sp>
        <p:nvSpPr>
          <p:cNvPr id="25" name="テキスト プレースホルダー 11"/>
          <p:cNvSpPr>
            <a:spLocks noGrp="1"/>
          </p:cNvSpPr>
          <p:nvPr>
            <p:ph type="body" sz="quarter" idx="24" hasCustomPrompt="1"/>
          </p:nvPr>
        </p:nvSpPr>
        <p:spPr>
          <a:xfrm>
            <a:off x="1042306" y="4556311"/>
            <a:ext cx="630070" cy="756855"/>
          </a:xfrm>
        </p:spPr>
        <p:txBody>
          <a:bodyPr anchor="ctr">
            <a:noAutofit/>
          </a:bodyPr>
          <a:lstStyle>
            <a:lvl1pPr algn="l">
              <a:lnSpc>
                <a:spcPct val="120000"/>
              </a:lnSpc>
              <a:defRPr sz="2800">
                <a:solidFill>
                  <a:schemeClr val="bg1"/>
                </a:solidFill>
                <a:latin typeface="+mn-lt"/>
              </a:defRPr>
            </a:lvl1pPr>
          </a:lstStyle>
          <a:p>
            <a:pPr lvl="0"/>
            <a:r>
              <a:rPr lang="en-US" dirty="0" smtClean="0"/>
              <a:t>0</a:t>
            </a:r>
            <a:endParaRPr lang="en-US" dirty="0"/>
          </a:p>
        </p:txBody>
      </p:sp>
      <p:sp>
        <p:nvSpPr>
          <p:cNvPr id="26" name="正方形/長方形 25"/>
          <p:cNvSpPr/>
          <p:nvPr userDrawn="1"/>
        </p:nvSpPr>
        <p:spPr>
          <a:xfrm>
            <a:off x="952294" y="7071120"/>
            <a:ext cx="16137101" cy="563185"/>
          </a:xfrm>
          <a:prstGeom prst="rect">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ホームベース 26"/>
          <p:cNvSpPr/>
          <p:nvPr userDrawn="1"/>
        </p:nvSpPr>
        <p:spPr>
          <a:xfrm>
            <a:off x="952295" y="7071120"/>
            <a:ext cx="900100" cy="563185"/>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プレースホルダー 11"/>
          <p:cNvSpPr>
            <a:spLocks noGrp="1"/>
          </p:cNvSpPr>
          <p:nvPr>
            <p:ph type="body" sz="quarter" idx="25" hasCustomPrompt="1"/>
          </p:nvPr>
        </p:nvSpPr>
        <p:spPr>
          <a:xfrm>
            <a:off x="937200" y="7709352"/>
            <a:ext cx="16126885" cy="1664618"/>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p>
          <a:p>
            <a:pPr lvl="0"/>
            <a:endParaRPr lang="en-US" dirty="0" smtClean="0"/>
          </a:p>
          <a:p>
            <a:pPr lvl="0"/>
            <a:endParaRPr lang="en-US" dirty="0"/>
          </a:p>
        </p:txBody>
      </p:sp>
      <p:sp>
        <p:nvSpPr>
          <p:cNvPr id="29" name="テキスト プレースホルダー 11"/>
          <p:cNvSpPr>
            <a:spLocks noGrp="1"/>
          </p:cNvSpPr>
          <p:nvPr>
            <p:ph type="body" sz="quarter" idx="26" hasCustomPrompt="1"/>
          </p:nvPr>
        </p:nvSpPr>
        <p:spPr>
          <a:xfrm>
            <a:off x="1852394" y="6981154"/>
            <a:ext cx="15237001"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smtClean="0"/>
              <a:t>Text Here</a:t>
            </a:r>
            <a:endParaRPr lang="en-US" dirty="0"/>
          </a:p>
        </p:txBody>
      </p:sp>
      <p:sp>
        <p:nvSpPr>
          <p:cNvPr id="30" name="テキスト プレースホルダー 11"/>
          <p:cNvSpPr>
            <a:spLocks noGrp="1"/>
          </p:cNvSpPr>
          <p:nvPr>
            <p:ph type="body" sz="quarter" idx="27" hasCustomPrompt="1"/>
          </p:nvPr>
        </p:nvSpPr>
        <p:spPr>
          <a:xfrm>
            <a:off x="1042305" y="6981154"/>
            <a:ext cx="630070" cy="756855"/>
          </a:xfrm>
        </p:spPr>
        <p:txBody>
          <a:bodyPr anchor="ctr">
            <a:noAutofit/>
          </a:bodyPr>
          <a:lstStyle>
            <a:lvl1pPr algn="l">
              <a:lnSpc>
                <a:spcPct val="120000"/>
              </a:lnSpc>
              <a:defRPr sz="2800">
                <a:solidFill>
                  <a:schemeClr val="bg1"/>
                </a:solidFill>
                <a:latin typeface="+mn-lt"/>
              </a:defRPr>
            </a:lvl1pPr>
          </a:lstStyle>
          <a:p>
            <a:pPr lvl="0"/>
            <a:r>
              <a:rPr lang="en-US" dirty="0" smtClean="0"/>
              <a:t>0</a:t>
            </a:r>
            <a:endParaRPr lang="en-US" dirty="0"/>
          </a:p>
        </p:txBody>
      </p:sp>
    </p:spTree>
    <p:extLst>
      <p:ext uri="{BB962C8B-B14F-4D97-AF65-F5344CB8AC3E}">
        <p14:creationId xmlns:p14="http://schemas.microsoft.com/office/powerpoint/2010/main" val="996354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xEl>
                                              <p:pRg st="0" end="0"/>
                                            </p:txEl>
                                          </p:spTgt>
                                        </p:tgtEl>
                                        <p:attrNameLst>
                                          <p:attrName>style.visibility</p:attrName>
                                        </p:attrNameLst>
                                      </p:cBhvr>
                                      <p:to>
                                        <p:strVal val="visible"/>
                                      </p:to>
                                    </p:set>
                                    <p:animEffect transition="in" filter="fade">
                                      <p:cBhvr>
                                        <p:cTn id="16" dur="500"/>
                                        <p:tgtEl>
                                          <p:spTgt spid="13">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xEl>
                                              <p:pRg st="0" end="0"/>
                                            </p:txEl>
                                          </p:spTgt>
                                        </p:tgtEl>
                                        <p:attrNameLst>
                                          <p:attrName>style.visibility</p:attrName>
                                        </p:attrNameLst>
                                      </p:cBhvr>
                                      <p:to>
                                        <p:strVal val="visible"/>
                                      </p:to>
                                    </p:set>
                                    <p:animEffect transition="in" filter="fade">
                                      <p:cBhvr>
                                        <p:cTn id="19" dur="500"/>
                                        <p:tgtEl>
                                          <p:spTgt spid="20">
                                            <p:txEl>
                                              <p:pRg st="0" end="0"/>
                                            </p:txEl>
                                          </p:spTgt>
                                        </p:tgtEl>
                                      </p:cBhvr>
                                    </p:animEffect>
                                  </p:childTnLst>
                                </p:cTn>
                              </p:par>
                            </p:childTnLst>
                          </p:cTn>
                        </p:par>
                        <p:par>
                          <p:cTn id="20" fill="hold">
                            <p:stCondLst>
                              <p:cond delay="500"/>
                            </p:stCondLst>
                            <p:childTnLst>
                              <p:par>
                                <p:cTn id="21" presetID="10" presetClass="entr" presetSubtype="0" fill="hold" grpId="0" nodeType="afterEffect">
                                  <p:stCondLst>
                                    <p:cond delay="5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24">
                                            <p:txEl>
                                              <p:pRg st="0" end="0"/>
                                            </p:txEl>
                                          </p:spTgt>
                                        </p:tgtEl>
                                        <p:attrNameLst>
                                          <p:attrName>style.visibility</p:attrName>
                                        </p:attrNameLst>
                                      </p:cBhvr>
                                      <p:to>
                                        <p:strVal val="visible"/>
                                      </p:to>
                                    </p:set>
                                    <p:animEffect transition="in" filter="fade">
                                      <p:cBhvr>
                                        <p:cTn id="32" dur="500"/>
                                        <p:tgtEl>
                                          <p:spTgt spid="24">
                                            <p:txEl>
                                              <p:pRg st="0" end="0"/>
                                            </p:txEl>
                                          </p:spTgt>
                                        </p:tgtEl>
                                      </p:cBhvr>
                                    </p:animEffect>
                                  </p:childTnLst>
                                </p:cTn>
                              </p:par>
                              <p:par>
                                <p:cTn id="33" presetID="10" presetClass="entr" presetSubtype="0" fill="hold" grpId="0" nodeType="withEffect">
                                  <p:stCondLst>
                                    <p:cond delay="500"/>
                                  </p:stCondLst>
                                  <p:childTnLst>
                                    <p:set>
                                      <p:cBhvr>
                                        <p:cTn id="34" dur="1" fill="hold">
                                          <p:stCondLst>
                                            <p:cond delay="0"/>
                                          </p:stCondLst>
                                        </p:cTn>
                                        <p:tgtEl>
                                          <p:spTgt spid="25">
                                            <p:txEl>
                                              <p:pRg st="0" end="0"/>
                                            </p:txEl>
                                          </p:spTgt>
                                        </p:tgtEl>
                                        <p:attrNameLst>
                                          <p:attrName>style.visibility</p:attrName>
                                        </p:attrNameLst>
                                      </p:cBhvr>
                                      <p:to>
                                        <p:strVal val="visible"/>
                                      </p:to>
                                    </p:set>
                                    <p:animEffect transition="in" filter="fade">
                                      <p:cBhvr>
                                        <p:cTn id="35" dur="500"/>
                                        <p:tgtEl>
                                          <p:spTgt spid="25">
                                            <p:txEl>
                                              <p:pRg st="0" end="0"/>
                                            </p:txEl>
                                          </p:spTgt>
                                        </p:tgtEl>
                                      </p:cBhvr>
                                    </p:animEffect>
                                  </p:childTnLst>
                                </p:cTn>
                              </p:par>
                            </p:childTnLst>
                          </p:cTn>
                        </p:par>
                        <p:par>
                          <p:cTn id="36" fill="hold">
                            <p:stCondLst>
                              <p:cond delay="1500"/>
                            </p:stCondLst>
                            <p:childTnLst>
                              <p:par>
                                <p:cTn id="37" presetID="10" presetClass="entr" presetSubtype="0" fill="hold" grpId="0" nodeType="afterEffect">
                                  <p:stCondLst>
                                    <p:cond delay="50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10" presetClass="entr" presetSubtype="0" fill="hold" grpId="0" nodeType="withEffect">
                                  <p:stCondLst>
                                    <p:cond delay="50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grpId="0" nodeType="withEffect">
                                  <p:stCondLst>
                                    <p:cond delay="500"/>
                                  </p:stCondLst>
                                  <p:childTnLst>
                                    <p:set>
                                      <p:cBhvr>
                                        <p:cTn id="47" dur="1" fill="hold">
                                          <p:stCondLst>
                                            <p:cond delay="0"/>
                                          </p:stCondLst>
                                        </p:cTn>
                                        <p:tgtEl>
                                          <p:spTgt spid="29">
                                            <p:txEl>
                                              <p:pRg st="0" end="0"/>
                                            </p:txEl>
                                          </p:spTgt>
                                        </p:tgtEl>
                                        <p:attrNameLst>
                                          <p:attrName>style.visibility</p:attrName>
                                        </p:attrNameLst>
                                      </p:cBhvr>
                                      <p:to>
                                        <p:strVal val="visible"/>
                                      </p:to>
                                    </p:set>
                                    <p:animEffect transition="in" filter="fade">
                                      <p:cBhvr>
                                        <p:cTn id="48" dur="500"/>
                                        <p:tgtEl>
                                          <p:spTgt spid="29">
                                            <p:txEl>
                                              <p:pRg st="0" end="0"/>
                                            </p:txEl>
                                          </p:spTgt>
                                        </p:tgtEl>
                                      </p:cBhvr>
                                    </p:animEffect>
                                  </p:childTnLst>
                                </p:cTn>
                              </p:par>
                              <p:par>
                                <p:cTn id="49" presetID="10" presetClass="entr" presetSubtype="0" fill="hold" grpId="0" nodeType="withEffect">
                                  <p:stCondLst>
                                    <p:cond delay="500"/>
                                  </p:stCondLst>
                                  <p:childTnLst>
                                    <p:set>
                                      <p:cBhvr>
                                        <p:cTn id="50" dur="1" fill="hold">
                                          <p:stCondLst>
                                            <p:cond delay="0"/>
                                          </p:stCondLst>
                                        </p:cTn>
                                        <p:tgtEl>
                                          <p:spTgt spid="30">
                                            <p:txEl>
                                              <p:pRg st="0" end="0"/>
                                            </p:txEl>
                                          </p:spTgt>
                                        </p:tgtEl>
                                        <p:attrNameLst>
                                          <p:attrName>style.visibility</p:attrName>
                                        </p:attrNameLst>
                                      </p:cBhvr>
                                      <p:to>
                                        <p:strVal val="visible"/>
                                      </p:to>
                                    </p:set>
                                    <p:animEffect transition="in" filter="fade">
                                      <p:cBhvr>
                                        <p:cTn id="51" dur="5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2" grpId="0">
        <p:tmplLst>
          <p:tmpl>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3" grpId="0">
        <p:tmplLst>
          <p:tmpl>
            <p:tnLst>
              <p:par>
                <p:cTn presetID="10" presetClass="entr" presetSubtype="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10" presetClass="entr" presetSubtype="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animBg="1"/>
      <p:bldP spid="27" grpId="0" animBg="1"/>
      <p:bldP spid="28" grpId="0">
        <p:tmplLst>
          <p:tmpl>
            <p:tnLst>
              <p:par>
                <p:cTn presetID="10" presetClass="entr" presetSubtype="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withEffect">
                  <p:stCondLst>
                    <p:cond delay="5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build="p">
        <p:tmplLst>
          <p:tmpl lvl="1">
            <p:tnLst>
              <p:par>
                <p:cTn presetID="10" presetClass="entr" presetSubtype="0" fill="hold" nodeType="withEffect">
                  <p:stCondLst>
                    <p:cond delay="5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 Columns - Lis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‹N°›</a:t>
            </a:fld>
            <a:endParaRPr lang="en-US" dirty="0"/>
          </a:p>
        </p:txBody>
      </p:sp>
      <p:sp>
        <p:nvSpPr>
          <p:cNvPr id="5" name="テキスト プレースホルダー 11"/>
          <p:cNvSpPr>
            <a:spLocks noGrp="1"/>
          </p:cNvSpPr>
          <p:nvPr>
            <p:ph type="body" sz="quarter" idx="14" hasCustomPrompt="1"/>
          </p:nvPr>
        </p:nvSpPr>
        <p:spPr>
          <a:xfrm>
            <a:off x="1142999" y="1948145"/>
            <a:ext cx="7321380" cy="1453800"/>
          </a:xfrm>
        </p:spPr>
        <p:txBody>
          <a:bodyPr anchor="b">
            <a:noAutofit/>
          </a:bodyPr>
          <a:lstStyle>
            <a:lvl1pPr algn="ctr">
              <a:spcBef>
                <a:spcPts val="0"/>
              </a:spcBef>
              <a:defRPr sz="4000" spc="300">
                <a:solidFill>
                  <a:schemeClr val="accent1"/>
                </a:solidFill>
                <a:latin typeface="+mj-lt"/>
              </a:defRPr>
            </a:lvl1pPr>
          </a:lstStyle>
          <a:p>
            <a:pPr lvl="0"/>
            <a:r>
              <a:rPr lang="en-US" altLang="ja-JP" dirty="0" smtClean="0"/>
              <a:t>TEXT HERE</a:t>
            </a:r>
            <a:endParaRPr lang="en-US" dirty="0"/>
          </a:p>
        </p:txBody>
      </p:sp>
      <p:sp>
        <p:nvSpPr>
          <p:cNvPr id="6" name="テキスト プレースホルダー 11"/>
          <p:cNvSpPr>
            <a:spLocks noGrp="1"/>
          </p:cNvSpPr>
          <p:nvPr>
            <p:ph type="body" sz="quarter" idx="15" hasCustomPrompt="1"/>
          </p:nvPr>
        </p:nvSpPr>
        <p:spPr>
          <a:xfrm>
            <a:off x="1133383" y="3747959"/>
            <a:ext cx="7330996" cy="5265971"/>
          </a:xfrm>
        </p:spPr>
        <p:txBody>
          <a:bodyPr anchor="t">
            <a:noAutofit/>
          </a:bodyPr>
          <a:lstStyle>
            <a:lvl1pPr marL="342900" indent="-396000" algn="l">
              <a:lnSpc>
                <a:spcPct val="120000"/>
              </a:lnSpc>
              <a:spcBef>
                <a:spcPts val="1200"/>
              </a:spcBef>
              <a:buClr>
                <a:schemeClr val="accent1"/>
              </a:buClr>
              <a:buFont typeface="Wingdings" panose="05000000000000000000" pitchFamily="2" charset="2"/>
              <a:buChar char="u"/>
              <a:defRPr sz="2400">
                <a:solidFill>
                  <a:schemeClr val="tx2"/>
                </a:solidFill>
                <a:latin typeface="+mn-lt"/>
              </a:defRPr>
            </a:lvl1pPr>
            <a:lvl2pPr marL="792000" indent="-396000">
              <a:buClr>
                <a:schemeClr val="accent1"/>
              </a:buClr>
              <a:buFont typeface="Wingdings" panose="05000000000000000000" pitchFamily="2" charset="2"/>
              <a:buChar char="l"/>
              <a:defRPr sz="2000" baseline="0"/>
            </a:lvl2pPr>
            <a:lvl3pPr marL="1080000" indent="-288000">
              <a:defRPr sz="1800" baseline="0">
                <a:solidFill>
                  <a:schemeClr val="tx2">
                    <a:lumMod val="60000"/>
                    <a:lumOff val="40000"/>
                  </a:schemeClr>
                </a:solidFill>
              </a:defRPr>
            </a:lvl3pPr>
          </a:lstStyle>
          <a:p>
            <a:pPr lvl="0"/>
            <a:r>
              <a:rPr lang="en-US" altLang="ja-JP" dirty="0" smtClean="0"/>
              <a:t>Text Here</a:t>
            </a:r>
          </a:p>
          <a:p>
            <a:pPr lvl="1"/>
            <a:r>
              <a:rPr lang="en-US" dirty="0" smtClean="0"/>
              <a:t>Level 2</a:t>
            </a:r>
          </a:p>
          <a:p>
            <a:pPr lvl="2"/>
            <a:r>
              <a:rPr lang="en-US" dirty="0" smtClean="0"/>
              <a:t>Level 3</a:t>
            </a:r>
            <a:endParaRPr lang="en-US" dirty="0"/>
          </a:p>
        </p:txBody>
      </p:sp>
      <p:cxnSp>
        <p:nvCxnSpPr>
          <p:cNvPr id="10" name="直線コネクタ 9"/>
          <p:cNvCxnSpPr/>
          <p:nvPr userDrawn="1"/>
        </p:nvCxnSpPr>
        <p:spPr>
          <a:xfrm>
            <a:off x="1127941" y="3642616"/>
            <a:ext cx="7336438"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2" name="テキスト プレースホルダー 11"/>
          <p:cNvSpPr>
            <a:spLocks noGrp="1"/>
          </p:cNvSpPr>
          <p:nvPr>
            <p:ph type="body" sz="quarter" idx="16" hasCustomPrompt="1"/>
          </p:nvPr>
        </p:nvSpPr>
        <p:spPr>
          <a:xfrm>
            <a:off x="9747420" y="1948145"/>
            <a:ext cx="7321380" cy="1453800"/>
          </a:xfrm>
        </p:spPr>
        <p:txBody>
          <a:bodyPr anchor="b">
            <a:noAutofit/>
          </a:bodyPr>
          <a:lstStyle>
            <a:lvl1pPr algn="ctr">
              <a:spcBef>
                <a:spcPts val="0"/>
              </a:spcBef>
              <a:defRPr sz="4000" spc="300">
                <a:solidFill>
                  <a:schemeClr val="accent1"/>
                </a:solidFill>
                <a:latin typeface="+mj-lt"/>
              </a:defRPr>
            </a:lvl1pPr>
          </a:lstStyle>
          <a:p>
            <a:pPr lvl="0"/>
            <a:r>
              <a:rPr lang="en-US" altLang="ja-JP" dirty="0" smtClean="0"/>
              <a:t>TEXT HERE</a:t>
            </a:r>
            <a:endParaRPr lang="en-US" dirty="0"/>
          </a:p>
        </p:txBody>
      </p:sp>
      <p:sp>
        <p:nvSpPr>
          <p:cNvPr id="13" name="テキスト プレースホルダー 11"/>
          <p:cNvSpPr>
            <a:spLocks noGrp="1"/>
          </p:cNvSpPr>
          <p:nvPr>
            <p:ph type="body" sz="quarter" idx="17" hasCustomPrompt="1"/>
          </p:nvPr>
        </p:nvSpPr>
        <p:spPr>
          <a:xfrm>
            <a:off x="9737804" y="3747959"/>
            <a:ext cx="7330996" cy="5265971"/>
          </a:xfrm>
        </p:spPr>
        <p:txBody>
          <a:bodyPr anchor="t">
            <a:noAutofit/>
          </a:bodyPr>
          <a:lstStyle>
            <a:lvl1pPr marL="342900" indent="-396000" algn="l">
              <a:lnSpc>
                <a:spcPct val="120000"/>
              </a:lnSpc>
              <a:spcBef>
                <a:spcPts val="600"/>
              </a:spcBef>
              <a:buClr>
                <a:schemeClr val="accent1"/>
              </a:buClr>
              <a:buFont typeface="Wingdings" panose="05000000000000000000" pitchFamily="2" charset="2"/>
              <a:buChar char="u"/>
              <a:defRPr sz="2400">
                <a:solidFill>
                  <a:schemeClr val="tx2"/>
                </a:solidFill>
                <a:latin typeface="+mn-lt"/>
              </a:defRPr>
            </a:lvl1pPr>
            <a:lvl2pPr marL="792000" indent="-396000">
              <a:buClr>
                <a:schemeClr val="accent1"/>
              </a:buClr>
              <a:buFont typeface="Wingdings" panose="05000000000000000000" pitchFamily="2" charset="2"/>
              <a:buChar char="l"/>
              <a:defRPr sz="2000" baseline="0"/>
            </a:lvl2pPr>
            <a:lvl3pPr marL="1080000" indent="-288000">
              <a:defRPr sz="1800" baseline="0">
                <a:solidFill>
                  <a:schemeClr val="tx2">
                    <a:lumMod val="60000"/>
                    <a:lumOff val="40000"/>
                  </a:schemeClr>
                </a:solidFill>
              </a:defRPr>
            </a:lvl3pPr>
          </a:lstStyle>
          <a:p>
            <a:pPr lvl="0"/>
            <a:r>
              <a:rPr lang="en-US" altLang="ja-JP" dirty="0" smtClean="0"/>
              <a:t>Text Here</a:t>
            </a:r>
          </a:p>
          <a:p>
            <a:pPr lvl="1"/>
            <a:r>
              <a:rPr lang="en-US" dirty="0" smtClean="0"/>
              <a:t>Level 2</a:t>
            </a:r>
          </a:p>
          <a:p>
            <a:pPr lvl="2"/>
            <a:r>
              <a:rPr lang="en-US" dirty="0" smtClean="0"/>
              <a:t>Level 3</a:t>
            </a:r>
            <a:endParaRPr lang="en-US" dirty="0"/>
          </a:p>
        </p:txBody>
      </p:sp>
      <p:cxnSp>
        <p:nvCxnSpPr>
          <p:cNvPr id="14" name="直線コネクタ 13"/>
          <p:cNvCxnSpPr/>
          <p:nvPr userDrawn="1"/>
        </p:nvCxnSpPr>
        <p:spPr>
          <a:xfrm>
            <a:off x="9732362" y="3642616"/>
            <a:ext cx="7336438"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885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55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050"/>
                            </p:stCondLst>
                            <p:childTnLst>
                              <p:par>
                                <p:cTn id="17" presetID="2" presetClass="entr" presetSubtype="8" decel="100000" fill="hold" grpId="0" nodeType="afterEffect">
                                  <p:stCondLst>
                                    <p:cond delay="500"/>
                                  </p:stCondLst>
                                  <p:iterate type="wd">
                                    <p:tmPct val="10000"/>
                                  </p:iterate>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0-#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par>
                                <p:cTn id="21" presetID="22" presetClass="entr" presetSubtype="8" fill="hold" nodeType="withEffect">
                                  <p:stCondLst>
                                    <p:cond delay="50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par>
                          <p:cTn id="24" fill="hold">
                            <p:stCondLst>
                              <p:cond delay="2100"/>
                            </p:stCondLst>
                            <p:childTnLst>
                              <p:par>
                                <p:cTn id="25" presetID="10"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 presetClass="entr" presetSubtype="8" decel="100000" fill="hold" nodeType="afterEffect">
                  <p:stCondLst>
                    <p:cond delay="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0-#ppt_w/2"/>
                          </p:val>
                        </p:tav>
                        <p:tav tm="100000">
                          <p:val>
                            <p:strVal val="#ppt_x"/>
                          </p:val>
                        </p:tav>
                      </p:tavLst>
                    </p:anim>
                    <p:anim calcmode="lin" valueType="num">
                      <p:cBhvr additive="base">
                        <p:cTn dur="500" fill="hold"/>
                        <p:tgtEl>
                          <p:spTgt spid="5"/>
                        </p:tgtEl>
                        <p:attrNameLst>
                          <p:attrName>ppt_y</p:attrName>
                        </p:attrNameLst>
                      </p:cBhvr>
                      <p:tavLst>
                        <p:tav tm="0">
                          <p:val>
                            <p:strVal val="#ppt_y"/>
                          </p:val>
                        </p:tav>
                        <p:tav tm="100000">
                          <p:val>
                            <p:strVal val="#ppt_y"/>
                          </p:val>
                        </p:tav>
                      </p:tavLst>
                    </p:anim>
                  </p:childTnLst>
                </p:cTn>
              </p:par>
            </p:tnLst>
          </p:tmpl>
        </p:tmplLst>
      </p:bldP>
      <p:bldP spid="6" grpId="0" uiExpand="1">
        <p:tmplLst>
          <p:tmpl>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12" grpId="0">
        <p:tmplLst>
          <p:tmpl>
            <p:tnLst>
              <p:par>
                <p:cTn presetID="2" presetClass="entr" presetSubtype="8" decel="100000" fill="hold" nodeType="afterEffect">
                  <p:stCondLst>
                    <p:cond delay="500"/>
                  </p:stCondLst>
                  <p:iterate type="wd">
                    <p:tmPct val="10000"/>
                  </p:iterate>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0-#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p:tmplLst>
          <p:tmpl>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conic List -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‹N°›</a:t>
            </a:fld>
            <a:endParaRPr lang="en-US" dirty="0"/>
          </a:p>
        </p:txBody>
      </p:sp>
      <p:sp>
        <p:nvSpPr>
          <p:cNvPr id="12" name="テキスト プレースホルダー 11"/>
          <p:cNvSpPr>
            <a:spLocks noGrp="1"/>
          </p:cNvSpPr>
          <p:nvPr>
            <p:ph type="body" sz="quarter" idx="15" hasCustomPrompt="1"/>
          </p:nvPr>
        </p:nvSpPr>
        <p:spPr>
          <a:xfrm>
            <a:off x="1582367" y="2856363"/>
            <a:ext cx="7110789" cy="1664618"/>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p>
          <a:p>
            <a:pPr lvl="0"/>
            <a:endParaRPr lang="en-US" dirty="0" smtClean="0"/>
          </a:p>
          <a:p>
            <a:pPr lvl="0"/>
            <a:endParaRPr lang="en-US" dirty="0"/>
          </a:p>
        </p:txBody>
      </p:sp>
      <p:sp>
        <p:nvSpPr>
          <p:cNvPr id="13" name="テキスト プレースホルダー 11"/>
          <p:cNvSpPr>
            <a:spLocks noGrp="1"/>
          </p:cNvSpPr>
          <p:nvPr>
            <p:ph type="body" sz="quarter" idx="16" hasCustomPrompt="1"/>
          </p:nvPr>
        </p:nvSpPr>
        <p:spPr>
          <a:xfrm>
            <a:off x="1584018" y="2128165"/>
            <a:ext cx="7109138"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smtClean="0"/>
              <a:t>Text Here</a:t>
            </a:r>
            <a:endParaRPr lang="en-US" dirty="0"/>
          </a:p>
        </p:txBody>
      </p:sp>
      <p:sp>
        <p:nvSpPr>
          <p:cNvPr id="23" name="テキスト プレースホルダー 11"/>
          <p:cNvSpPr>
            <a:spLocks noGrp="1"/>
          </p:cNvSpPr>
          <p:nvPr>
            <p:ph type="body" sz="quarter" idx="22" hasCustomPrompt="1"/>
          </p:nvPr>
        </p:nvSpPr>
        <p:spPr>
          <a:xfrm>
            <a:off x="1582367" y="5284509"/>
            <a:ext cx="7110789" cy="1664618"/>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p>
          <a:p>
            <a:pPr lvl="0"/>
            <a:endParaRPr lang="en-US" dirty="0" smtClean="0"/>
          </a:p>
          <a:p>
            <a:pPr lvl="0"/>
            <a:endParaRPr lang="en-US" dirty="0"/>
          </a:p>
        </p:txBody>
      </p:sp>
      <p:sp>
        <p:nvSpPr>
          <p:cNvPr id="24" name="テキスト プレースホルダー 11"/>
          <p:cNvSpPr>
            <a:spLocks noGrp="1"/>
          </p:cNvSpPr>
          <p:nvPr>
            <p:ph type="body" sz="quarter" idx="23" hasCustomPrompt="1"/>
          </p:nvPr>
        </p:nvSpPr>
        <p:spPr>
          <a:xfrm>
            <a:off x="1584018" y="4556311"/>
            <a:ext cx="7109138"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smtClean="0"/>
              <a:t>Text Here</a:t>
            </a:r>
            <a:endParaRPr lang="en-US" dirty="0"/>
          </a:p>
        </p:txBody>
      </p:sp>
      <p:sp>
        <p:nvSpPr>
          <p:cNvPr id="28" name="テキスト プレースホルダー 11"/>
          <p:cNvSpPr>
            <a:spLocks noGrp="1"/>
          </p:cNvSpPr>
          <p:nvPr>
            <p:ph type="body" sz="quarter" idx="25" hasCustomPrompt="1"/>
          </p:nvPr>
        </p:nvSpPr>
        <p:spPr>
          <a:xfrm>
            <a:off x="1582366" y="7709352"/>
            <a:ext cx="7110789" cy="1664618"/>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p>
          <a:p>
            <a:pPr lvl="0"/>
            <a:endParaRPr lang="en-US" dirty="0" smtClean="0"/>
          </a:p>
          <a:p>
            <a:pPr lvl="0"/>
            <a:endParaRPr lang="en-US" dirty="0"/>
          </a:p>
        </p:txBody>
      </p:sp>
      <p:sp>
        <p:nvSpPr>
          <p:cNvPr id="29" name="テキスト プレースホルダー 11"/>
          <p:cNvSpPr>
            <a:spLocks noGrp="1"/>
          </p:cNvSpPr>
          <p:nvPr>
            <p:ph type="body" sz="quarter" idx="26" hasCustomPrompt="1"/>
          </p:nvPr>
        </p:nvSpPr>
        <p:spPr>
          <a:xfrm>
            <a:off x="1584017" y="6981154"/>
            <a:ext cx="7109138"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smtClean="0"/>
              <a:t>Text Here</a:t>
            </a:r>
            <a:endParaRPr lang="en-US" dirty="0"/>
          </a:p>
        </p:txBody>
      </p:sp>
      <p:sp>
        <p:nvSpPr>
          <p:cNvPr id="48" name="テキスト プレースホルダー 11"/>
          <p:cNvSpPr>
            <a:spLocks noGrp="1"/>
          </p:cNvSpPr>
          <p:nvPr>
            <p:ph type="body" sz="quarter" idx="28" hasCustomPrompt="1"/>
          </p:nvPr>
        </p:nvSpPr>
        <p:spPr>
          <a:xfrm>
            <a:off x="10133316" y="2856363"/>
            <a:ext cx="7110790" cy="1664618"/>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p>
          <a:p>
            <a:pPr lvl="0"/>
            <a:endParaRPr lang="en-US" dirty="0" smtClean="0"/>
          </a:p>
          <a:p>
            <a:pPr lvl="0"/>
            <a:endParaRPr lang="en-US" dirty="0"/>
          </a:p>
        </p:txBody>
      </p:sp>
      <p:sp>
        <p:nvSpPr>
          <p:cNvPr id="49" name="テキスト プレースホルダー 11"/>
          <p:cNvSpPr>
            <a:spLocks noGrp="1"/>
          </p:cNvSpPr>
          <p:nvPr>
            <p:ph type="body" sz="quarter" idx="29" hasCustomPrompt="1"/>
          </p:nvPr>
        </p:nvSpPr>
        <p:spPr>
          <a:xfrm>
            <a:off x="10134968" y="2128165"/>
            <a:ext cx="7109138"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smtClean="0"/>
              <a:t>Text Here</a:t>
            </a:r>
            <a:endParaRPr lang="en-US" dirty="0"/>
          </a:p>
        </p:txBody>
      </p:sp>
      <p:sp>
        <p:nvSpPr>
          <p:cNvPr id="53" name="テキスト プレースホルダー 11"/>
          <p:cNvSpPr>
            <a:spLocks noGrp="1"/>
          </p:cNvSpPr>
          <p:nvPr>
            <p:ph type="body" sz="quarter" idx="31" hasCustomPrompt="1"/>
          </p:nvPr>
        </p:nvSpPr>
        <p:spPr>
          <a:xfrm>
            <a:off x="10133316" y="5284509"/>
            <a:ext cx="7110790" cy="1664618"/>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p>
          <a:p>
            <a:pPr lvl="0"/>
            <a:endParaRPr lang="en-US" dirty="0" smtClean="0"/>
          </a:p>
          <a:p>
            <a:pPr lvl="0"/>
            <a:endParaRPr lang="en-US" dirty="0"/>
          </a:p>
        </p:txBody>
      </p:sp>
      <p:sp>
        <p:nvSpPr>
          <p:cNvPr id="54" name="テキスト プレースホルダー 11"/>
          <p:cNvSpPr>
            <a:spLocks noGrp="1"/>
          </p:cNvSpPr>
          <p:nvPr>
            <p:ph type="body" sz="quarter" idx="32" hasCustomPrompt="1"/>
          </p:nvPr>
        </p:nvSpPr>
        <p:spPr>
          <a:xfrm>
            <a:off x="10134968" y="4556311"/>
            <a:ext cx="7109138"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smtClean="0"/>
              <a:t>Text Here</a:t>
            </a:r>
            <a:endParaRPr lang="en-US" dirty="0"/>
          </a:p>
        </p:txBody>
      </p:sp>
      <p:sp>
        <p:nvSpPr>
          <p:cNvPr id="58" name="テキスト プレースホルダー 11"/>
          <p:cNvSpPr>
            <a:spLocks noGrp="1"/>
          </p:cNvSpPr>
          <p:nvPr>
            <p:ph type="body" sz="quarter" idx="34" hasCustomPrompt="1"/>
          </p:nvPr>
        </p:nvSpPr>
        <p:spPr>
          <a:xfrm>
            <a:off x="10133315" y="7709352"/>
            <a:ext cx="7110790" cy="1664618"/>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p>
          <a:p>
            <a:pPr lvl="0"/>
            <a:endParaRPr lang="en-US" dirty="0" smtClean="0"/>
          </a:p>
          <a:p>
            <a:pPr lvl="0"/>
            <a:endParaRPr lang="en-US" dirty="0"/>
          </a:p>
        </p:txBody>
      </p:sp>
      <p:sp>
        <p:nvSpPr>
          <p:cNvPr id="59" name="テキスト プレースホルダー 11"/>
          <p:cNvSpPr>
            <a:spLocks noGrp="1"/>
          </p:cNvSpPr>
          <p:nvPr>
            <p:ph type="body" sz="quarter" idx="35" hasCustomPrompt="1"/>
          </p:nvPr>
        </p:nvSpPr>
        <p:spPr>
          <a:xfrm>
            <a:off x="10134967" y="6981154"/>
            <a:ext cx="7109138"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smtClean="0"/>
              <a:t>Text Here</a:t>
            </a:r>
            <a:endParaRPr lang="en-US" dirty="0"/>
          </a:p>
        </p:txBody>
      </p:sp>
      <p:sp>
        <p:nvSpPr>
          <p:cNvPr id="35" name="図プレースホルダー 7"/>
          <p:cNvSpPr>
            <a:spLocks noGrp="1"/>
          </p:cNvSpPr>
          <p:nvPr>
            <p:ph type="pic" sz="quarter" idx="18" hasCustomPrompt="1"/>
          </p:nvPr>
        </p:nvSpPr>
        <p:spPr>
          <a:xfrm>
            <a:off x="952296" y="2128165"/>
            <a:ext cx="720080" cy="720080"/>
          </a:xfrm>
        </p:spPr>
        <p:txBody>
          <a:bodyPr>
            <a:normAutofit/>
          </a:bodyPr>
          <a:lstStyle>
            <a:lvl1pPr>
              <a:defRPr sz="1600"/>
            </a:lvl1pPr>
          </a:lstStyle>
          <a:p>
            <a:r>
              <a:rPr kumimoji="1" lang="en-US" altLang="ja-JP" dirty="0" smtClean="0"/>
              <a:t>ICON</a:t>
            </a:r>
            <a:endParaRPr kumimoji="1" lang="ja-JP" altLang="en-US" dirty="0"/>
          </a:p>
        </p:txBody>
      </p:sp>
      <p:sp>
        <p:nvSpPr>
          <p:cNvPr id="36" name="図プレースホルダー 7"/>
          <p:cNvSpPr>
            <a:spLocks noGrp="1"/>
          </p:cNvSpPr>
          <p:nvPr>
            <p:ph type="pic" sz="quarter" idx="36" hasCustomPrompt="1"/>
          </p:nvPr>
        </p:nvSpPr>
        <p:spPr>
          <a:xfrm>
            <a:off x="952296" y="4558435"/>
            <a:ext cx="720080" cy="720080"/>
          </a:xfrm>
        </p:spPr>
        <p:txBody>
          <a:bodyPr>
            <a:normAutofit/>
          </a:bodyPr>
          <a:lstStyle>
            <a:lvl1pPr>
              <a:defRPr sz="1600"/>
            </a:lvl1pPr>
          </a:lstStyle>
          <a:p>
            <a:r>
              <a:rPr kumimoji="1" lang="en-US" altLang="ja-JP" dirty="0" smtClean="0"/>
              <a:t>ICON</a:t>
            </a:r>
            <a:endParaRPr kumimoji="1" lang="ja-JP" altLang="en-US" dirty="0"/>
          </a:p>
        </p:txBody>
      </p:sp>
      <p:sp>
        <p:nvSpPr>
          <p:cNvPr id="37" name="図プレースホルダー 7"/>
          <p:cNvSpPr>
            <a:spLocks noGrp="1"/>
          </p:cNvSpPr>
          <p:nvPr>
            <p:ph type="pic" sz="quarter" idx="37" hasCustomPrompt="1"/>
          </p:nvPr>
        </p:nvSpPr>
        <p:spPr>
          <a:xfrm>
            <a:off x="952296" y="6988705"/>
            <a:ext cx="720080" cy="720080"/>
          </a:xfrm>
        </p:spPr>
        <p:txBody>
          <a:bodyPr>
            <a:normAutofit/>
          </a:bodyPr>
          <a:lstStyle>
            <a:lvl1pPr>
              <a:defRPr sz="1600"/>
            </a:lvl1pPr>
          </a:lstStyle>
          <a:p>
            <a:r>
              <a:rPr kumimoji="1" lang="en-US" altLang="ja-JP" dirty="0" smtClean="0"/>
              <a:t>ICON</a:t>
            </a:r>
            <a:endParaRPr kumimoji="1" lang="ja-JP" altLang="en-US" dirty="0"/>
          </a:p>
        </p:txBody>
      </p:sp>
      <p:sp>
        <p:nvSpPr>
          <p:cNvPr id="38" name="図プレースホルダー 7"/>
          <p:cNvSpPr>
            <a:spLocks noGrp="1"/>
          </p:cNvSpPr>
          <p:nvPr>
            <p:ph type="pic" sz="quarter" idx="38" hasCustomPrompt="1"/>
          </p:nvPr>
        </p:nvSpPr>
        <p:spPr>
          <a:xfrm>
            <a:off x="9503246" y="2128165"/>
            <a:ext cx="720080" cy="720080"/>
          </a:xfrm>
        </p:spPr>
        <p:txBody>
          <a:bodyPr>
            <a:normAutofit/>
          </a:bodyPr>
          <a:lstStyle>
            <a:lvl1pPr>
              <a:defRPr sz="1600"/>
            </a:lvl1pPr>
          </a:lstStyle>
          <a:p>
            <a:r>
              <a:rPr kumimoji="1" lang="en-US" altLang="ja-JP" dirty="0" smtClean="0"/>
              <a:t>ICON</a:t>
            </a:r>
            <a:endParaRPr kumimoji="1" lang="ja-JP" altLang="en-US" dirty="0"/>
          </a:p>
        </p:txBody>
      </p:sp>
      <p:sp>
        <p:nvSpPr>
          <p:cNvPr id="39" name="図プレースホルダー 7"/>
          <p:cNvSpPr>
            <a:spLocks noGrp="1"/>
          </p:cNvSpPr>
          <p:nvPr>
            <p:ph type="pic" sz="quarter" idx="39" hasCustomPrompt="1"/>
          </p:nvPr>
        </p:nvSpPr>
        <p:spPr>
          <a:xfrm>
            <a:off x="9503246" y="4558435"/>
            <a:ext cx="720080" cy="720080"/>
          </a:xfrm>
        </p:spPr>
        <p:txBody>
          <a:bodyPr>
            <a:normAutofit/>
          </a:bodyPr>
          <a:lstStyle>
            <a:lvl1pPr>
              <a:defRPr sz="1600"/>
            </a:lvl1pPr>
          </a:lstStyle>
          <a:p>
            <a:r>
              <a:rPr kumimoji="1" lang="en-US" altLang="ja-JP" dirty="0" smtClean="0"/>
              <a:t>ICON</a:t>
            </a:r>
            <a:endParaRPr kumimoji="1" lang="ja-JP" altLang="en-US" dirty="0"/>
          </a:p>
        </p:txBody>
      </p:sp>
      <p:sp>
        <p:nvSpPr>
          <p:cNvPr id="40" name="図プレースホルダー 7"/>
          <p:cNvSpPr>
            <a:spLocks noGrp="1"/>
          </p:cNvSpPr>
          <p:nvPr>
            <p:ph type="pic" sz="quarter" idx="40" hasCustomPrompt="1"/>
          </p:nvPr>
        </p:nvSpPr>
        <p:spPr>
          <a:xfrm>
            <a:off x="9503246" y="6988705"/>
            <a:ext cx="720080" cy="720080"/>
          </a:xfrm>
        </p:spPr>
        <p:txBody>
          <a:bodyPr>
            <a:normAutofit/>
          </a:bodyPr>
          <a:lstStyle>
            <a:lvl1pPr>
              <a:defRPr sz="1600"/>
            </a:lvl1pPr>
          </a:lstStyle>
          <a:p>
            <a:r>
              <a:rPr kumimoji="1" lang="en-US" altLang="ja-JP" dirty="0" smtClean="0"/>
              <a:t>ICON</a:t>
            </a:r>
            <a:endParaRPr kumimoji="1" lang="ja-JP" altLang="en-US" dirty="0"/>
          </a:p>
        </p:txBody>
      </p:sp>
    </p:spTree>
    <p:extLst>
      <p:ext uri="{BB962C8B-B14F-4D97-AF65-F5344CB8AC3E}">
        <p14:creationId xmlns:p14="http://schemas.microsoft.com/office/powerpoint/2010/main" val="957171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childTnLst>
                          </p:cTn>
                        </p:par>
                        <p:par>
                          <p:cTn id="14" fill="hold">
                            <p:stCondLst>
                              <p:cond delay="500"/>
                            </p:stCondLst>
                            <p:childTnLst>
                              <p:par>
                                <p:cTn id="15" presetID="10" presetClass="entr" presetSubtype="0" fill="hold" grpId="0" nodeType="afterEffect">
                                  <p:stCondLst>
                                    <p:cond delay="50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childTnLst>
                          </p:cTn>
                        </p:par>
                        <p:par>
                          <p:cTn id="24" fill="hold">
                            <p:stCondLst>
                              <p:cond delay="1500"/>
                            </p:stCondLst>
                            <p:childTnLst>
                              <p:par>
                                <p:cTn id="25" presetID="10" presetClass="entr" presetSubtype="0" fill="hold" grpId="0" nodeType="afterEffect">
                                  <p:stCondLst>
                                    <p:cond delay="50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grpId="0" nodeType="withEffect">
                                  <p:stCondLst>
                                    <p:cond delay="50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500"/>
                                        <p:tgtEl>
                                          <p:spTgt spid="37"/>
                                        </p:tgtEl>
                                      </p:cBhvr>
                                    </p:animEffect>
                                  </p:childTnLst>
                                </p:cTn>
                              </p:par>
                            </p:childTnLst>
                          </p:cTn>
                        </p:par>
                        <p:par>
                          <p:cTn id="34" fill="hold">
                            <p:stCondLst>
                              <p:cond delay="2500"/>
                            </p:stCondLst>
                            <p:childTnLst>
                              <p:par>
                                <p:cTn id="35" presetID="10" presetClass="entr" presetSubtype="0" fill="hold" grpId="0" nodeType="afterEffect">
                                  <p:stCondLst>
                                    <p:cond delay="50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childTnLst>
                          </p:cTn>
                        </p:par>
                        <p:par>
                          <p:cTn id="44" fill="hold">
                            <p:stCondLst>
                              <p:cond delay="3500"/>
                            </p:stCondLst>
                            <p:childTnLst>
                              <p:par>
                                <p:cTn id="45" presetID="10" presetClass="entr" presetSubtype="0" fill="hold" grpId="0" nodeType="afterEffect">
                                  <p:stCondLst>
                                    <p:cond delay="500"/>
                                  </p:stCondLst>
                                  <p:childTnLst>
                                    <p:set>
                                      <p:cBhvr>
                                        <p:cTn id="46" dur="1" fill="hold">
                                          <p:stCondLst>
                                            <p:cond delay="0"/>
                                          </p:stCondLst>
                                        </p:cTn>
                                        <p:tgtEl>
                                          <p:spTgt spid="53"/>
                                        </p:tgtEl>
                                        <p:attrNameLst>
                                          <p:attrName>style.visibility</p:attrName>
                                        </p:attrNameLst>
                                      </p:cBhvr>
                                      <p:to>
                                        <p:strVal val="visible"/>
                                      </p:to>
                                    </p:set>
                                    <p:animEffect transition="in" filter="fade">
                                      <p:cBhvr>
                                        <p:cTn id="47" dur="500"/>
                                        <p:tgtEl>
                                          <p:spTgt spid="53"/>
                                        </p:tgtEl>
                                      </p:cBhvr>
                                    </p:animEffect>
                                  </p:childTnLst>
                                </p:cTn>
                              </p:par>
                              <p:par>
                                <p:cTn id="48" presetID="10" presetClass="entr" presetSubtype="0" fill="hold" grpId="0" nodeType="withEffect">
                                  <p:stCondLst>
                                    <p:cond delay="500"/>
                                  </p:stCondLst>
                                  <p:childTnLst>
                                    <p:set>
                                      <p:cBhvr>
                                        <p:cTn id="49" dur="1" fill="hold">
                                          <p:stCondLst>
                                            <p:cond delay="0"/>
                                          </p:stCondLst>
                                        </p:cTn>
                                        <p:tgtEl>
                                          <p:spTgt spid="54"/>
                                        </p:tgtEl>
                                        <p:attrNameLst>
                                          <p:attrName>style.visibility</p:attrName>
                                        </p:attrNameLst>
                                      </p:cBhvr>
                                      <p:to>
                                        <p:strVal val="visible"/>
                                      </p:to>
                                    </p:set>
                                    <p:animEffect transition="in" filter="fade">
                                      <p:cBhvr>
                                        <p:cTn id="50" dur="500"/>
                                        <p:tgtEl>
                                          <p:spTgt spid="54"/>
                                        </p:tgtEl>
                                      </p:cBhvr>
                                    </p:animEffect>
                                  </p:childTnLst>
                                </p:cTn>
                              </p:par>
                              <p:par>
                                <p:cTn id="51" presetID="10" presetClass="entr" presetSubtype="0" fill="hold" grpId="0" nodeType="withEffect">
                                  <p:stCondLst>
                                    <p:cond delay="50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childTnLst>
                          </p:cTn>
                        </p:par>
                        <p:par>
                          <p:cTn id="54" fill="hold">
                            <p:stCondLst>
                              <p:cond delay="4500"/>
                            </p:stCondLst>
                            <p:childTnLst>
                              <p:par>
                                <p:cTn id="55" presetID="10" presetClass="entr" presetSubtype="0" fill="hold" grpId="0" nodeType="afterEffect">
                                  <p:stCondLst>
                                    <p:cond delay="500"/>
                                  </p:stCondLst>
                                  <p:childTnLst>
                                    <p:set>
                                      <p:cBhvr>
                                        <p:cTn id="56" dur="1" fill="hold">
                                          <p:stCondLst>
                                            <p:cond delay="0"/>
                                          </p:stCondLst>
                                        </p:cTn>
                                        <p:tgtEl>
                                          <p:spTgt spid="58"/>
                                        </p:tgtEl>
                                        <p:attrNameLst>
                                          <p:attrName>style.visibility</p:attrName>
                                        </p:attrNameLst>
                                      </p:cBhvr>
                                      <p:to>
                                        <p:strVal val="visible"/>
                                      </p:to>
                                    </p:set>
                                    <p:animEffect transition="in" filter="fade">
                                      <p:cBhvr>
                                        <p:cTn id="57" dur="500"/>
                                        <p:tgtEl>
                                          <p:spTgt spid="58"/>
                                        </p:tgtEl>
                                      </p:cBhvr>
                                    </p:animEffect>
                                  </p:childTnLst>
                                </p:cTn>
                              </p:par>
                              <p:par>
                                <p:cTn id="58" presetID="10" presetClass="entr" presetSubtype="0" fill="hold" grpId="0" nodeType="withEffect">
                                  <p:stCondLst>
                                    <p:cond delay="500"/>
                                  </p:stCondLst>
                                  <p:childTnLst>
                                    <p:set>
                                      <p:cBhvr>
                                        <p:cTn id="59" dur="1" fill="hold">
                                          <p:stCondLst>
                                            <p:cond delay="0"/>
                                          </p:stCondLst>
                                        </p:cTn>
                                        <p:tgtEl>
                                          <p:spTgt spid="59"/>
                                        </p:tgtEl>
                                        <p:attrNameLst>
                                          <p:attrName>style.visibility</p:attrName>
                                        </p:attrNameLst>
                                      </p:cBhvr>
                                      <p:to>
                                        <p:strVal val="visible"/>
                                      </p:to>
                                    </p:set>
                                    <p:animEffect transition="in" filter="fade">
                                      <p:cBhvr>
                                        <p:cTn id="60" dur="500"/>
                                        <p:tgtEl>
                                          <p:spTgt spid="59"/>
                                        </p:tgtEl>
                                      </p:cBhvr>
                                    </p:animEffect>
                                  </p:childTnLst>
                                </p:cTn>
                              </p:par>
                              <p:par>
                                <p:cTn id="61" presetID="10" presetClass="entr" presetSubtype="0" fill="hold" grpId="0" nodeType="withEffect">
                                  <p:stCondLst>
                                    <p:cond delay="50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p:tmplLst>
          <p:tmpl>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23" grpId="0">
        <p:tmplLst>
          <p:tmpl>
            <p:tnLst>
              <p:par>
                <p:cTn presetID="10" presetClass="entr" presetSubtype="0" fill="hold" nodeType="afterEffect">
                  <p:stCondLst>
                    <p:cond delay="5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tmplLst>
          <p:tmpl>
            <p:tnLst>
              <p:par>
                <p:cTn presetID="10" presetClass="entr" presetSubtype="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8" grpId="0">
        <p:tmplLst>
          <p:tmpl>
            <p:tnLst>
              <p:par>
                <p:cTn presetID="10" presetClass="entr" presetSubtype="0" fill="hold" nodeType="afterEffect">
                  <p:stCondLst>
                    <p:cond delay="5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p:stCondLst>
                    <p:cond delay="5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48" grpId="0">
        <p:tmplLst>
          <p:tmpl>
            <p:tnLst>
              <p:par>
                <p:cTn presetID="10" presetClass="entr" presetSubtype="0" fill="hold" nodeType="afterEffect">
                  <p:stCondLst>
                    <p:cond delay="5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49" grpId="0">
        <p:tmplLst>
          <p:tmpl>
            <p:tnLst>
              <p:par>
                <p:cTn presetID="10" presetClass="entr" presetSubtype="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53" grpId="0">
        <p:tmplLst>
          <p:tmpl>
            <p:tnLst>
              <p:par>
                <p:cTn presetID="10" presetClass="entr" presetSubtype="0" fill="hold" nodeType="afterEffect">
                  <p:stCondLst>
                    <p:cond delay="50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4" grpId="0">
        <p:tmplLst>
          <p:tmpl>
            <p:tnLst>
              <p:par>
                <p:cTn presetID="10" presetClass="entr" presetSubtype="0" fill="hold" nodeType="withEffect">
                  <p:stCondLst>
                    <p:cond delay="50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8" grpId="0">
        <p:tmplLst>
          <p:tmpl>
            <p:tnLst>
              <p:par>
                <p:cTn presetID="10" presetClass="entr" presetSubtype="0" fill="hold" nodeType="afterEffect">
                  <p:stCondLst>
                    <p:cond delay="50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p:tmplLst>
          <p:tmpl>
            <p:tnLst>
              <p:par>
                <p:cTn presetID="10" presetClass="entr" presetSubtype="0" fill="hold" nodeType="withEffect">
                  <p:stCondLst>
                    <p:cond delay="50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35" grpId="0"/>
      <p:bldP spid="36" grpId="0"/>
      <p:bldP spid="37" grpId="0"/>
      <p:bldP spid="38" grpId="0"/>
      <p:bldP spid="39" grpId="0"/>
      <p:bldP spid="40" grpId="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 Services 2">
    <p:spTree>
      <p:nvGrpSpPr>
        <p:cNvPr id="1" name=""/>
        <p:cNvGrpSpPr/>
        <p:nvPr/>
      </p:nvGrpSpPr>
      <p:grpSpPr>
        <a:xfrm>
          <a:off x="0" y="0"/>
          <a:ext cx="0" cy="0"/>
          <a:chOff x="0" y="0"/>
          <a:chExt cx="0" cy="0"/>
        </a:xfrm>
      </p:grpSpPr>
      <p:sp>
        <p:nvSpPr>
          <p:cNvPr id="23" name="正方形/長方形 22"/>
          <p:cNvSpPr/>
          <p:nvPr userDrawn="1"/>
        </p:nvSpPr>
        <p:spPr>
          <a:xfrm>
            <a:off x="0" y="2128165"/>
            <a:ext cx="18286413" cy="5265585"/>
          </a:xfrm>
          <a:prstGeom prst="rect">
            <a:avLst/>
          </a:prstGeom>
          <a:solidFill>
            <a:schemeClr val="accent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‹N°›</a:t>
            </a:fld>
            <a:endParaRPr lang="en-US" dirty="0"/>
          </a:p>
        </p:txBody>
      </p:sp>
      <p:sp>
        <p:nvSpPr>
          <p:cNvPr id="7" name="図プレースホルダー 7"/>
          <p:cNvSpPr>
            <a:spLocks noGrp="1"/>
          </p:cNvSpPr>
          <p:nvPr>
            <p:ph type="pic" sz="quarter" idx="18" hasCustomPrompt="1"/>
          </p:nvPr>
        </p:nvSpPr>
        <p:spPr>
          <a:xfrm>
            <a:off x="2302446" y="2758235"/>
            <a:ext cx="1350150" cy="1350150"/>
          </a:xfrm>
        </p:spPr>
        <p:txBody>
          <a:bodyPr>
            <a:normAutofit/>
          </a:bodyPr>
          <a:lstStyle>
            <a:lvl1pPr>
              <a:defRPr sz="1600"/>
            </a:lvl1pPr>
          </a:lstStyle>
          <a:p>
            <a:r>
              <a:rPr kumimoji="1" lang="en-US" altLang="ja-JP" dirty="0" smtClean="0"/>
              <a:t>ICON</a:t>
            </a:r>
            <a:endParaRPr kumimoji="1" lang="ja-JP" altLang="en-US" dirty="0"/>
          </a:p>
        </p:txBody>
      </p:sp>
      <p:sp>
        <p:nvSpPr>
          <p:cNvPr id="8" name="図プレースホルダー 7"/>
          <p:cNvSpPr>
            <a:spLocks noGrp="1"/>
          </p:cNvSpPr>
          <p:nvPr>
            <p:ph type="pic" sz="quarter" idx="19" hasCustomPrompt="1"/>
          </p:nvPr>
        </p:nvSpPr>
        <p:spPr>
          <a:xfrm>
            <a:off x="6412903" y="2758235"/>
            <a:ext cx="1350150" cy="1350150"/>
          </a:xfrm>
        </p:spPr>
        <p:txBody>
          <a:bodyPr>
            <a:normAutofit/>
          </a:bodyPr>
          <a:lstStyle>
            <a:lvl1pPr>
              <a:defRPr sz="1600"/>
            </a:lvl1pPr>
          </a:lstStyle>
          <a:p>
            <a:r>
              <a:rPr kumimoji="1" lang="en-US" altLang="ja-JP" dirty="0" smtClean="0"/>
              <a:t>ICON</a:t>
            </a:r>
            <a:endParaRPr kumimoji="1" lang="ja-JP" altLang="en-US" dirty="0"/>
          </a:p>
        </p:txBody>
      </p:sp>
      <p:sp>
        <p:nvSpPr>
          <p:cNvPr id="9" name="図プレースホルダー 7"/>
          <p:cNvSpPr>
            <a:spLocks noGrp="1"/>
          </p:cNvSpPr>
          <p:nvPr>
            <p:ph type="pic" sz="quarter" idx="20" hasCustomPrompt="1"/>
          </p:nvPr>
        </p:nvSpPr>
        <p:spPr>
          <a:xfrm>
            <a:off x="10523360" y="2758235"/>
            <a:ext cx="1350150" cy="1350150"/>
          </a:xfrm>
        </p:spPr>
        <p:txBody>
          <a:bodyPr>
            <a:normAutofit/>
          </a:bodyPr>
          <a:lstStyle>
            <a:lvl1pPr>
              <a:defRPr sz="1600"/>
            </a:lvl1pPr>
          </a:lstStyle>
          <a:p>
            <a:r>
              <a:rPr kumimoji="1" lang="en-US" altLang="ja-JP" dirty="0" smtClean="0"/>
              <a:t>ICON</a:t>
            </a:r>
            <a:endParaRPr kumimoji="1" lang="ja-JP" altLang="en-US" dirty="0"/>
          </a:p>
        </p:txBody>
      </p:sp>
      <p:sp>
        <p:nvSpPr>
          <p:cNvPr id="10" name="図プレースホルダー 7"/>
          <p:cNvSpPr>
            <a:spLocks noGrp="1"/>
          </p:cNvSpPr>
          <p:nvPr>
            <p:ph type="pic" sz="quarter" idx="21" hasCustomPrompt="1"/>
          </p:nvPr>
        </p:nvSpPr>
        <p:spPr>
          <a:xfrm>
            <a:off x="14633816" y="2758235"/>
            <a:ext cx="1350150" cy="1350150"/>
          </a:xfrm>
        </p:spPr>
        <p:txBody>
          <a:bodyPr>
            <a:normAutofit/>
          </a:bodyPr>
          <a:lstStyle>
            <a:lvl1pPr>
              <a:defRPr sz="1600"/>
            </a:lvl1pPr>
          </a:lstStyle>
          <a:p>
            <a:r>
              <a:rPr kumimoji="1" lang="en-US" altLang="ja-JP" dirty="0" smtClean="0"/>
              <a:t>ICON</a:t>
            </a:r>
            <a:endParaRPr kumimoji="1" lang="ja-JP" altLang="en-US" dirty="0"/>
          </a:p>
        </p:txBody>
      </p:sp>
      <p:sp>
        <p:nvSpPr>
          <p:cNvPr id="11" name="テキスト プレースホルダー 11"/>
          <p:cNvSpPr>
            <a:spLocks noGrp="1"/>
          </p:cNvSpPr>
          <p:nvPr>
            <p:ph type="body" sz="quarter" idx="22" hasCustomPrompt="1"/>
          </p:nvPr>
        </p:nvSpPr>
        <p:spPr>
          <a:xfrm>
            <a:off x="952296" y="4267500"/>
            <a:ext cx="3915435" cy="720080"/>
          </a:xfrm>
        </p:spPr>
        <p:txBody>
          <a:bodyPr anchor="ctr">
            <a:noAutofit/>
          </a:bodyPr>
          <a:lstStyle>
            <a:lvl1pPr algn="ctr">
              <a:lnSpc>
                <a:spcPct val="100000"/>
              </a:lnSpc>
              <a:spcBef>
                <a:spcPts val="0"/>
              </a:spcBef>
              <a:defRPr sz="2800" spc="0">
                <a:solidFill>
                  <a:schemeClr val="accent1"/>
                </a:solidFill>
                <a:latin typeface="+mj-lt"/>
              </a:defRPr>
            </a:lvl1pPr>
          </a:lstStyle>
          <a:p>
            <a:pPr lvl="0"/>
            <a:r>
              <a:rPr lang="en-US" altLang="ja-JP" dirty="0" smtClean="0"/>
              <a:t>Text Here</a:t>
            </a:r>
            <a:endParaRPr lang="en-US" dirty="0"/>
          </a:p>
        </p:txBody>
      </p:sp>
      <p:sp>
        <p:nvSpPr>
          <p:cNvPr id="12" name="テキスト プレースホルダー 11"/>
          <p:cNvSpPr>
            <a:spLocks noGrp="1"/>
          </p:cNvSpPr>
          <p:nvPr>
            <p:ph type="body" sz="quarter" idx="23" hasCustomPrompt="1"/>
          </p:nvPr>
        </p:nvSpPr>
        <p:spPr>
          <a:xfrm>
            <a:off x="13328671" y="4267500"/>
            <a:ext cx="3915435" cy="720080"/>
          </a:xfrm>
        </p:spPr>
        <p:txBody>
          <a:bodyPr anchor="ctr">
            <a:noAutofit/>
          </a:bodyPr>
          <a:lstStyle>
            <a:lvl1pPr algn="ctr">
              <a:lnSpc>
                <a:spcPct val="100000"/>
              </a:lnSpc>
              <a:spcBef>
                <a:spcPts val="0"/>
              </a:spcBef>
              <a:defRPr sz="2800" spc="0">
                <a:solidFill>
                  <a:schemeClr val="accent1"/>
                </a:solidFill>
                <a:latin typeface="+mj-lt"/>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24" hasCustomPrompt="1"/>
          </p:nvPr>
        </p:nvSpPr>
        <p:spPr>
          <a:xfrm>
            <a:off x="5077754" y="4267500"/>
            <a:ext cx="3915435" cy="720080"/>
          </a:xfrm>
        </p:spPr>
        <p:txBody>
          <a:bodyPr anchor="ctr">
            <a:noAutofit/>
          </a:bodyPr>
          <a:lstStyle>
            <a:lvl1pPr algn="ctr">
              <a:lnSpc>
                <a:spcPct val="100000"/>
              </a:lnSpc>
              <a:spcBef>
                <a:spcPts val="0"/>
              </a:spcBef>
              <a:defRPr sz="2800" spc="0">
                <a:solidFill>
                  <a:schemeClr val="accent1"/>
                </a:solidFill>
                <a:latin typeface="+mj-lt"/>
              </a:defRPr>
            </a:lvl1pPr>
          </a:lstStyle>
          <a:p>
            <a:pPr lvl="0"/>
            <a:r>
              <a:rPr lang="en-US" altLang="ja-JP" dirty="0" smtClean="0"/>
              <a:t>Text Here</a:t>
            </a:r>
            <a:endParaRPr lang="en-US" dirty="0"/>
          </a:p>
        </p:txBody>
      </p:sp>
      <p:sp>
        <p:nvSpPr>
          <p:cNvPr id="16" name="テキスト プレースホルダー 11"/>
          <p:cNvSpPr>
            <a:spLocks noGrp="1"/>
          </p:cNvSpPr>
          <p:nvPr>
            <p:ph type="body" sz="quarter" idx="25" hasCustomPrompt="1"/>
          </p:nvPr>
        </p:nvSpPr>
        <p:spPr>
          <a:xfrm>
            <a:off x="9203212" y="4267500"/>
            <a:ext cx="3915435" cy="720080"/>
          </a:xfrm>
        </p:spPr>
        <p:txBody>
          <a:bodyPr anchor="ctr">
            <a:noAutofit/>
          </a:bodyPr>
          <a:lstStyle>
            <a:lvl1pPr algn="ctr">
              <a:lnSpc>
                <a:spcPct val="100000"/>
              </a:lnSpc>
              <a:spcBef>
                <a:spcPts val="0"/>
              </a:spcBef>
              <a:defRPr sz="2800" spc="0">
                <a:solidFill>
                  <a:schemeClr val="accent1"/>
                </a:solidFill>
                <a:latin typeface="+mj-lt"/>
              </a:defRPr>
            </a:lvl1pPr>
          </a:lstStyle>
          <a:p>
            <a:pPr lvl="0"/>
            <a:r>
              <a:rPr lang="en-US" altLang="ja-JP" dirty="0" smtClean="0"/>
              <a:t>Text Here</a:t>
            </a:r>
            <a:endParaRPr lang="en-US" dirty="0"/>
          </a:p>
        </p:txBody>
      </p:sp>
      <p:sp>
        <p:nvSpPr>
          <p:cNvPr id="17" name="テキスト プレースホルダー 11"/>
          <p:cNvSpPr>
            <a:spLocks noGrp="1"/>
          </p:cNvSpPr>
          <p:nvPr>
            <p:ph type="body" sz="quarter" idx="15" hasCustomPrompt="1"/>
          </p:nvPr>
        </p:nvSpPr>
        <p:spPr>
          <a:xfrm>
            <a:off x="952296" y="5032585"/>
            <a:ext cx="3915435" cy="1755195"/>
          </a:xfrm>
        </p:spPr>
        <p:txBody>
          <a:bodyPr anchor="t">
            <a:noAutofit/>
          </a:bodyPr>
          <a:lstStyle>
            <a:lvl1pPr algn="ctr">
              <a:lnSpc>
                <a:spcPct val="120000"/>
              </a:lnSpc>
              <a:defRPr sz="2000">
                <a:solidFill>
                  <a:schemeClr val="tx1"/>
                </a:solidFill>
                <a:latin typeface="+mn-lt"/>
              </a:defRPr>
            </a:lvl1pPr>
          </a:lstStyle>
          <a:p>
            <a:pPr lvl="0"/>
            <a:r>
              <a:rPr lang="en-US" altLang="ja-JP" dirty="0" smtClean="0"/>
              <a:t>Text Here</a:t>
            </a:r>
            <a:endParaRPr lang="en-US" dirty="0"/>
          </a:p>
        </p:txBody>
      </p:sp>
      <p:sp>
        <p:nvSpPr>
          <p:cNvPr id="18" name="テキスト プレースホルダー 11"/>
          <p:cNvSpPr>
            <a:spLocks noGrp="1"/>
          </p:cNvSpPr>
          <p:nvPr>
            <p:ph type="body" sz="quarter" idx="26" hasCustomPrompt="1"/>
          </p:nvPr>
        </p:nvSpPr>
        <p:spPr>
          <a:xfrm>
            <a:off x="13328671" y="5032585"/>
            <a:ext cx="3915435" cy="1755195"/>
          </a:xfrm>
        </p:spPr>
        <p:txBody>
          <a:bodyPr anchor="t">
            <a:noAutofit/>
          </a:bodyPr>
          <a:lstStyle>
            <a:lvl1pPr algn="ctr">
              <a:lnSpc>
                <a:spcPct val="120000"/>
              </a:lnSpc>
              <a:defRPr sz="2000">
                <a:solidFill>
                  <a:schemeClr val="tx1"/>
                </a:solidFill>
                <a:latin typeface="+mn-lt"/>
              </a:defRPr>
            </a:lvl1pPr>
          </a:lstStyle>
          <a:p>
            <a:pPr lvl="0"/>
            <a:r>
              <a:rPr lang="en-US" altLang="ja-JP" dirty="0" smtClean="0"/>
              <a:t>Text Here</a:t>
            </a:r>
            <a:endParaRPr lang="en-US" dirty="0"/>
          </a:p>
        </p:txBody>
      </p:sp>
      <p:sp>
        <p:nvSpPr>
          <p:cNvPr id="19" name="テキスト プレースホルダー 11"/>
          <p:cNvSpPr>
            <a:spLocks noGrp="1"/>
          </p:cNvSpPr>
          <p:nvPr>
            <p:ph type="body" sz="quarter" idx="27" hasCustomPrompt="1"/>
          </p:nvPr>
        </p:nvSpPr>
        <p:spPr>
          <a:xfrm>
            <a:off x="9203212" y="5032585"/>
            <a:ext cx="3915435" cy="1755195"/>
          </a:xfrm>
        </p:spPr>
        <p:txBody>
          <a:bodyPr anchor="t">
            <a:noAutofit/>
          </a:bodyPr>
          <a:lstStyle>
            <a:lvl1pPr algn="ctr">
              <a:lnSpc>
                <a:spcPct val="120000"/>
              </a:lnSpc>
              <a:defRPr sz="2000">
                <a:solidFill>
                  <a:schemeClr val="tx1"/>
                </a:solidFill>
                <a:latin typeface="+mn-lt"/>
              </a:defRPr>
            </a:lvl1pPr>
          </a:lstStyle>
          <a:p>
            <a:pPr lvl="0"/>
            <a:r>
              <a:rPr lang="en-US" altLang="ja-JP" dirty="0" smtClean="0"/>
              <a:t>Text Here</a:t>
            </a:r>
            <a:endParaRPr lang="en-US" dirty="0"/>
          </a:p>
        </p:txBody>
      </p:sp>
      <p:sp>
        <p:nvSpPr>
          <p:cNvPr id="20" name="テキスト プレースホルダー 11"/>
          <p:cNvSpPr>
            <a:spLocks noGrp="1"/>
          </p:cNvSpPr>
          <p:nvPr>
            <p:ph type="body" sz="quarter" idx="28" hasCustomPrompt="1"/>
          </p:nvPr>
        </p:nvSpPr>
        <p:spPr>
          <a:xfrm>
            <a:off x="5077754" y="5032585"/>
            <a:ext cx="3915435" cy="1755195"/>
          </a:xfrm>
        </p:spPr>
        <p:txBody>
          <a:bodyPr anchor="t">
            <a:noAutofit/>
          </a:bodyPr>
          <a:lstStyle>
            <a:lvl1pPr algn="ctr">
              <a:lnSpc>
                <a:spcPct val="120000"/>
              </a:lnSpc>
              <a:defRPr sz="2000">
                <a:solidFill>
                  <a:schemeClr val="tx1"/>
                </a:solidFill>
                <a:latin typeface="+mn-lt"/>
              </a:defRPr>
            </a:lvl1pPr>
          </a:lstStyle>
          <a:p>
            <a:pPr lvl="0"/>
            <a:r>
              <a:rPr lang="en-US" altLang="ja-JP" dirty="0" smtClean="0"/>
              <a:t>Text Here</a:t>
            </a:r>
            <a:endParaRPr lang="en-US" dirty="0"/>
          </a:p>
        </p:txBody>
      </p:sp>
      <p:sp>
        <p:nvSpPr>
          <p:cNvPr id="21" name="テキスト プレースホルダー 11"/>
          <p:cNvSpPr>
            <a:spLocks noGrp="1"/>
          </p:cNvSpPr>
          <p:nvPr>
            <p:ph type="body" sz="quarter" idx="29" hasCustomPrompt="1"/>
          </p:nvPr>
        </p:nvSpPr>
        <p:spPr>
          <a:xfrm>
            <a:off x="1096312" y="7843800"/>
            <a:ext cx="16057784" cy="1260140"/>
          </a:xfrm>
        </p:spPr>
        <p:txBody>
          <a:bodyPr anchor="t">
            <a:noAutofit/>
          </a:bodyPr>
          <a:lstStyle>
            <a:lvl1pPr algn="ctr">
              <a:lnSpc>
                <a:spcPct val="120000"/>
              </a:lnSpc>
              <a:defRPr sz="24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2868065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outVertical)">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par>
                          <p:cTn id="48" fill="hold">
                            <p:stCondLst>
                              <p:cond delay="2500"/>
                            </p:stCondLst>
                            <p:childTnLst>
                              <p:par>
                                <p:cTn id="49" presetID="2" presetClass="entr" presetSubtype="4" decel="100000" fill="hold" grpId="0" nodeType="afterEffect">
                                  <p:stCondLst>
                                    <p:cond delay="25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500" fill="hold"/>
                                        <p:tgtEl>
                                          <p:spTgt spid="21"/>
                                        </p:tgtEl>
                                        <p:attrNameLst>
                                          <p:attrName>ppt_x</p:attrName>
                                        </p:attrNameLst>
                                      </p:cBhvr>
                                      <p:tavLst>
                                        <p:tav tm="0">
                                          <p:val>
                                            <p:strVal val="#ppt_x"/>
                                          </p:val>
                                        </p:tav>
                                        <p:tav tm="100000">
                                          <p:val>
                                            <p:strVal val="#ppt_x"/>
                                          </p:val>
                                        </p:tav>
                                      </p:tavLst>
                                    </p:anim>
                                    <p:anim calcmode="lin" valueType="num">
                                      <p:cBhvr additive="base">
                                        <p:cTn id="5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p:bldP spid="8" grpId="0"/>
      <p:bldP spid="9" grpId="0"/>
      <p:bldP spid="10" grpId="0"/>
      <p:bldP spid="11" grpId="0">
        <p:tmplLst>
          <p:tmpl>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p:tmplLst>
          <p:tmpl>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p:tmplLst>
          <p:tmpl>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p:tmplLst>
          <p:tmpl>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p:tmplLst>
          <p:tmpl>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p:tmplLst>
          <p:tmpl>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p:tmplLst>
          <p:tmpl>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tmplLst>
          <p:tmpl>
            <p:tnLst>
              <p:par>
                <p:cTn presetID="2" presetClass="entr" presetSubtype="4" decel="100000"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4" name="角丸四角形 13"/>
          <p:cNvSpPr/>
          <p:nvPr userDrawn="1"/>
        </p:nvSpPr>
        <p:spPr>
          <a:xfrm>
            <a:off x="1762386" y="2330883"/>
            <a:ext cx="7065785" cy="1687492"/>
          </a:xfrm>
          <a:prstGeom prst="roundRect">
            <a:avLst/>
          </a:prstGeom>
          <a:solidFill>
            <a:schemeClr val="accent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‹N°›</a:t>
            </a:fld>
            <a:endParaRPr lang="en-US" dirty="0"/>
          </a:p>
        </p:txBody>
      </p:sp>
      <p:sp>
        <p:nvSpPr>
          <p:cNvPr id="7" name="円/楕円 6"/>
          <p:cNvSpPr/>
          <p:nvPr userDrawn="1"/>
        </p:nvSpPr>
        <p:spPr>
          <a:xfrm>
            <a:off x="817281" y="1903140"/>
            <a:ext cx="1530170" cy="1530170"/>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プレースホルダー 11"/>
          <p:cNvSpPr>
            <a:spLocks noGrp="1"/>
          </p:cNvSpPr>
          <p:nvPr>
            <p:ph type="body" sz="quarter" idx="15" hasCustomPrompt="1"/>
          </p:nvPr>
        </p:nvSpPr>
        <p:spPr>
          <a:xfrm>
            <a:off x="1010803" y="2105663"/>
            <a:ext cx="1143127" cy="1125125"/>
          </a:xfrm>
        </p:spPr>
        <p:txBody>
          <a:bodyPr anchor="ctr">
            <a:noAutofit/>
          </a:bodyPr>
          <a:lstStyle>
            <a:lvl1pPr algn="ctr">
              <a:lnSpc>
                <a:spcPct val="100000"/>
              </a:lnSpc>
              <a:spcBef>
                <a:spcPts val="0"/>
              </a:spcBef>
              <a:defRPr sz="2400">
                <a:solidFill>
                  <a:schemeClr val="bg1"/>
                </a:solidFill>
                <a:latin typeface="+mj-lt"/>
              </a:defRPr>
            </a:lvl1pPr>
          </a:lstStyle>
          <a:p>
            <a:pPr lvl="0"/>
            <a:r>
              <a:rPr lang="en-US" altLang="ja-JP" dirty="0" smtClean="0"/>
              <a:t>Text Here</a:t>
            </a:r>
            <a:endParaRPr lang="en-US" dirty="0"/>
          </a:p>
        </p:txBody>
      </p:sp>
      <p:sp>
        <p:nvSpPr>
          <p:cNvPr id="32" name="テキスト プレースホルダー 11"/>
          <p:cNvSpPr>
            <a:spLocks noGrp="1"/>
          </p:cNvSpPr>
          <p:nvPr>
            <p:ph type="body" sz="quarter" idx="21" hasCustomPrompt="1"/>
          </p:nvPr>
        </p:nvSpPr>
        <p:spPr>
          <a:xfrm>
            <a:off x="2672275" y="2983260"/>
            <a:ext cx="5625625" cy="900099"/>
          </a:xfrm>
        </p:spPr>
        <p:txBody>
          <a:bodyPr anchor="t">
            <a:noAutofit/>
          </a:bodyPr>
          <a:lstStyle>
            <a:lvl1pPr algn="l">
              <a:lnSpc>
                <a:spcPct val="100000"/>
              </a:lnSpc>
              <a:spcBef>
                <a:spcPts val="0"/>
              </a:spcBef>
              <a:defRPr sz="2000">
                <a:solidFill>
                  <a:schemeClr val="tx1"/>
                </a:solidFill>
                <a:latin typeface="+mn-lt"/>
              </a:defRPr>
            </a:lvl1pPr>
          </a:lstStyle>
          <a:p>
            <a:pPr lvl="0"/>
            <a:r>
              <a:rPr lang="en-US" altLang="ja-JP" dirty="0" smtClean="0"/>
              <a:t>Text Here</a:t>
            </a:r>
            <a:endParaRPr lang="en-US" dirty="0"/>
          </a:p>
        </p:txBody>
      </p:sp>
      <p:sp>
        <p:nvSpPr>
          <p:cNvPr id="33" name="テキスト プレースホルダー 11"/>
          <p:cNvSpPr>
            <a:spLocks noGrp="1"/>
          </p:cNvSpPr>
          <p:nvPr>
            <p:ph type="body" sz="quarter" idx="22" hasCustomPrompt="1"/>
          </p:nvPr>
        </p:nvSpPr>
        <p:spPr>
          <a:xfrm>
            <a:off x="2672275" y="2330884"/>
            <a:ext cx="5625625" cy="720080"/>
          </a:xfrm>
        </p:spPr>
        <p:txBody>
          <a:bodyPr anchor="b">
            <a:noAutofit/>
          </a:bodyPr>
          <a:lstStyle>
            <a:lvl1pPr algn="l">
              <a:lnSpc>
                <a:spcPct val="100000"/>
              </a:lnSpc>
              <a:spcBef>
                <a:spcPts val="0"/>
              </a:spcBef>
              <a:defRPr sz="2800" spc="300">
                <a:solidFill>
                  <a:schemeClr val="accent1"/>
                </a:solidFill>
                <a:latin typeface="+mj-lt"/>
              </a:defRPr>
            </a:lvl1pPr>
          </a:lstStyle>
          <a:p>
            <a:pPr lvl="0"/>
            <a:r>
              <a:rPr lang="en-US" altLang="ja-JP" dirty="0" smtClean="0"/>
              <a:t>Text Here</a:t>
            </a:r>
            <a:endParaRPr lang="en-US" dirty="0"/>
          </a:p>
        </p:txBody>
      </p:sp>
      <p:sp>
        <p:nvSpPr>
          <p:cNvPr id="34" name="角丸四角形 33"/>
          <p:cNvSpPr/>
          <p:nvPr userDrawn="1"/>
        </p:nvSpPr>
        <p:spPr>
          <a:xfrm>
            <a:off x="1762386" y="4785222"/>
            <a:ext cx="7065785" cy="1687492"/>
          </a:xfrm>
          <a:prstGeom prst="roundRect">
            <a:avLst/>
          </a:prstGeom>
          <a:solidFill>
            <a:schemeClr val="accent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34"/>
          <p:cNvSpPr/>
          <p:nvPr userDrawn="1"/>
        </p:nvSpPr>
        <p:spPr>
          <a:xfrm>
            <a:off x="817281" y="4357479"/>
            <a:ext cx="1530170" cy="1530170"/>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プレースホルダー 11"/>
          <p:cNvSpPr>
            <a:spLocks noGrp="1"/>
          </p:cNvSpPr>
          <p:nvPr>
            <p:ph type="body" sz="quarter" idx="23" hasCustomPrompt="1"/>
          </p:nvPr>
        </p:nvSpPr>
        <p:spPr>
          <a:xfrm>
            <a:off x="1010803" y="4560002"/>
            <a:ext cx="1143127" cy="1125125"/>
          </a:xfrm>
        </p:spPr>
        <p:txBody>
          <a:bodyPr anchor="ctr">
            <a:noAutofit/>
          </a:bodyPr>
          <a:lstStyle>
            <a:lvl1pPr algn="ctr">
              <a:lnSpc>
                <a:spcPct val="100000"/>
              </a:lnSpc>
              <a:spcBef>
                <a:spcPts val="0"/>
              </a:spcBef>
              <a:defRPr sz="2400">
                <a:solidFill>
                  <a:schemeClr val="bg1"/>
                </a:solidFill>
                <a:latin typeface="+mj-lt"/>
              </a:defRPr>
            </a:lvl1pPr>
          </a:lstStyle>
          <a:p>
            <a:pPr lvl="0"/>
            <a:r>
              <a:rPr lang="en-US" altLang="ja-JP" dirty="0" smtClean="0"/>
              <a:t>Text Here</a:t>
            </a:r>
            <a:endParaRPr lang="en-US" dirty="0"/>
          </a:p>
        </p:txBody>
      </p:sp>
      <p:sp>
        <p:nvSpPr>
          <p:cNvPr id="37" name="テキスト プレースホルダー 11"/>
          <p:cNvSpPr>
            <a:spLocks noGrp="1"/>
          </p:cNvSpPr>
          <p:nvPr>
            <p:ph type="body" sz="quarter" idx="24" hasCustomPrompt="1"/>
          </p:nvPr>
        </p:nvSpPr>
        <p:spPr>
          <a:xfrm>
            <a:off x="2672275" y="5437599"/>
            <a:ext cx="5625625" cy="900099"/>
          </a:xfrm>
        </p:spPr>
        <p:txBody>
          <a:bodyPr anchor="t">
            <a:noAutofit/>
          </a:bodyPr>
          <a:lstStyle>
            <a:lvl1pPr algn="l">
              <a:lnSpc>
                <a:spcPct val="100000"/>
              </a:lnSpc>
              <a:spcBef>
                <a:spcPts val="0"/>
              </a:spcBef>
              <a:defRPr sz="2000">
                <a:solidFill>
                  <a:schemeClr val="tx1"/>
                </a:solidFill>
                <a:latin typeface="+mn-lt"/>
              </a:defRPr>
            </a:lvl1pPr>
          </a:lstStyle>
          <a:p>
            <a:pPr lvl="0"/>
            <a:r>
              <a:rPr lang="en-US" altLang="ja-JP" dirty="0" smtClean="0"/>
              <a:t>Text Here</a:t>
            </a:r>
            <a:endParaRPr lang="en-US" dirty="0"/>
          </a:p>
        </p:txBody>
      </p:sp>
      <p:sp>
        <p:nvSpPr>
          <p:cNvPr id="38" name="テキスト プレースホルダー 11"/>
          <p:cNvSpPr>
            <a:spLocks noGrp="1"/>
          </p:cNvSpPr>
          <p:nvPr>
            <p:ph type="body" sz="quarter" idx="25" hasCustomPrompt="1"/>
          </p:nvPr>
        </p:nvSpPr>
        <p:spPr>
          <a:xfrm>
            <a:off x="2672275" y="4785223"/>
            <a:ext cx="5625625" cy="720080"/>
          </a:xfrm>
        </p:spPr>
        <p:txBody>
          <a:bodyPr anchor="b">
            <a:noAutofit/>
          </a:bodyPr>
          <a:lstStyle>
            <a:lvl1pPr algn="l">
              <a:lnSpc>
                <a:spcPct val="100000"/>
              </a:lnSpc>
              <a:spcBef>
                <a:spcPts val="0"/>
              </a:spcBef>
              <a:defRPr sz="2800" spc="300">
                <a:solidFill>
                  <a:schemeClr val="accent1"/>
                </a:solidFill>
                <a:latin typeface="+mj-lt"/>
              </a:defRPr>
            </a:lvl1pPr>
          </a:lstStyle>
          <a:p>
            <a:pPr lvl="0"/>
            <a:r>
              <a:rPr lang="en-US" altLang="ja-JP" dirty="0" smtClean="0"/>
              <a:t>Text Here</a:t>
            </a:r>
            <a:endParaRPr lang="en-US" dirty="0"/>
          </a:p>
        </p:txBody>
      </p:sp>
      <p:sp>
        <p:nvSpPr>
          <p:cNvPr id="41" name="角丸四角形 40"/>
          <p:cNvSpPr/>
          <p:nvPr userDrawn="1"/>
        </p:nvSpPr>
        <p:spPr>
          <a:xfrm>
            <a:off x="1762386" y="7236428"/>
            <a:ext cx="7065785" cy="1687492"/>
          </a:xfrm>
          <a:prstGeom prst="roundRect">
            <a:avLst/>
          </a:prstGeom>
          <a:solidFill>
            <a:schemeClr val="accent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1"/>
          <p:cNvSpPr/>
          <p:nvPr userDrawn="1"/>
        </p:nvSpPr>
        <p:spPr>
          <a:xfrm>
            <a:off x="817281" y="6808685"/>
            <a:ext cx="1530170" cy="1530170"/>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プレースホルダー 11"/>
          <p:cNvSpPr>
            <a:spLocks noGrp="1"/>
          </p:cNvSpPr>
          <p:nvPr>
            <p:ph type="body" sz="quarter" idx="26" hasCustomPrompt="1"/>
          </p:nvPr>
        </p:nvSpPr>
        <p:spPr>
          <a:xfrm>
            <a:off x="1010803" y="7011208"/>
            <a:ext cx="1143127" cy="1125125"/>
          </a:xfrm>
        </p:spPr>
        <p:txBody>
          <a:bodyPr anchor="ctr">
            <a:noAutofit/>
          </a:bodyPr>
          <a:lstStyle>
            <a:lvl1pPr algn="ctr">
              <a:lnSpc>
                <a:spcPct val="100000"/>
              </a:lnSpc>
              <a:spcBef>
                <a:spcPts val="0"/>
              </a:spcBef>
              <a:defRPr sz="2400">
                <a:solidFill>
                  <a:schemeClr val="bg1"/>
                </a:solidFill>
                <a:latin typeface="+mj-lt"/>
              </a:defRPr>
            </a:lvl1pPr>
          </a:lstStyle>
          <a:p>
            <a:pPr lvl="0"/>
            <a:r>
              <a:rPr lang="en-US" altLang="ja-JP" dirty="0" smtClean="0"/>
              <a:t>Text Here</a:t>
            </a:r>
            <a:endParaRPr lang="en-US" dirty="0"/>
          </a:p>
        </p:txBody>
      </p:sp>
      <p:sp>
        <p:nvSpPr>
          <p:cNvPr id="44" name="テキスト プレースホルダー 11"/>
          <p:cNvSpPr>
            <a:spLocks noGrp="1"/>
          </p:cNvSpPr>
          <p:nvPr>
            <p:ph type="body" sz="quarter" idx="27" hasCustomPrompt="1"/>
          </p:nvPr>
        </p:nvSpPr>
        <p:spPr>
          <a:xfrm>
            <a:off x="2672275" y="7888805"/>
            <a:ext cx="5625625" cy="900099"/>
          </a:xfrm>
        </p:spPr>
        <p:txBody>
          <a:bodyPr anchor="t">
            <a:noAutofit/>
          </a:bodyPr>
          <a:lstStyle>
            <a:lvl1pPr algn="l">
              <a:lnSpc>
                <a:spcPct val="100000"/>
              </a:lnSpc>
              <a:spcBef>
                <a:spcPts val="0"/>
              </a:spcBef>
              <a:defRPr sz="2000">
                <a:solidFill>
                  <a:schemeClr val="tx1"/>
                </a:solidFill>
                <a:latin typeface="+mn-lt"/>
              </a:defRPr>
            </a:lvl1pPr>
          </a:lstStyle>
          <a:p>
            <a:pPr lvl="0"/>
            <a:r>
              <a:rPr lang="en-US" altLang="ja-JP" dirty="0" smtClean="0"/>
              <a:t>Text Here</a:t>
            </a:r>
            <a:endParaRPr lang="en-US" dirty="0"/>
          </a:p>
        </p:txBody>
      </p:sp>
      <p:sp>
        <p:nvSpPr>
          <p:cNvPr id="45" name="テキスト プレースホルダー 11"/>
          <p:cNvSpPr>
            <a:spLocks noGrp="1"/>
          </p:cNvSpPr>
          <p:nvPr>
            <p:ph type="body" sz="quarter" idx="28" hasCustomPrompt="1"/>
          </p:nvPr>
        </p:nvSpPr>
        <p:spPr>
          <a:xfrm>
            <a:off x="2672275" y="7236429"/>
            <a:ext cx="5625625" cy="720080"/>
          </a:xfrm>
        </p:spPr>
        <p:txBody>
          <a:bodyPr anchor="b">
            <a:noAutofit/>
          </a:bodyPr>
          <a:lstStyle>
            <a:lvl1pPr algn="l">
              <a:lnSpc>
                <a:spcPct val="100000"/>
              </a:lnSpc>
              <a:spcBef>
                <a:spcPts val="0"/>
              </a:spcBef>
              <a:defRPr sz="2800" spc="300">
                <a:solidFill>
                  <a:schemeClr val="accent1"/>
                </a:solidFill>
                <a:latin typeface="+mj-lt"/>
              </a:defRPr>
            </a:lvl1pPr>
          </a:lstStyle>
          <a:p>
            <a:pPr lvl="0"/>
            <a:r>
              <a:rPr lang="en-US" altLang="ja-JP" dirty="0" smtClean="0"/>
              <a:t>Text Here</a:t>
            </a:r>
            <a:endParaRPr lang="en-US" dirty="0"/>
          </a:p>
        </p:txBody>
      </p:sp>
      <p:sp>
        <p:nvSpPr>
          <p:cNvPr id="46" name="角丸四角形 45"/>
          <p:cNvSpPr/>
          <p:nvPr userDrawn="1"/>
        </p:nvSpPr>
        <p:spPr>
          <a:xfrm>
            <a:off x="10313336" y="2330883"/>
            <a:ext cx="7065785" cy="1687492"/>
          </a:xfrm>
          <a:prstGeom prst="roundRect">
            <a:avLst/>
          </a:prstGeom>
          <a:solidFill>
            <a:schemeClr val="accent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p:nvPr userDrawn="1"/>
        </p:nvSpPr>
        <p:spPr>
          <a:xfrm>
            <a:off x="9368231" y="1903140"/>
            <a:ext cx="1530170" cy="1530170"/>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プレースホルダー 11"/>
          <p:cNvSpPr>
            <a:spLocks noGrp="1"/>
          </p:cNvSpPr>
          <p:nvPr>
            <p:ph type="body" sz="quarter" idx="29" hasCustomPrompt="1"/>
          </p:nvPr>
        </p:nvSpPr>
        <p:spPr>
          <a:xfrm>
            <a:off x="9561753" y="2105663"/>
            <a:ext cx="1143127" cy="1125125"/>
          </a:xfrm>
        </p:spPr>
        <p:txBody>
          <a:bodyPr anchor="ctr">
            <a:noAutofit/>
          </a:bodyPr>
          <a:lstStyle>
            <a:lvl1pPr algn="ctr">
              <a:lnSpc>
                <a:spcPct val="100000"/>
              </a:lnSpc>
              <a:spcBef>
                <a:spcPts val="0"/>
              </a:spcBef>
              <a:defRPr sz="2400">
                <a:solidFill>
                  <a:schemeClr val="bg1"/>
                </a:solidFill>
                <a:latin typeface="+mj-lt"/>
              </a:defRPr>
            </a:lvl1pPr>
          </a:lstStyle>
          <a:p>
            <a:pPr lvl="0"/>
            <a:r>
              <a:rPr lang="en-US" altLang="ja-JP" dirty="0" smtClean="0"/>
              <a:t>Text Here</a:t>
            </a:r>
            <a:endParaRPr lang="en-US" dirty="0"/>
          </a:p>
        </p:txBody>
      </p:sp>
      <p:sp>
        <p:nvSpPr>
          <p:cNvPr id="49" name="テキスト プレースホルダー 11"/>
          <p:cNvSpPr>
            <a:spLocks noGrp="1"/>
          </p:cNvSpPr>
          <p:nvPr>
            <p:ph type="body" sz="quarter" idx="30" hasCustomPrompt="1"/>
          </p:nvPr>
        </p:nvSpPr>
        <p:spPr>
          <a:xfrm>
            <a:off x="11223225" y="2983260"/>
            <a:ext cx="5625625" cy="900099"/>
          </a:xfrm>
        </p:spPr>
        <p:txBody>
          <a:bodyPr anchor="t">
            <a:noAutofit/>
          </a:bodyPr>
          <a:lstStyle>
            <a:lvl1pPr algn="l">
              <a:lnSpc>
                <a:spcPct val="100000"/>
              </a:lnSpc>
              <a:spcBef>
                <a:spcPts val="0"/>
              </a:spcBef>
              <a:defRPr sz="2000">
                <a:solidFill>
                  <a:schemeClr val="tx1"/>
                </a:solidFill>
                <a:latin typeface="+mn-lt"/>
              </a:defRPr>
            </a:lvl1pPr>
          </a:lstStyle>
          <a:p>
            <a:pPr lvl="0"/>
            <a:r>
              <a:rPr lang="en-US" altLang="ja-JP" dirty="0" smtClean="0"/>
              <a:t>Text Here</a:t>
            </a:r>
            <a:endParaRPr lang="en-US" dirty="0"/>
          </a:p>
        </p:txBody>
      </p:sp>
      <p:sp>
        <p:nvSpPr>
          <p:cNvPr id="50" name="テキスト プレースホルダー 11"/>
          <p:cNvSpPr>
            <a:spLocks noGrp="1"/>
          </p:cNvSpPr>
          <p:nvPr>
            <p:ph type="body" sz="quarter" idx="31" hasCustomPrompt="1"/>
          </p:nvPr>
        </p:nvSpPr>
        <p:spPr>
          <a:xfrm>
            <a:off x="11223225" y="2330884"/>
            <a:ext cx="5625625" cy="720080"/>
          </a:xfrm>
        </p:spPr>
        <p:txBody>
          <a:bodyPr anchor="b">
            <a:noAutofit/>
          </a:bodyPr>
          <a:lstStyle>
            <a:lvl1pPr algn="l">
              <a:lnSpc>
                <a:spcPct val="100000"/>
              </a:lnSpc>
              <a:spcBef>
                <a:spcPts val="0"/>
              </a:spcBef>
              <a:defRPr sz="2800" spc="300">
                <a:solidFill>
                  <a:schemeClr val="accent1"/>
                </a:solidFill>
                <a:latin typeface="+mj-lt"/>
              </a:defRPr>
            </a:lvl1pPr>
          </a:lstStyle>
          <a:p>
            <a:pPr lvl="0"/>
            <a:r>
              <a:rPr lang="en-US" altLang="ja-JP" dirty="0" smtClean="0"/>
              <a:t>Text Here</a:t>
            </a:r>
            <a:endParaRPr lang="en-US" dirty="0"/>
          </a:p>
        </p:txBody>
      </p:sp>
      <p:sp>
        <p:nvSpPr>
          <p:cNvPr id="51" name="角丸四角形 50"/>
          <p:cNvSpPr/>
          <p:nvPr userDrawn="1"/>
        </p:nvSpPr>
        <p:spPr>
          <a:xfrm>
            <a:off x="10313336" y="4785222"/>
            <a:ext cx="7065785" cy="1687492"/>
          </a:xfrm>
          <a:prstGeom prst="roundRect">
            <a:avLst/>
          </a:prstGeom>
          <a:solidFill>
            <a:schemeClr val="accent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1"/>
          <p:cNvSpPr/>
          <p:nvPr userDrawn="1"/>
        </p:nvSpPr>
        <p:spPr>
          <a:xfrm>
            <a:off x="9368231" y="4357479"/>
            <a:ext cx="1530170" cy="1530170"/>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プレースホルダー 11"/>
          <p:cNvSpPr>
            <a:spLocks noGrp="1"/>
          </p:cNvSpPr>
          <p:nvPr>
            <p:ph type="body" sz="quarter" idx="32" hasCustomPrompt="1"/>
          </p:nvPr>
        </p:nvSpPr>
        <p:spPr>
          <a:xfrm>
            <a:off x="9561753" y="4560002"/>
            <a:ext cx="1143127" cy="1125125"/>
          </a:xfrm>
        </p:spPr>
        <p:txBody>
          <a:bodyPr anchor="ctr">
            <a:noAutofit/>
          </a:bodyPr>
          <a:lstStyle>
            <a:lvl1pPr algn="ctr">
              <a:lnSpc>
                <a:spcPct val="100000"/>
              </a:lnSpc>
              <a:spcBef>
                <a:spcPts val="0"/>
              </a:spcBef>
              <a:defRPr sz="2400">
                <a:solidFill>
                  <a:schemeClr val="bg1"/>
                </a:solidFill>
                <a:latin typeface="+mj-lt"/>
              </a:defRPr>
            </a:lvl1pPr>
          </a:lstStyle>
          <a:p>
            <a:pPr lvl="0"/>
            <a:r>
              <a:rPr lang="en-US" altLang="ja-JP" dirty="0" smtClean="0"/>
              <a:t>Text Here</a:t>
            </a:r>
            <a:endParaRPr lang="en-US" dirty="0"/>
          </a:p>
        </p:txBody>
      </p:sp>
      <p:sp>
        <p:nvSpPr>
          <p:cNvPr id="54" name="テキスト プレースホルダー 11"/>
          <p:cNvSpPr>
            <a:spLocks noGrp="1"/>
          </p:cNvSpPr>
          <p:nvPr>
            <p:ph type="body" sz="quarter" idx="33" hasCustomPrompt="1"/>
          </p:nvPr>
        </p:nvSpPr>
        <p:spPr>
          <a:xfrm>
            <a:off x="11223225" y="5437599"/>
            <a:ext cx="5625625" cy="900099"/>
          </a:xfrm>
        </p:spPr>
        <p:txBody>
          <a:bodyPr anchor="t">
            <a:noAutofit/>
          </a:bodyPr>
          <a:lstStyle>
            <a:lvl1pPr algn="l">
              <a:lnSpc>
                <a:spcPct val="100000"/>
              </a:lnSpc>
              <a:spcBef>
                <a:spcPts val="0"/>
              </a:spcBef>
              <a:defRPr sz="2000">
                <a:solidFill>
                  <a:schemeClr val="tx1"/>
                </a:solidFill>
                <a:latin typeface="+mn-lt"/>
              </a:defRPr>
            </a:lvl1pPr>
          </a:lstStyle>
          <a:p>
            <a:pPr lvl="0"/>
            <a:r>
              <a:rPr lang="en-US" altLang="ja-JP" dirty="0" smtClean="0"/>
              <a:t>Text Here</a:t>
            </a:r>
            <a:endParaRPr lang="en-US" dirty="0"/>
          </a:p>
        </p:txBody>
      </p:sp>
      <p:sp>
        <p:nvSpPr>
          <p:cNvPr id="55" name="テキスト プレースホルダー 11"/>
          <p:cNvSpPr>
            <a:spLocks noGrp="1"/>
          </p:cNvSpPr>
          <p:nvPr>
            <p:ph type="body" sz="quarter" idx="34" hasCustomPrompt="1"/>
          </p:nvPr>
        </p:nvSpPr>
        <p:spPr>
          <a:xfrm>
            <a:off x="11223225" y="4785223"/>
            <a:ext cx="5625625" cy="720080"/>
          </a:xfrm>
        </p:spPr>
        <p:txBody>
          <a:bodyPr anchor="b">
            <a:noAutofit/>
          </a:bodyPr>
          <a:lstStyle>
            <a:lvl1pPr algn="l">
              <a:lnSpc>
                <a:spcPct val="100000"/>
              </a:lnSpc>
              <a:spcBef>
                <a:spcPts val="0"/>
              </a:spcBef>
              <a:defRPr sz="2800" spc="300">
                <a:solidFill>
                  <a:schemeClr val="accent1"/>
                </a:solidFill>
                <a:latin typeface="+mj-lt"/>
              </a:defRPr>
            </a:lvl1pPr>
          </a:lstStyle>
          <a:p>
            <a:pPr lvl="0"/>
            <a:r>
              <a:rPr lang="en-US" altLang="ja-JP" dirty="0" smtClean="0"/>
              <a:t>Text Here</a:t>
            </a:r>
            <a:endParaRPr lang="en-US" dirty="0"/>
          </a:p>
        </p:txBody>
      </p:sp>
      <p:sp>
        <p:nvSpPr>
          <p:cNvPr id="56" name="角丸四角形 55"/>
          <p:cNvSpPr/>
          <p:nvPr userDrawn="1"/>
        </p:nvSpPr>
        <p:spPr>
          <a:xfrm>
            <a:off x="10313336" y="7236428"/>
            <a:ext cx="7065785" cy="1687492"/>
          </a:xfrm>
          <a:prstGeom prst="roundRect">
            <a:avLst/>
          </a:prstGeom>
          <a:solidFill>
            <a:schemeClr val="accent1">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円/楕円 56"/>
          <p:cNvSpPr/>
          <p:nvPr userDrawn="1"/>
        </p:nvSpPr>
        <p:spPr>
          <a:xfrm>
            <a:off x="9368231" y="6808685"/>
            <a:ext cx="1530170" cy="1530170"/>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プレースホルダー 11"/>
          <p:cNvSpPr>
            <a:spLocks noGrp="1"/>
          </p:cNvSpPr>
          <p:nvPr>
            <p:ph type="body" sz="quarter" idx="35" hasCustomPrompt="1"/>
          </p:nvPr>
        </p:nvSpPr>
        <p:spPr>
          <a:xfrm>
            <a:off x="9561753" y="7011208"/>
            <a:ext cx="1143127" cy="1125125"/>
          </a:xfrm>
        </p:spPr>
        <p:txBody>
          <a:bodyPr anchor="ctr">
            <a:noAutofit/>
          </a:bodyPr>
          <a:lstStyle>
            <a:lvl1pPr algn="ctr">
              <a:lnSpc>
                <a:spcPct val="100000"/>
              </a:lnSpc>
              <a:spcBef>
                <a:spcPts val="0"/>
              </a:spcBef>
              <a:defRPr sz="2400">
                <a:solidFill>
                  <a:schemeClr val="bg1"/>
                </a:solidFill>
                <a:latin typeface="+mj-lt"/>
              </a:defRPr>
            </a:lvl1pPr>
          </a:lstStyle>
          <a:p>
            <a:pPr lvl="0"/>
            <a:r>
              <a:rPr lang="en-US" altLang="ja-JP" dirty="0" smtClean="0"/>
              <a:t>Text Here</a:t>
            </a:r>
            <a:endParaRPr lang="en-US" dirty="0"/>
          </a:p>
        </p:txBody>
      </p:sp>
      <p:sp>
        <p:nvSpPr>
          <p:cNvPr id="59" name="テキスト プレースホルダー 11"/>
          <p:cNvSpPr>
            <a:spLocks noGrp="1"/>
          </p:cNvSpPr>
          <p:nvPr>
            <p:ph type="body" sz="quarter" idx="36" hasCustomPrompt="1"/>
          </p:nvPr>
        </p:nvSpPr>
        <p:spPr>
          <a:xfrm>
            <a:off x="11223225" y="7888805"/>
            <a:ext cx="5625625" cy="900099"/>
          </a:xfrm>
        </p:spPr>
        <p:txBody>
          <a:bodyPr anchor="t">
            <a:noAutofit/>
          </a:bodyPr>
          <a:lstStyle>
            <a:lvl1pPr algn="l">
              <a:lnSpc>
                <a:spcPct val="100000"/>
              </a:lnSpc>
              <a:spcBef>
                <a:spcPts val="0"/>
              </a:spcBef>
              <a:defRPr sz="2000">
                <a:solidFill>
                  <a:schemeClr val="tx1"/>
                </a:solidFill>
                <a:latin typeface="+mn-lt"/>
              </a:defRPr>
            </a:lvl1pPr>
          </a:lstStyle>
          <a:p>
            <a:pPr lvl="0"/>
            <a:r>
              <a:rPr lang="en-US" altLang="ja-JP" dirty="0" smtClean="0"/>
              <a:t>Text Here</a:t>
            </a:r>
            <a:endParaRPr lang="en-US" dirty="0"/>
          </a:p>
        </p:txBody>
      </p:sp>
      <p:sp>
        <p:nvSpPr>
          <p:cNvPr id="60" name="テキスト プレースホルダー 11"/>
          <p:cNvSpPr>
            <a:spLocks noGrp="1"/>
          </p:cNvSpPr>
          <p:nvPr>
            <p:ph type="body" sz="quarter" idx="37" hasCustomPrompt="1"/>
          </p:nvPr>
        </p:nvSpPr>
        <p:spPr>
          <a:xfrm>
            <a:off x="11223225" y="7236429"/>
            <a:ext cx="5625625" cy="720080"/>
          </a:xfrm>
        </p:spPr>
        <p:txBody>
          <a:bodyPr anchor="b">
            <a:noAutofit/>
          </a:bodyPr>
          <a:lstStyle>
            <a:lvl1pPr algn="l">
              <a:lnSpc>
                <a:spcPct val="100000"/>
              </a:lnSpc>
              <a:spcBef>
                <a:spcPts val="0"/>
              </a:spcBef>
              <a:defRPr sz="2800" spc="300">
                <a:solidFill>
                  <a:schemeClr val="accent1"/>
                </a:solidFill>
                <a:latin typeface="+mj-lt"/>
              </a:defRPr>
            </a:lvl1pPr>
          </a:lstStyle>
          <a:p>
            <a:pPr lvl="0"/>
            <a:r>
              <a:rPr lang="en-US" altLang="ja-JP" dirty="0" smtClean="0"/>
              <a:t>Text Here</a:t>
            </a:r>
            <a:endParaRPr lang="en-US" dirty="0"/>
          </a:p>
        </p:txBody>
      </p:sp>
    </p:spTree>
    <p:extLst>
      <p:ext uri="{BB962C8B-B14F-4D97-AF65-F5344CB8AC3E}">
        <p14:creationId xmlns:p14="http://schemas.microsoft.com/office/powerpoint/2010/main" val="842831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par>
                                <p:cTn id="11" presetID="22" presetClass="entr" presetSubtype="8" fill="hold" grpId="0" nodeType="withEffect">
                                  <p:stCondLst>
                                    <p:cond delay="75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par>
                                <p:cTn id="14" presetID="22" presetClass="entr" presetSubtype="8" fill="hold" grpId="0" nodeType="withEffect">
                                  <p:stCondLst>
                                    <p:cond delay="750"/>
                                  </p:stCondLst>
                                  <p:childTnLst>
                                    <p:set>
                                      <p:cBhvr>
                                        <p:cTn id="15" dur="1" fill="hold">
                                          <p:stCondLst>
                                            <p:cond delay="0"/>
                                          </p:stCondLst>
                                        </p:cTn>
                                        <p:tgtEl>
                                          <p:spTgt spid="33"/>
                                        </p:tgtEl>
                                        <p:attrNameLst>
                                          <p:attrName>style.visibility</p:attrName>
                                        </p:attrNameLst>
                                      </p:cBhvr>
                                      <p:to>
                                        <p:strVal val="visible"/>
                                      </p:to>
                                    </p:set>
                                    <p:animEffect transition="in" filter="wipe(left)">
                                      <p:cBhvr>
                                        <p:cTn id="16" dur="500"/>
                                        <p:tgtEl>
                                          <p:spTgt spid="33"/>
                                        </p:tgtEl>
                                      </p:cBhvr>
                                    </p:animEffect>
                                  </p:childTnLst>
                                </p:cTn>
                              </p:par>
                              <p:par>
                                <p:cTn id="17" presetID="22" presetClass="entr" presetSubtype="8" fill="hold" grpId="0" nodeType="withEffect">
                                  <p:stCondLst>
                                    <p:cond delay="750"/>
                                  </p:stCondLst>
                                  <p:childTnLst>
                                    <p:set>
                                      <p:cBhvr>
                                        <p:cTn id="18" dur="1" fill="hold">
                                          <p:stCondLst>
                                            <p:cond delay="0"/>
                                          </p:stCondLst>
                                        </p:cTn>
                                        <p:tgtEl>
                                          <p:spTgt spid="32"/>
                                        </p:tgtEl>
                                        <p:attrNameLst>
                                          <p:attrName>style.visibility</p:attrName>
                                        </p:attrNameLst>
                                      </p:cBhvr>
                                      <p:to>
                                        <p:strVal val="visible"/>
                                      </p:to>
                                    </p:set>
                                    <p:animEffect transition="in" filter="wipe(left)">
                                      <p:cBhvr>
                                        <p:cTn id="19" dur="500"/>
                                        <p:tgtEl>
                                          <p:spTgt spid="32"/>
                                        </p:tgtEl>
                                      </p:cBhvr>
                                    </p:animEffect>
                                  </p:childTnLst>
                                </p:cTn>
                              </p:par>
                            </p:childTnLst>
                          </p:cTn>
                        </p:par>
                        <p:par>
                          <p:cTn id="20" fill="hold">
                            <p:stCondLst>
                              <p:cond delay="1250"/>
                            </p:stCondLst>
                            <p:childTnLst>
                              <p:par>
                                <p:cTn id="21" presetID="10" presetClass="entr" presetSubtype="0" fill="hold" grpId="0" nodeType="afterEffect">
                                  <p:stCondLst>
                                    <p:cond delay="50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36">
                                            <p:txEl>
                                              <p:pRg st="0" end="0"/>
                                            </p:txEl>
                                          </p:spTgt>
                                        </p:tgtEl>
                                        <p:attrNameLst>
                                          <p:attrName>style.visibility</p:attrName>
                                        </p:attrNameLst>
                                      </p:cBhvr>
                                      <p:to>
                                        <p:strVal val="visible"/>
                                      </p:to>
                                    </p:set>
                                    <p:animEffect transition="in" filter="fade">
                                      <p:cBhvr>
                                        <p:cTn id="26" dur="500"/>
                                        <p:tgtEl>
                                          <p:spTgt spid="36">
                                            <p:txEl>
                                              <p:pRg st="0" end="0"/>
                                            </p:txEl>
                                          </p:spTgt>
                                        </p:tgtEl>
                                      </p:cBhvr>
                                    </p:animEffect>
                                  </p:childTnLst>
                                </p:cTn>
                              </p:par>
                              <p:par>
                                <p:cTn id="27" presetID="22" presetClass="entr" presetSubtype="8" fill="hold" grpId="0" nodeType="withEffect">
                                  <p:stCondLst>
                                    <p:cond delay="750"/>
                                  </p:stCondLst>
                                  <p:childTnLst>
                                    <p:set>
                                      <p:cBhvr>
                                        <p:cTn id="28" dur="1" fill="hold">
                                          <p:stCondLst>
                                            <p:cond delay="0"/>
                                          </p:stCondLst>
                                        </p:cTn>
                                        <p:tgtEl>
                                          <p:spTgt spid="34"/>
                                        </p:tgtEl>
                                        <p:attrNameLst>
                                          <p:attrName>style.visibility</p:attrName>
                                        </p:attrNameLst>
                                      </p:cBhvr>
                                      <p:to>
                                        <p:strVal val="visible"/>
                                      </p:to>
                                    </p:set>
                                    <p:animEffect transition="in" filter="wipe(left)">
                                      <p:cBhvr>
                                        <p:cTn id="29" dur="500"/>
                                        <p:tgtEl>
                                          <p:spTgt spid="34"/>
                                        </p:tgtEl>
                                      </p:cBhvr>
                                    </p:animEffect>
                                  </p:childTnLst>
                                </p:cTn>
                              </p:par>
                              <p:par>
                                <p:cTn id="30" presetID="22" presetClass="entr" presetSubtype="8" fill="hold" grpId="0" nodeType="withEffect">
                                  <p:stCondLst>
                                    <p:cond delay="750"/>
                                  </p:stCondLst>
                                  <p:childTnLst>
                                    <p:set>
                                      <p:cBhvr>
                                        <p:cTn id="31" dur="1" fill="hold">
                                          <p:stCondLst>
                                            <p:cond delay="0"/>
                                          </p:stCondLst>
                                        </p:cTn>
                                        <p:tgtEl>
                                          <p:spTgt spid="37"/>
                                        </p:tgtEl>
                                        <p:attrNameLst>
                                          <p:attrName>style.visibility</p:attrName>
                                        </p:attrNameLst>
                                      </p:cBhvr>
                                      <p:to>
                                        <p:strVal val="visible"/>
                                      </p:to>
                                    </p:set>
                                    <p:animEffect transition="in" filter="wipe(left)">
                                      <p:cBhvr>
                                        <p:cTn id="32" dur="500"/>
                                        <p:tgtEl>
                                          <p:spTgt spid="37"/>
                                        </p:tgtEl>
                                      </p:cBhvr>
                                    </p:animEffect>
                                  </p:childTnLst>
                                </p:cTn>
                              </p:par>
                              <p:par>
                                <p:cTn id="33" presetID="22" presetClass="entr" presetSubtype="8" fill="hold" grpId="0" nodeType="withEffect">
                                  <p:stCondLst>
                                    <p:cond delay="750"/>
                                  </p:stCondLst>
                                  <p:childTnLst>
                                    <p:set>
                                      <p:cBhvr>
                                        <p:cTn id="34" dur="1" fill="hold">
                                          <p:stCondLst>
                                            <p:cond delay="0"/>
                                          </p:stCondLst>
                                        </p:cTn>
                                        <p:tgtEl>
                                          <p:spTgt spid="38"/>
                                        </p:tgtEl>
                                        <p:attrNameLst>
                                          <p:attrName>style.visibility</p:attrName>
                                        </p:attrNameLst>
                                      </p:cBhvr>
                                      <p:to>
                                        <p:strVal val="visible"/>
                                      </p:to>
                                    </p:set>
                                    <p:animEffect transition="in" filter="wipe(left)">
                                      <p:cBhvr>
                                        <p:cTn id="35" dur="500"/>
                                        <p:tgtEl>
                                          <p:spTgt spid="38"/>
                                        </p:tgtEl>
                                      </p:cBhvr>
                                    </p:animEffect>
                                  </p:childTnLst>
                                </p:cTn>
                              </p:par>
                            </p:childTnLst>
                          </p:cTn>
                        </p:par>
                        <p:par>
                          <p:cTn id="36" fill="hold">
                            <p:stCondLst>
                              <p:cond delay="2500"/>
                            </p:stCondLst>
                            <p:childTnLst>
                              <p:par>
                                <p:cTn id="37" presetID="10" presetClass="entr" presetSubtype="0" fill="hold" grpId="0" nodeType="afterEffect">
                                  <p:stCondLst>
                                    <p:cond delay="50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500"/>
                                        <p:tgtEl>
                                          <p:spTgt spid="42"/>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43">
                                            <p:txEl>
                                              <p:pRg st="0" end="0"/>
                                            </p:txEl>
                                          </p:spTgt>
                                        </p:tgtEl>
                                        <p:attrNameLst>
                                          <p:attrName>style.visibility</p:attrName>
                                        </p:attrNameLst>
                                      </p:cBhvr>
                                      <p:to>
                                        <p:strVal val="visible"/>
                                      </p:to>
                                    </p:set>
                                    <p:animEffect transition="in" filter="fade">
                                      <p:cBhvr>
                                        <p:cTn id="42" dur="500"/>
                                        <p:tgtEl>
                                          <p:spTgt spid="43">
                                            <p:txEl>
                                              <p:pRg st="0" end="0"/>
                                            </p:txEl>
                                          </p:spTgt>
                                        </p:tgtEl>
                                      </p:cBhvr>
                                    </p:animEffect>
                                  </p:childTnLst>
                                </p:cTn>
                              </p:par>
                              <p:par>
                                <p:cTn id="43" presetID="22" presetClass="entr" presetSubtype="8" fill="hold" grpId="0" nodeType="withEffect">
                                  <p:stCondLst>
                                    <p:cond delay="750"/>
                                  </p:stCondLst>
                                  <p:childTnLst>
                                    <p:set>
                                      <p:cBhvr>
                                        <p:cTn id="44" dur="1" fill="hold">
                                          <p:stCondLst>
                                            <p:cond delay="0"/>
                                          </p:stCondLst>
                                        </p:cTn>
                                        <p:tgtEl>
                                          <p:spTgt spid="41"/>
                                        </p:tgtEl>
                                        <p:attrNameLst>
                                          <p:attrName>style.visibility</p:attrName>
                                        </p:attrNameLst>
                                      </p:cBhvr>
                                      <p:to>
                                        <p:strVal val="visible"/>
                                      </p:to>
                                    </p:set>
                                    <p:animEffect transition="in" filter="wipe(left)">
                                      <p:cBhvr>
                                        <p:cTn id="45" dur="500"/>
                                        <p:tgtEl>
                                          <p:spTgt spid="41"/>
                                        </p:tgtEl>
                                      </p:cBhvr>
                                    </p:animEffect>
                                  </p:childTnLst>
                                </p:cTn>
                              </p:par>
                              <p:par>
                                <p:cTn id="46" presetID="22" presetClass="entr" presetSubtype="8" fill="hold" grpId="0" nodeType="withEffect">
                                  <p:stCondLst>
                                    <p:cond delay="750"/>
                                  </p:stCondLst>
                                  <p:childTnLst>
                                    <p:set>
                                      <p:cBhvr>
                                        <p:cTn id="47" dur="1" fill="hold">
                                          <p:stCondLst>
                                            <p:cond delay="0"/>
                                          </p:stCondLst>
                                        </p:cTn>
                                        <p:tgtEl>
                                          <p:spTgt spid="44"/>
                                        </p:tgtEl>
                                        <p:attrNameLst>
                                          <p:attrName>style.visibility</p:attrName>
                                        </p:attrNameLst>
                                      </p:cBhvr>
                                      <p:to>
                                        <p:strVal val="visible"/>
                                      </p:to>
                                    </p:set>
                                    <p:animEffect transition="in" filter="wipe(left)">
                                      <p:cBhvr>
                                        <p:cTn id="48" dur="500"/>
                                        <p:tgtEl>
                                          <p:spTgt spid="44"/>
                                        </p:tgtEl>
                                      </p:cBhvr>
                                    </p:animEffect>
                                  </p:childTnLst>
                                </p:cTn>
                              </p:par>
                              <p:par>
                                <p:cTn id="49" presetID="22" presetClass="entr" presetSubtype="8" fill="hold" grpId="0" nodeType="withEffect">
                                  <p:stCondLst>
                                    <p:cond delay="750"/>
                                  </p:stCondLst>
                                  <p:childTnLst>
                                    <p:set>
                                      <p:cBhvr>
                                        <p:cTn id="50" dur="1" fill="hold">
                                          <p:stCondLst>
                                            <p:cond delay="0"/>
                                          </p:stCondLst>
                                        </p:cTn>
                                        <p:tgtEl>
                                          <p:spTgt spid="45"/>
                                        </p:tgtEl>
                                        <p:attrNameLst>
                                          <p:attrName>style.visibility</p:attrName>
                                        </p:attrNameLst>
                                      </p:cBhvr>
                                      <p:to>
                                        <p:strVal val="visible"/>
                                      </p:to>
                                    </p:set>
                                    <p:animEffect transition="in" filter="wipe(left)">
                                      <p:cBhvr>
                                        <p:cTn id="51" dur="500"/>
                                        <p:tgtEl>
                                          <p:spTgt spid="45"/>
                                        </p:tgtEl>
                                      </p:cBhvr>
                                    </p:animEffect>
                                  </p:childTnLst>
                                </p:cTn>
                              </p:par>
                            </p:childTnLst>
                          </p:cTn>
                        </p:par>
                        <p:par>
                          <p:cTn id="52" fill="hold">
                            <p:stCondLst>
                              <p:cond delay="3750"/>
                            </p:stCondLst>
                            <p:childTnLst>
                              <p:par>
                                <p:cTn id="53" presetID="10" presetClass="entr" presetSubtype="0" fill="hold" grpId="0" nodeType="afterEffect">
                                  <p:stCondLst>
                                    <p:cond delay="500"/>
                                  </p:stCondLst>
                                  <p:childTnLst>
                                    <p:set>
                                      <p:cBhvr>
                                        <p:cTn id="54" dur="1" fill="hold">
                                          <p:stCondLst>
                                            <p:cond delay="0"/>
                                          </p:stCondLst>
                                        </p:cTn>
                                        <p:tgtEl>
                                          <p:spTgt spid="47"/>
                                        </p:tgtEl>
                                        <p:attrNameLst>
                                          <p:attrName>style.visibility</p:attrName>
                                        </p:attrNameLst>
                                      </p:cBhvr>
                                      <p:to>
                                        <p:strVal val="visible"/>
                                      </p:to>
                                    </p:set>
                                    <p:animEffect transition="in" filter="fade">
                                      <p:cBhvr>
                                        <p:cTn id="55" dur="500"/>
                                        <p:tgtEl>
                                          <p:spTgt spid="47"/>
                                        </p:tgtEl>
                                      </p:cBhvr>
                                    </p:animEffect>
                                  </p:childTnLst>
                                </p:cTn>
                              </p:par>
                              <p:par>
                                <p:cTn id="56" presetID="10" presetClass="entr" presetSubtype="0" fill="hold" grpId="0" nodeType="withEffect">
                                  <p:stCondLst>
                                    <p:cond delay="500"/>
                                  </p:stCondLst>
                                  <p:childTnLst>
                                    <p:set>
                                      <p:cBhvr>
                                        <p:cTn id="57" dur="1" fill="hold">
                                          <p:stCondLst>
                                            <p:cond delay="0"/>
                                          </p:stCondLst>
                                        </p:cTn>
                                        <p:tgtEl>
                                          <p:spTgt spid="48">
                                            <p:txEl>
                                              <p:pRg st="0" end="0"/>
                                            </p:txEl>
                                          </p:spTgt>
                                        </p:tgtEl>
                                        <p:attrNameLst>
                                          <p:attrName>style.visibility</p:attrName>
                                        </p:attrNameLst>
                                      </p:cBhvr>
                                      <p:to>
                                        <p:strVal val="visible"/>
                                      </p:to>
                                    </p:set>
                                    <p:animEffect transition="in" filter="fade">
                                      <p:cBhvr>
                                        <p:cTn id="58" dur="500"/>
                                        <p:tgtEl>
                                          <p:spTgt spid="48">
                                            <p:txEl>
                                              <p:pRg st="0" end="0"/>
                                            </p:txEl>
                                          </p:spTgt>
                                        </p:tgtEl>
                                      </p:cBhvr>
                                    </p:animEffect>
                                  </p:childTnLst>
                                </p:cTn>
                              </p:par>
                              <p:par>
                                <p:cTn id="59" presetID="22" presetClass="entr" presetSubtype="8" fill="hold" grpId="0" nodeType="withEffect">
                                  <p:stCondLst>
                                    <p:cond delay="750"/>
                                  </p:stCondLst>
                                  <p:childTnLst>
                                    <p:set>
                                      <p:cBhvr>
                                        <p:cTn id="60" dur="1" fill="hold">
                                          <p:stCondLst>
                                            <p:cond delay="0"/>
                                          </p:stCondLst>
                                        </p:cTn>
                                        <p:tgtEl>
                                          <p:spTgt spid="46"/>
                                        </p:tgtEl>
                                        <p:attrNameLst>
                                          <p:attrName>style.visibility</p:attrName>
                                        </p:attrNameLst>
                                      </p:cBhvr>
                                      <p:to>
                                        <p:strVal val="visible"/>
                                      </p:to>
                                    </p:set>
                                    <p:animEffect transition="in" filter="wipe(left)">
                                      <p:cBhvr>
                                        <p:cTn id="61" dur="500"/>
                                        <p:tgtEl>
                                          <p:spTgt spid="46"/>
                                        </p:tgtEl>
                                      </p:cBhvr>
                                    </p:animEffect>
                                  </p:childTnLst>
                                </p:cTn>
                              </p:par>
                              <p:par>
                                <p:cTn id="62" presetID="22" presetClass="entr" presetSubtype="8" fill="hold" grpId="0" nodeType="withEffect">
                                  <p:stCondLst>
                                    <p:cond delay="750"/>
                                  </p:stCondLst>
                                  <p:childTnLst>
                                    <p:set>
                                      <p:cBhvr>
                                        <p:cTn id="63" dur="1" fill="hold">
                                          <p:stCondLst>
                                            <p:cond delay="0"/>
                                          </p:stCondLst>
                                        </p:cTn>
                                        <p:tgtEl>
                                          <p:spTgt spid="49"/>
                                        </p:tgtEl>
                                        <p:attrNameLst>
                                          <p:attrName>style.visibility</p:attrName>
                                        </p:attrNameLst>
                                      </p:cBhvr>
                                      <p:to>
                                        <p:strVal val="visible"/>
                                      </p:to>
                                    </p:set>
                                    <p:animEffect transition="in" filter="wipe(left)">
                                      <p:cBhvr>
                                        <p:cTn id="64" dur="500"/>
                                        <p:tgtEl>
                                          <p:spTgt spid="49"/>
                                        </p:tgtEl>
                                      </p:cBhvr>
                                    </p:animEffect>
                                  </p:childTnLst>
                                </p:cTn>
                              </p:par>
                              <p:par>
                                <p:cTn id="65" presetID="22" presetClass="entr" presetSubtype="8" fill="hold" grpId="0" nodeType="withEffect">
                                  <p:stCondLst>
                                    <p:cond delay="750"/>
                                  </p:stCondLst>
                                  <p:childTnLst>
                                    <p:set>
                                      <p:cBhvr>
                                        <p:cTn id="66" dur="1" fill="hold">
                                          <p:stCondLst>
                                            <p:cond delay="0"/>
                                          </p:stCondLst>
                                        </p:cTn>
                                        <p:tgtEl>
                                          <p:spTgt spid="50"/>
                                        </p:tgtEl>
                                        <p:attrNameLst>
                                          <p:attrName>style.visibility</p:attrName>
                                        </p:attrNameLst>
                                      </p:cBhvr>
                                      <p:to>
                                        <p:strVal val="visible"/>
                                      </p:to>
                                    </p:set>
                                    <p:animEffect transition="in" filter="wipe(left)">
                                      <p:cBhvr>
                                        <p:cTn id="67" dur="500"/>
                                        <p:tgtEl>
                                          <p:spTgt spid="50"/>
                                        </p:tgtEl>
                                      </p:cBhvr>
                                    </p:animEffect>
                                  </p:childTnLst>
                                </p:cTn>
                              </p:par>
                            </p:childTnLst>
                          </p:cTn>
                        </p:par>
                        <p:par>
                          <p:cTn id="68" fill="hold">
                            <p:stCondLst>
                              <p:cond delay="5000"/>
                            </p:stCondLst>
                            <p:childTnLst>
                              <p:par>
                                <p:cTn id="69" presetID="10" presetClass="entr" presetSubtype="0" fill="hold" grpId="0" nodeType="afterEffect">
                                  <p:stCondLst>
                                    <p:cond delay="50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500"/>
                                        <p:tgtEl>
                                          <p:spTgt spid="52"/>
                                        </p:tgtEl>
                                      </p:cBhvr>
                                    </p:animEffect>
                                  </p:childTnLst>
                                </p:cTn>
                              </p:par>
                              <p:par>
                                <p:cTn id="72" presetID="10" presetClass="entr" presetSubtype="0" fill="hold" grpId="0" nodeType="withEffect">
                                  <p:stCondLst>
                                    <p:cond delay="500"/>
                                  </p:stCondLst>
                                  <p:childTnLst>
                                    <p:set>
                                      <p:cBhvr>
                                        <p:cTn id="73" dur="1" fill="hold">
                                          <p:stCondLst>
                                            <p:cond delay="0"/>
                                          </p:stCondLst>
                                        </p:cTn>
                                        <p:tgtEl>
                                          <p:spTgt spid="53">
                                            <p:txEl>
                                              <p:pRg st="0" end="0"/>
                                            </p:txEl>
                                          </p:spTgt>
                                        </p:tgtEl>
                                        <p:attrNameLst>
                                          <p:attrName>style.visibility</p:attrName>
                                        </p:attrNameLst>
                                      </p:cBhvr>
                                      <p:to>
                                        <p:strVal val="visible"/>
                                      </p:to>
                                    </p:set>
                                    <p:animEffect transition="in" filter="fade">
                                      <p:cBhvr>
                                        <p:cTn id="74" dur="500"/>
                                        <p:tgtEl>
                                          <p:spTgt spid="53">
                                            <p:txEl>
                                              <p:pRg st="0" end="0"/>
                                            </p:txEl>
                                          </p:spTgt>
                                        </p:tgtEl>
                                      </p:cBhvr>
                                    </p:animEffect>
                                  </p:childTnLst>
                                </p:cTn>
                              </p:par>
                              <p:par>
                                <p:cTn id="75" presetID="22" presetClass="entr" presetSubtype="8" fill="hold" grpId="0" nodeType="withEffect">
                                  <p:stCondLst>
                                    <p:cond delay="750"/>
                                  </p:stCondLst>
                                  <p:childTnLst>
                                    <p:set>
                                      <p:cBhvr>
                                        <p:cTn id="76" dur="1" fill="hold">
                                          <p:stCondLst>
                                            <p:cond delay="0"/>
                                          </p:stCondLst>
                                        </p:cTn>
                                        <p:tgtEl>
                                          <p:spTgt spid="51"/>
                                        </p:tgtEl>
                                        <p:attrNameLst>
                                          <p:attrName>style.visibility</p:attrName>
                                        </p:attrNameLst>
                                      </p:cBhvr>
                                      <p:to>
                                        <p:strVal val="visible"/>
                                      </p:to>
                                    </p:set>
                                    <p:animEffect transition="in" filter="wipe(left)">
                                      <p:cBhvr>
                                        <p:cTn id="77" dur="500"/>
                                        <p:tgtEl>
                                          <p:spTgt spid="51"/>
                                        </p:tgtEl>
                                      </p:cBhvr>
                                    </p:animEffect>
                                  </p:childTnLst>
                                </p:cTn>
                              </p:par>
                              <p:par>
                                <p:cTn id="78" presetID="22" presetClass="entr" presetSubtype="8" fill="hold" grpId="0" nodeType="withEffect">
                                  <p:stCondLst>
                                    <p:cond delay="750"/>
                                  </p:stCondLst>
                                  <p:childTnLst>
                                    <p:set>
                                      <p:cBhvr>
                                        <p:cTn id="79" dur="1" fill="hold">
                                          <p:stCondLst>
                                            <p:cond delay="0"/>
                                          </p:stCondLst>
                                        </p:cTn>
                                        <p:tgtEl>
                                          <p:spTgt spid="54"/>
                                        </p:tgtEl>
                                        <p:attrNameLst>
                                          <p:attrName>style.visibility</p:attrName>
                                        </p:attrNameLst>
                                      </p:cBhvr>
                                      <p:to>
                                        <p:strVal val="visible"/>
                                      </p:to>
                                    </p:set>
                                    <p:animEffect transition="in" filter="wipe(left)">
                                      <p:cBhvr>
                                        <p:cTn id="80" dur="500"/>
                                        <p:tgtEl>
                                          <p:spTgt spid="54"/>
                                        </p:tgtEl>
                                      </p:cBhvr>
                                    </p:animEffect>
                                  </p:childTnLst>
                                </p:cTn>
                              </p:par>
                              <p:par>
                                <p:cTn id="81" presetID="22" presetClass="entr" presetSubtype="8" fill="hold" grpId="0" nodeType="withEffect">
                                  <p:stCondLst>
                                    <p:cond delay="750"/>
                                  </p:stCondLst>
                                  <p:childTnLst>
                                    <p:set>
                                      <p:cBhvr>
                                        <p:cTn id="82" dur="1" fill="hold">
                                          <p:stCondLst>
                                            <p:cond delay="0"/>
                                          </p:stCondLst>
                                        </p:cTn>
                                        <p:tgtEl>
                                          <p:spTgt spid="55"/>
                                        </p:tgtEl>
                                        <p:attrNameLst>
                                          <p:attrName>style.visibility</p:attrName>
                                        </p:attrNameLst>
                                      </p:cBhvr>
                                      <p:to>
                                        <p:strVal val="visible"/>
                                      </p:to>
                                    </p:set>
                                    <p:animEffect transition="in" filter="wipe(left)">
                                      <p:cBhvr>
                                        <p:cTn id="83" dur="500"/>
                                        <p:tgtEl>
                                          <p:spTgt spid="55"/>
                                        </p:tgtEl>
                                      </p:cBhvr>
                                    </p:animEffect>
                                  </p:childTnLst>
                                </p:cTn>
                              </p:par>
                            </p:childTnLst>
                          </p:cTn>
                        </p:par>
                        <p:par>
                          <p:cTn id="84" fill="hold">
                            <p:stCondLst>
                              <p:cond delay="6250"/>
                            </p:stCondLst>
                            <p:childTnLst>
                              <p:par>
                                <p:cTn id="85" presetID="10" presetClass="entr" presetSubtype="0" fill="hold" grpId="0" nodeType="afterEffect">
                                  <p:stCondLst>
                                    <p:cond delay="500"/>
                                  </p:stCondLst>
                                  <p:childTnLst>
                                    <p:set>
                                      <p:cBhvr>
                                        <p:cTn id="86" dur="1" fill="hold">
                                          <p:stCondLst>
                                            <p:cond delay="0"/>
                                          </p:stCondLst>
                                        </p:cTn>
                                        <p:tgtEl>
                                          <p:spTgt spid="57"/>
                                        </p:tgtEl>
                                        <p:attrNameLst>
                                          <p:attrName>style.visibility</p:attrName>
                                        </p:attrNameLst>
                                      </p:cBhvr>
                                      <p:to>
                                        <p:strVal val="visible"/>
                                      </p:to>
                                    </p:set>
                                    <p:animEffect transition="in" filter="fade">
                                      <p:cBhvr>
                                        <p:cTn id="87" dur="500"/>
                                        <p:tgtEl>
                                          <p:spTgt spid="57"/>
                                        </p:tgtEl>
                                      </p:cBhvr>
                                    </p:animEffect>
                                  </p:childTnLst>
                                </p:cTn>
                              </p:par>
                              <p:par>
                                <p:cTn id="88" presetID="10" presetClass="entr" presetSubtype="0" fill="hold" grpId="0" nodeType="withEffect">
                                  <p:stCondLst>
                                    <p:cond delay="500"/>
                                  </p:stCondLst>
                                  <p:childTnLst>
                                    <p:set>
                                      <p:cBhvr>
                                        <p:cTn id="89" dur="1" fill="hold">
                                          <p:stCondLst>
                                            <p:cond delay="0"/>
                                          </p:stCondLst>
                                        </p:cTn>
                                        <p:tgtEl>
                                          <p:spTgt spid="58">
                                            <p:txEl>
                                              <p:pRg st="0" end="0"/>
                                            </p:txEl>
                                          </p:spTgt>
                                        </p:tgtEl>
                                        <p:attrNameLst>
                                          <p:attrName>style.visibility</p:attrName>
                                        </p:attrNameLst>
                                      </p:cBhvr>
                                      <p:to>
                                        <p:strVal val="visible"/>
                                      </p:to>
                                    </p:set>
                                    <p:animEffect transition="in" filter="fade">
                                      <p:cBhvr>
                                        <p:cTn id="90" dur="500"/>
                                        <p:tgtEl>
                                          <p:spTgt spid="58">
                                            <p:txEl>
                                              <p:pRg st="0" end="0"/>
                                            </p:txEl>
                                          </p:spTgt>
                                        </p:tgtEl>
                                      </p:cBhvr>
                                    </p:animEffect>
                                  </p:childTnLst>
                                </p:cTn>
                              </p:par>
                              <p:par>
                                <p:cTn id="91" presetID="22" presetClass="entr" presetSubtype="8" fill="hold" grpId="0" nodeType="withEffect">
                                  <p:stCondLst>
                                    <p:cond delay="750"/>
                                  </p:stCondLst>
                                  <p:childTnLst>
                                    <p:set>
                                      <p:cBhvr>
                                        <p:cTn id="92" dur="1" fill="hold">
                                          <p:stCondLst>
                                            <p:cond delay="0"/>
                                          </p:stCondLst>
                                        </p:cTn>
                                        <p:tgtEl>
                                          <p:spTgt spid="56"/>
                                        </p:tgtEl>
                                        <p:attrNameLst>
                                          <p:attrName>style.visibility</p:attrName>
                                        </p:attrNameLst>
                                      </p:cBhvr>
                                      <p:to>
                                        <p:strVal val="visible"/>
                                      </p:to>
                                    </p:set>
                                    <p:animEffect transition="in" filter="wipe(left)">
                                      <p:cBhvr>
                                        <p:cTn id="93" dur="500"/>
                                        <p:tgtEl>
                                          <p:spTgt spid="56"/>
                                        </p:tgtEl>
                                      </p:cBhvr>
                                    </p:animEffect>
                                  </p:childTnLst>
                                </p:cTn>
                              </p:par>
                              <p:par>
                                <p:cTn id="94" presetID="22" presetClass="entr" presetSubtype="8" fill="hold" grpId="0" nodeType="withEffect">
                                  <p:stCondLst>
                                    <p:cond delay="750"/>
                                  </p:stCondLst>
                                  <p:childTnLst>
                                    <p:set>
                                      <p:cBhvr>
                                        <p:cTn id="95" dur="1" fill="hold">
                                          <p:stCondLst>
                                            <p:cond delay="0"/>
                                          </p:stCondLst>
                                        </p:cTn>
                                        <p:tgtEl>
                                          <p:spTgt spid="59"/>
                                        </p:tgtEl>
                                        <p:attrNameLst>
                                          <p:attrName>style.visibility</p:attrName>
                                        </p:attrNameLst>
                                      </p:cBhvr>
                                      <p:to>
                                        <p:strVal val="visible"/>
                                      </p:to>
                                    </p:set>
                                    <p:animEffect transition="in" filter="wipe(left)">
                                      <p:cBhvr>
                                        <p:cTn id="96" dur="500"/>
                                        <p:tgtEl>
                                          <p:spTgt spid="59"/>
                                        </p:tgtEl>
                                      </p:cBhvr>
                                    </p:animEffect>
                                  </p:childTnLst>
                                </p:cTn>
                              </p:par>
                              <p:par>
                                <p:cTn id="97" presetID="22" presetClass="entr" presetSubtype="8" fill="hold" grpId="0" nodeType="withEffect">
                                  <p:stCondLst>
                                    <p:cond delay="750"/>
                                  </p:stCondLst>
                                  <p:childTnLst>
                                    <p:set>
                                      <p:cBhvr>
                                        <p:cTn id="98" dur="1" fill="hold">
                                          <p:stCondLst>
                                            <p:cond delay="0"/>
                                          </p:stCondLst>
                                        </p:cTn>
                                        <p:tgtEl>
                                          <p:spTgt spid="60"/>
                                        </p:tgtEl>
                                        <p:attrNameLst>
                                          <p:attrName>style.visibility</p:attrName>
                                        </p:attrNameLst>
                                      </p:cBhvr>
                                      <p:to>
                                        <p:strVal val="visible"/>
                                      </p:to>
                                    </p:set>
                                    <p:animEffect transition="in" filter="wipe(left)">
                                      <p:cBhvr>
                                        <p:cTn id="99"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 grpId="0" animBg="1"/>
      <p:bldP spid="8" grpId="0" build="p">
        <p:tmplLst>
          <p:tmpl lvl="1">
            <p:tnLst>
              <p:par>
                <p:cTn presetID="10"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32" grpId="0">
        <p:tmplLst>
          <p:tmpl>
            <p:tnLst>
              <p:par>
                <p:cTn presetID="22" presetClass="entr" presetSubtype="8" fill="hold" nodeType="withEffect">
                  <p:stCondLst>
                    <p:cond delay="75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p:tmplLst>
          <p:tmpl>
            <p:tnLst>
              <p:par>
                <p:cTn presetID="22" presetClass="entr" presetSubtype="8" fill="hold" nodeType="withEffect">
                  <p:stCondLst>
                    <p:cond delay="75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animBg="1"/>
      <p:bldP spid="35" grpId="0" animBg="1"/>
      <p:bldP spid="36" grpId="0" build="p">
        <p:tmplLst>
          <p:tmpl lvl="1">
            <p:tnLst>
              <p:par>
                <p:cTn presetID="10" presetClass="entr" presetSubtype="0" fill="hold" nodeType="withEffect">
                  <p:stCondLst>
                    <p:cond delay="5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p:tmplLst>
          <p:tmpl>
            <p:tnLst>
              <p:par>
                <p:cTn presetID="22" presetClass="entr" presetSubtype="8" fill="hold" nodeType="withEffect">
                  <p:stCondLst>
                    <p:cond delay="75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p:tmplLst>
          <p:tmpl>
            <p:tnLst>
              <p:par>
                <p:cTn presetID="22" presetClass="entr" presetSubtype="8" fill="hold" nodeType="withEffect">
                  <p:stCondLst>
                    <p:cond delay="750"/>
                  </p:stCondLst>
                  <p:childTnLst>
                    <p:set>
                      <p:cBhvr>
                        <p:cTn dur="1" fill="hold">
                          <p:stCondLst>
                            <p:cond delay="0"/>
                          </p:stCondLst>
                        </p:cTn>
                        <p:tgtEl>
                          <p:spTgt spid="38"/>
                        </p:tgtEl>
                        <p:attrNameLst>
                          <p:attrName>style.visibility</p:attrName>
                        </p:attrNameLst>
                      </p:cBhvr>
                      <p:to>
                        <p:strVal val="visible"/>
                      </p:to>
                    </p:set>
                    <p:animEffect transition="in" filter="wipe(left)">
                      <p:cBhvr>
                        <p:cTn dur="500"/>
                        <p:tgtEl>
                          <p:spTgt spid="38"/>
                        </p:tgtEl>
                      </p:cBhvr>
                    </p:animEffect>
                  </p:childTnLst>
                </p:cTn>
              </p:par>
            </p:tnLst>
          </p:tmpl>
        </p:tmplLst>
      </p:bldP>
      <p:bldP spid="41" grpId="0" animBg="1"/>
      <p:bldP spid="42" grpId="0" animBg="1"/>
      <p:bldP spid="43" grpId="0" build="p">
        <p:tmplLst>
          <p:tmpl lvl="1">
            <p:tnLst>
              <p:par>
                <p:cTn presetID="10" presetClass="entr" presetSubtype="0" fill="hold" nodeType="withEffect">
                  <p:stCondLst>
                    <p:cond delay="5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4" grpId="0">
        <p:tmplLst>
          <p:tmpl>
            <p:tnLst>
              <p:par>
                <p:cTn presetID="22" presetClass="entr" presetSubtype="8" fill="hold" nodeType="withEffect">
                  <p:stCondLst>
                    <p:cond delay="75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5" grpId="0">
        <p:tmplLst>
          <p:tmpl>
            <p:tnLst>
              <p:par>
                <p:cTn presetID="22" presetClass="entr" presetSubtype="8" fill="hold" nodeType="withEffect">
                  <p:stCondLst>
                    <p:cond delay="750"/>
                  </p:stCondLst>
                  <p:childTnLst>
                    <p:set>
                      <p:cBhvr>
                        <p:cTn dur="1" fill="hold">
                          <p:stCondLst>
                            <p:cond delay="0"/>
                          </p:stCondLst>
                        </p:cTn>
                        <p:tgtEl>
                          <p:spTgt spid="45"/>
                        </p:tgtEl>
                        <p:attrNameLst>
                          <p:attrName>style.visibility</p:attrName>
                        </p:attrNameLst>
                      </p:cBhvr>
                      <p:to>
                        <p:strVal val="visible"/>
                      </p:to>
                    </p:set>
                    <p:animEffect transition="in" filter="wipe(left)">
                      <p:cBhvr>
                        <p:cTn dur="500"/>
                        <p:tgtEl>
                          <p:spTgt spid="45"/>
                        </p:tgtEl>
                      </p:cBhvr>
                    </p:animEffect>
                  </p:childTnLst>
                </p:cTn>
              </p:par>
            </p:tnLst>
          </p:tmpl>
        </p:tmplLst>
      </p:bldP>
      <p:bldP spid="46" grpId="0" animBg="1"/>
      <p:bldP spid="47" grpId="0" animBg="1"/>
      <p:bldP spid="48" grpId="0" build="p">
        <p:tmplLst>
          <p:tmpl lvl="1">
            <p:tnLst>
              <p:par>
                <p:cTn presetID="10" presetClass="entr" presetSubtype="0" fill="hold" nodeType="withEffect">
                  <p:stCondLst>
                    <p:cond delay="5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49" grpId="0">
        <p:tmplLst>
          <p:tmpl>
            <p:tnLst>
              <p:par>
                <p:cTn presetID="22" presetClass="entr" presetSubtype="8" fill="hold" nodeType="withEffect">
                  <p:stCondLst>
                    <p:cond delay="75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p:tmplLst>
          <p:tmpl>
            <p:tnLst>
              <p:par>
                <p:cTn presetID="22" presetClass="entr" presetSubtype="8" fill="hold" nodeType="withEffect">
                  <p:stCondLst>
                    <p:cond delay="75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51" grpId="0" animBg="1"/>
      <p:bldP spid="52" grpId="0" animBg="1"/>
      <p:bldP spid="53" grpId="0" build="p">
        <p:tmplLst>
          <p:tmpl lvl="1">
            <p:tnLst>
              <p:par>
                <p:cTn presetID="10" presetClass="entr" presetSubtype="0" fill="hold" nodeType="withEffect">
                  <p:stCondLst>
                    <p:cond delay="50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4" grpId="0">
        <p:tmplLst>
          <p:tmpl>
            <p:tnLst>
              <p:par>
                <p:cTn presetID="22" presetClass="entr" presetSubtype="8" fill="hold" nodeType="withEffect">
                  <p:stCondLst>
                    <p:cond delay="750"/>
                  </p:stCondLst>
                  <p:childTnLst>
                    <p:set>
                      <p:cBhvr>
                        <p:cTn dur="1" fill="hold">
                          <p:stCondLst>
                            <p:cond delay="0"/>
                          </p:stCondLst>
                        </p:cTn>
                        <p:tgtEl>
                          <p:spTgt spid="54"/>
                        </p:tgtEl>
                        <p:attrNameLst>
                          <p:attrName>style.visibility</p:attrName>
                        </p:attrNameLst>
                      </p:cBhvr>
                      <p:to>
                        <p:strVal val="visible"/>
                      </p:to>
                    </p:set>
                    <p:animEffect transition="in" filter="wipe(left)">
                      <p:cBhvr>
                        <p:cTn dur="500"/>
                        <p:tgtEl>
                          <p:spTgt spid="54"/>
                        </p:tgtEl>
                      </p:cBhvr>
                    </p:animEffect>
                  </p:childTnLst>
                </p:cTn>
              </p:par>
            </p:tnLst>
          </p:tmpl>
        </p:tmplLst>
      </p:bldP>
      <p:bldP spid="55" grpId="0">
        <p:tmplLst>
          <p:tmpl>
            <p:tnLst>
              <p:par>
                <p:cTn presetID="22" presetClass="entr" presetSubtype="8" fill="hold" nodeType="withEffect">
                  <p:stCondLst>
                    <p:cond delay="750"/>
                  </p:stCondLst>
                  <p:childTnLst>
                    <p:set>
                      <p:cBhvr>
                        <p:cTn dur="1" fill="hold">
                          <p:stCondLst>
                            <p:cond delay="0"/>
                          </p:stCondLst>
                        </p:cTn>
                        <p:tgtEl>
                          <p:spTgt spid="55"/>
                        </p:tgtEl>
                        <p:attrNameLst>
                          <p:attrName>style.visibility</p:attrName>
                        </p:attrNameLst>
                      </p:cBhvr>
                      <p:to>
                        <p:strVal val="visible"/>
                      </p:to>
                    </p:set>
                    <p:animEffect transition="in" filter="wipe(left)">
                      <p:cBhvr>
                        <p:cTn dur="500"/>
                        <p:tgtEl>
                          <p:spTgt spid="55"/>
                        </p:tgtEl>
                      </p:cBhvr>
                    </p:animEffect>
                  </p:childTnLst>
                </p:cTn>
              </p:par>
            </p:tnLst>
          </p:tmpl>
        </p:tmplLst>
      </p:bldP>
      <p:bldP spid="56" grpId="0" animBg="1"/>
      <p:bldP spid="57" grpId="0" animBg="1"/>
      <p:bldP spid="58" grpId="0" build="p">
        <p:tmplLst>
          <p:tmpl lvl="1">
            <p:tnLst>
              <p:par>
                <p:cTn presetID="10" presetClass="entr" presetSubtype="0" fill="hold" nodeType="withEffect">
                  <p:stCondLst>
                    <p:cond delay="50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p:tmplLst>
          <p:tmpl>
            <p:tnLst>
              <p:par>
                <p:cTn presetID="22" presetClass="entr" presetSubtype="8" fill="hold" nodeType="withEffect">
                  <p:stCondLst>
                    <p:cond delay="750"/>
                  </p:stCondLst>
                  <p:childTnLst>
                    <p:set>
                      <p:cBhvr>
                        <p:cTn dur="1" fill="hold">
                          <p:stCondLst>
                            <p:cond delay="0"/>
                          </p:stCondLst>
                        </p:cTn>
                        <p:tgtEl>
                          <p:spTgt spid="59"/>
                        </p:tgtEl>
                        <p:attrNameLst>
                          <p:attrName>style.visibility</p:attrName>
                        </p:attrNameLst>
                      </p:cBhvr>
                      <p:to>
                        <p:strVal val="visible"/>
                      </p:to>
                    </p:set>
                    <p:animEffect transition="in" filter="wipe(left)">
                      <p:cBhvr>
                        <p:cTn dur="500"/>
                        <p:tgtEl>
                          <p:spTgt spid="59"/>
                        </p:tgtEl>
                      </p:cBhvr>
                    </p:animEffect>
                  </p:childTnLst>
                </p:cTn>
              </p:par>
            </p:tnLst>
          </p:tmpl>
        </p:tmplLst>
      </p:bldP>
      <p:bldP spid="60" grpId="0">
        <p:tmplLst>
          <p:tmpl>
            <p:tnLst>
              <p:par>
                <p:cTn presetID="22" presetClass="entr" presetSubtype="8" fill="hold" nodeType="withEffect">
                  <p:stCondLst>
                    <p:cond delay="750"/>
                  </p:stCondLst>
                  <p:childTnLst>
                    <p:set>
                      <p:cBhvr>
                        <p:cTn dur="1" fill="hold">
                          <p:stCondLst>
                            <p:cond delay="0"/>
                          </p:stCondLst>
                        </p:cTn>
                        <p:tgtEl>
                          <p:spTgt spid="60"/>
                        </p:tgtEl>
                        <p:attrNameLst>
                          <p:attrName>style.visibility</p:attrName>
                        </p:attrNameLst>
                      </p:cBhvr>
                      <p:to>
                        <p:strVal val="visible"/>
                      </p:to>
                    </p:set>
                    <p:animEffect transition="in" filter="wipe(left)">
                      <p:cBhvr>
                        <p:cTn dur="500"/>
                        <p:tgtEl>
                          <p:spTgt spid="60"/>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g Image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0" y="0"/>
            <a:ext cx="18286413" cy="10287000"/>
          </a:xfrm>
        </p:spPr>
        <p:txBody>
          <a:bodyPr/>
          <a:lstStyle>
            <a:lvl1pPr>
              <a:defRPr baseline="0"/>
            </a:lvl1pPr>
          </a:lstStyle>
          <a:p>
            <a:r>
              <a:rPr kumimoji="1" lang="en-US" altLang="ja-JP" dirty="0" smtClean="0"/>
              <a:t>Add an image</a:t>
            </a:r>
            <a:endParaRPr kumimoji="1" lang="ja-JP" altLang="en-US" dirty="0"/>
          </a:p>
        </p:txBody>
      </p:sp>
      <p:sp>
        <p:nvSpPr>
          <p:cNvPr id="12" name="テキスト プレースホルダー 11"/>
          <p:cNvSpPr>
            <a:spLocks noGrp="1"/>
          </p:cNvSpPr>
          <p:nvPr>
            <p:ph type="body" sz="quarter" idx="11" hasCustomPrompt="1"/>
          </p:nvPr>
        </p:nvSpPr>
        <p:spPr>
          <a:xfrm>
            <a:off x="0" y="6718300"/>
            <a:ext cx="18286413" cy="990600"/>
          </a:xfrm>
          <a:solidFill>
            <a:schemeClr val="accent1">
              <a:alpha val="69000"/>
            </a:schemeClr>
          </a:solidFill>
        </p:spPr>
        <p:txBody>
          <a:bodyPr anchor="ctr">
            <a:noAutofit/>
          </a:bodyPr>
          <a:lstStyle>
            <a:lvl1pPr algn="ctr">
              <a:defRPr sz="4000" spc="600">
                <a:solidFill>
                  <a:schemeClr val="bg1"/>
                </a:solidFill>
                <a:latin typeface="+mj-lt"/>
              </a:defRPr>
            </a:lvl1pPr>
          </a:lstStyle>
          <a:p>
            <a:pPr lvl="0"/>
            <a:r>
              <a:rPr kumimoji="1" lang="en-US" altLang="ja-JP" dirty="0" smtClean="0"/>
              <a:t>TEXT</a:t>
            </a:r>
            <a:endParaRPr kumimoji="1" lang="ja-JP" altLang="en-US" dirty="0"/>
          </a:p>
        </p:txBody>
      </p:sp>
      <p:sp>
        <p:nvSpPr>
          <p:cNvPr id="13" name="テキスト プレースホルダー 11"/>
          <p:cNvSpPr>
            <a:spLocks noGrp="1"/>
          </p:cNvSpPr>
          <p:nvPr>
            <p:ph type="body" sz="quarter" idx="12" hasCustomPrompt="1"/>
          </p:nvPr>
        </p:nvSpPr>
        <p:spPr>
          <a:xfrm>
            <a:off x="-794" y="7708784"/>
            <a:ext cx="18286413" cy="2578215"/>
          </a:xfrm>
          <a:solidFill>
            <a:schemeClr val="tx2">
              <a:alpha val="69000"/>
            </a:schemeClr>
          </a:solidFill>
        </p:spPr>
        <p:txBody>
          <a:bodyPr anchor="t">
            <a:noAutofit/>
          </a:bodyPr>
          <a:lstStyle>
            <a:lvl1pPr algn="ctr">
              <a:lnSpc>
                <a:spcPct val="120000"/>
              </a:lnSpc>
              <a:spcBef>
                <a:spcPts val="0"/>
              </a:spcBef>
              <a:defRPr sz="2400" baseline="0">
                <a:solidFill>
                  <a:schemeClr val="bg1"/>
                </a:solidFill>
              </a:defRPr>
            </a:lvl1pPr>
          </a:lstStyle>
          <a:p>
            <a:pPr lvl="0"/>
            <a:r>
              <a:rPr kumimoji="1" lang="en-US" altLang="ja-JP" dirty="0" smtClean="0"/>
              <a:t>TEXT HERE</a:t>
            </a:r>
          </a:p>
        </p:txBody>
      </p:sp>
    </p:spTree>
    <p:extLst>
      <p:ext uri="{BB962C8B-B14F-4D97-AF65-F5344CB8AC3E}">
        <p14:creationId xmlns:p14="http://schemas.microsoft.com/office/powerpoint/2010/main" val="2149190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2">
                                            <p:bg/>
                                          </p:spTgt>
                                        </p:tgtEl>
                                        <p:attrNameLst>
                                          <p:attrName>style.visibility</p:attrName>
                                        </p:attrNameLst>
                                      </p:cBhvr>
                                      <p:to>
                                        <p:strVal val="visible"/>
                                      </p:to>
                                    </p:set>
                                    <p:animEffect transition="in" filter="fade">
                                      <p:cBhvr>
                                        <p:cTn id="11" dur="500"/>
                                        <p:tgtEl>
                                          <p:spTgt spid="12">
                                            <p:bg/>
                                          </p:spTgt>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12">
                                            <p:txEl>
                                              <p:pRg st="0" end="0"/>
                                            </p:txEl>
                                          </p:spTgt>
                                        </p:tgtEl>
                                        <p:attrNameLst>
                                          <p:attrName>style.visibility</p:attrName>
                                        </p:attrNameLst>
                                      </p:cBhvr>
                                      <p:to>
                                        <p:strVal val="visible"/>
                                      </p:to>
                                    </p:set>
                                    <p:animEffect transition="in" filter="fade">
                                      <p:cBhvr>
                                        <p:cTn id="14" dur="500"/>
                                        <p:tgtEl>
                                          <p:spTgt spid="12">
                                            <p:txEl>
                                              <p:pRg st="0" end="0"/>
                                            </p:txEl>
                                          </p:spTgt>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13">
                                            <p:bg/>
                                          </p:spTgt>
                                        </p:tgtEl>
                                        <p:attrNameLst>
                                          <p:attrName>style.visibility</p:attrName>
                                        </p:attrNameLst>
                                      </p:cBhvr>
                                      <p:to>
                                        <p:strVal val="visible"/>
                                      </p:to>
                                    </p:set>
                                    <p:animEffect transition="in" filter="fade">
                                      <p:cBhvr>
                                        <p:cTn id="17" dur="500"/>
                                        <p:tgtEl>
                                          <p:spTgt spid="13">
                                            <p:bg/>
                                          </p:spTgt>
                                        </p:tgtEl>
                                      </p:cBhvr>
                                    </p:animEffect>
                                  </p:childTnLst>
                                </p:cTn>
                              </p:par>
                              <p:par>
                                <p:cTn id="18" presetID="10" presetClass="entr" presetSubtype="0" fill="hold" grpId="0" nodeType="withEffect">
                                  <p:stCondLst>
                                    <p:cond delay="250"/>
                                  </p:stCondLst>
                                  <p:childTnLst>
                                    <p:set>
                                      <p:cBhvr>
                                        <p:cTn id="19" dur="1" fill="hold">
                                          <p:stCondLst>
                                            <p:cond delay="0"/>
                                          </p:stCondLst>
                                        </p:cTn>
                                        <p:tgtEl>
                                          <p:spTgt spid="13">
                                            <p:txEl>
                                              <p:pRg st="0" end="0"/>
                                            </p:txEl>
                                          </p:spTgt>
                                        </p:tgtEl>
                                        <p:attrNameLst>
                                          <p:attrName>style.visibility</p:attrName>
                                        </p:attrNameLst>
                                      </p:cBhvr>
                                      <p:to>
                                        <p:strVal val="visible"/>
                                      </p:to>
                                    </p:set>
                                    <p:animEffect transition="in" filter="fade">
                                      <p:cBhvr>
                                        <p:cTn id="20"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uiExpand="1" build="allAtOnce" animBg="1">
        <p:tmplLst>
          <p:tmpl>
            <p:tnLst>
              <p:par>
                <p:cTn presetID="10" presetClass="entr" presetSubtype="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uiExpand="1" build="allAtOnce" animBg="1">
        <p:tmplLst>
          <p:tmpl>
            <p:tnLst>
              <p:par>
                <p:cTn presetID="10" presetClass="entr" presetSubtype="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1">
            <p:tnLst>
              <p:par>
                <p:cTn presetID="10" presetClass="entr" presetSubtype="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‹N°›</a:t>
            </a:fld>
            <a:endParaRPr lang="en-US" dirty="0"/>
          </a:p>
        </p:txBody>
      </p:sp>
      <p:sp>
        <p:nvSpPr>
          <p:cNvPr id="8" name="テキスト プレースホルダー 11"/>
          <p:cNvSpPr>
            <a:spLocks noGrp="1"/>
          </p:cNvSpPr>
          <p:nvPr>
            <p:ph type="body" sz="quarter" idx="15" hasCustomPrompt="1"/>
          </p:nvPr>
        </p:nvSpPr>
        <p:spPr>
          <a:xfrm>
            <a:off x="981549" y="3253290"/>
            <a:ext cx="2581038" cy="1237639"/>
          </a:xfrm>
        </p:spPr>
        <p:txBody>
          <a:bodyPr anchor="b">
            <a:noAutofit/>
          </a:bodyPr>
          <a:lstStyle>
            <a:lvl1pPr algn="ctr">
              <a:lnSpc>
                <a:spcPct val="100000"/>
              </a:lnSpc>
              <a:spcBef>
                <a:spcPts val="0"/>
              </a:spcBef>
              <a:defRPr sz="2800">
                <a:solidFill>
                  <a:schemeClr val="accent1"/>
                </a:solidFill>
                <a:latin typeface="+mj-lt"/>
              </a:defRPr>
            </a:lvl1pPr>
          </a:lstStyle>
          <a:p>
            <a:pPr lvl="0"/>
            <a:r>
              <a:rPr lang="en-US" altLang="ja-JP" dirty="0" smtClean="0"/>
              <a:t>Text Here</a:t>
            </a:r>
            <a:endParaRPr lang="en-US" dirty="0"/>
          </a:p>
        </p:txBody>
      </p:sp>
      <p:sp>
        <p:nvSpPr>
          <p:cNvPr id="9" name="正方形/長方形 8"/>
          <p:cNvSpPr/>
          <p:nvPr userDrawn="1"/>
        </p:nvSpPr>
        <p:spPr>
          <a:xfrm>
            <a:off x="0" y="5053490"/>
            <a:ext cx="18286413" cy="135015"/>
          </a:xfrm>
          <a:prstGeom prst="rect">
            <a:avLst/>
          </a:prstGeom>
          <a:solidFill>
            <a:schemeClr val="accent1">
              <a:alpha val="2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1852396" y="4603439"/>
            <a:ext cx="1035115" cy="1035115"/>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4534694" y="4603439"/>
            <a:ext cx="1035115" cy="1035115"/>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7216992" y="4589517"/>
            <a:ext cx="1035115" cy="1035115"/>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userDrawn="1"/>
        </p:nvSpPr>
        <p:spPr>
          <a:xfrm>
            <a:off x="9899290" y="4603439"/>
            <a:ext cx="1035115" cy="1035115"/>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userDrawn="1"/>
        </p:nvSpPr>
        <p:spPr>
          <a:xfrm>
            <a:off x="12581588" y="4603439"/>
            <a:ext cx="1035115" cy="1035115"/>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userDrawn="1"/>
        </p:nvSpPr>
        <p:spPr>
          <a:xfrm>
            <a:off x="15263886" y="4603439"/>
            <a:ext cx="1035115" cy="1035115"/>
          </a:xfrm>
          <a:prstGeom prst="ellipse">
            <a:avLst/>
          </a:prstGeom>
          <a:solidFill>
            <a:schemeClr val="accent1"/>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図プレースホルダー 7"/>
          <p:cNvSpPr>
            <a:spLocks noGrp="1"/>
          </p:cNvSpPr>
          <p:nvPr>
            <p:ph type="pic" sz="quarter" idx="16" hasCustomPrompt="1"/>
          </p:nvPr>
        </p:nvSpPr>
        <p:spPr>
          <a:xfrm>
            <a:off x="2061896" y="4812939"/>
            <a:ext cx="616114" cy="616114"/>
          </a:xfrm>
        </p:spPr>
        <p:txBody>
          <a:bodyPr>
            <a:normAutofit/>
          </a:bodyPr>
          <a:lstStyle>
            <a:lvl1pPr>
              <a:defRPr sz="1600"/>
            </a:lvl1pPr>
          </a:lstStyle>
          <a:p>
            <a:r>
              <a:rPr kumimoji="1" lang="en-US" altLang="ja-JP" dirty="0" smtClean="0"/>
              <a:t>ICON</a:t>
            </a:r>
            <a:endParaRPr kumimoji="1" lang="ja-JP" altLang="en-US" dirty="0"/>
          </a:p>
        </p:txBody>
      </p:sp>
      <p:sp>
        <p:nvSpPr>
          <p:cNvPr id="23" name="図プレースホルダー 7"/>
          <p:cNvSpPr>
            <a:spLocks noGrp="1"/>
          </p:cNvSpPr>
          <p:nvPr>
            <p:ph type="pic" sz="quarter" idx="17" hasCustomPrompt="1"/>
          </p:nvPr>
        </p:nvSpPr>
        <p:spPr>
          <a:xfrm>
            <a:off x="4744194" y="4812939"/>
            <a:ext cx="616114" cy="616114"/>
          </a:xfrm>
        </p:spPr>
        <p:txBody>
          <a:bodyPr>
            <a:normAutofit/>
          </a:bodyPr>
          <a:lstStyle>
            <a:lvl1pPr>
              <a:defRPr sz="1600"/>
            </a:lvl1pPr>
          </a:lstStyle>
          <a:p>
            <a:r>
              <a:rPr kumimoji="1" lang="en-US" altLang="ja-JP" dirty="0" smtClean="0"/>
              <a:t>ICON</a:t>
            </a:r>
            <a:endParaRPr kumimoji="1" lang="ja-JP" altLang="en-US" dirty="0"/>
          </a:p>
        </p:txBody>
      </p:sp>
      <p:sp>
        <p:nvSpPr>
          <p:cNvPr id="24" name="図プレースホルダー 7"/>
          <p:cNvSpPr>
            <a:spLocks noGrp="1"/>
          </p:cNvSpPr>
          <p:nvPr>
            <p:ph type="pic" sz="quarter" idx="18" hasCustomPrompt="1"/>
          </p:nvPr>
        </p:nvSpPr>
        <p:spPr>
          <a:xfrm>
            <a:off x="7426492" y="4799017"/>
            <a:ext cx="616114" cy="616114"/>
          </a:xfrm>
        </p:spPr>
        <p:txBody>
          <a:bodyPr>
            <a:normAutofit/>
          </a:bodyPr>
          <a:lstStyle>
            <a:lvl1pPr>
              <a:defRPr sz="1600"/>
            </a:lvl1pPr>
          </a:lstStyle>
          <a:p>
            <a:r>
              <a:rPr kumimoji="1" lang="en-US" altLang="ja-JP" dirty="0" smtClean="0"/>
              <a:t>ICON</a:t>
            </a:r>
            <a:endParaRPr kumimoji="1" lang="ja-JP" altLang="en-US" dirty="0"/>
          </a:p>
        </p:txBody>
      </p:sp>
      <p:sp>
        <p:nvSpPr>
          <p:cNvPr id="25" name="図プレースホルダー 7"/>
          <p:cNvSpPr>
            <a:spLocks noGrp="1"/>
          </p:cNvSpPr>
          <p:nvPr>
            <p:ph type="pic" sz="quarter" idx="19" hasCustomPrompt="1"/>
          </p:nvPr>
        </p:nvSpPr>
        <p:spPr>
          <a:xfrm>
            <a:off x="10108790" y="4812939"/>
            <a:ext cx="616114" cy="616114"/>
          </a:xfrm>
        </p:spPr>
        <p:txBody>
          <a:bodyPr>
            <a:normAutofit/>
          </a:bodyPr>
          <a:lstStyle>
            <a:lvl1pPr>
              <a:defRPr sz="1600"/>
            </a:lvl1pPr>
          </a:lstStyle>
          <a:p>
            <a:r>
              <a:rPr kumimoji="1" lang="en-US" altLang="ja-JP" dirty="0" smtClean="0"/>
              <a:t>ICON</a:t>
            </a:r>
            <a:endParaRPr kumimoji="1" lang="ja-JP" altLang="en-US" dirty="0"/>
          </a:p>
        </p:txBody>
      </p:sp>
      <p:sp>
        <p:nvSpPr>
          <p:cNvPr id="26" name="図プレースホルダー 7"/>
          <p:cNvSpPr>
            <a:spLocks noGrp="1"/>
          </p:cNvSpPr>
          <p:nvPr>
            <p:ph type="pic" sz="quarter" idx="20" hasCustomPrompt="1"/>
          </p:nvPr>
        </p:nvSpPr>
        <p:spPr>
          <a:xfrm>
            <a:off x="12791088" y="4812939"/>
            <a:ext cx="616114" cy="616114"/>
          </a:xfrm>
        </p:spPr>
        <p:txBody>
          <a:bodyPr>
            <a:normAutofit/>
          </a:bodyPr>
          <a:lstStyle>
            <a:lvl1pPr>
              <a:defRPr sz="1600"/>
            </a:lvl1pPr>
          </a:lstStyle>
          <a:p>
            <a:r>
              <a:rPr kumimoji="1" lang="en-US" altLang="ja-JP" dirty="0" smtClean="0"/>
              <a:t>ICON</a:t>
            </a:r>
            <a:endParaRPr kumimoji="1" lang="ja-JP" altLang="en-US" dirty="0"/>
          </a:p>
        </p:txBody>
      </p:sp>
      <p:sp>
        <p:nvSpPr>
          <p:cNvPr id="27" name="図プレースホルダー 7"/>
          <p:cNvSpPr>
            <a:spLocks noGrp="1"/>
          </p:cNvSpPr>
          <p:nvPr>
            <p:ph type="pic" sz="quarter" idx="21" hasCustomPrompt="1"/>
          </p:nvPr>
        </p:nvSpPr>
        <p:spPr>
          <a:xfrm>
            <a:off x="15473386" y="4812939"/>
            <a:ext cx="616114" cy="616114"/>
          </a:xfrm>
        </p:spPr>
        <p:txBody>
          <a:bodyPr>
            <a:normAutofit/>
          </a:bodyPr>
          <a:lstStyle>
            <a:lvl1pPr>
              <a:defRPr sz="1600"/>
            </a:lvl1pPr>
          </a:lstStyle>
          <a:p>
            <a:r>
              <a:rPr kumimoji="1" lang="en-US" altLang="ja-JP" dirty="0" smtClean="0"/>
              <a:t>ICON</a:t>
            </a:r>
            <a:endParaRPr kumimoji="1" lang="ja-JP" altLang="en-US" dirty="0"/>
          </a:p>
        </p:txBody>
      </p:sp>
      <p:sp>
        <p:nvSpPr>
          <p:cNvPr id="28" name="テキスト プレースホルダー 11"/>
          <p:cNvSpPr>
            <a:spLocks noGrp="1"/>
          </p:cNvSpPr>
          <p:nvPr>
            <p:ph type="body" sz="quarter" idx="22" hasCustomPrompt="1"/>
          </p:nvPr>
        </p:nvSpPr>
        <p:spPr>
          <a:xfrm>
            <a:off x="11795349" y="3253290"/>
            <a:ext cx="2581038" cy="1237639"/>
          </a:xfrm>
        </p:spPr>
        <p:txBody>
          <a:bodyPr anchor="b">
            <a:noAutofit/>
          </a:bodyPr>
          <a:lstStyle>
            <a:lvl1pPr algn="ctr">
              <a:lnSpc>
                <a:spcPct val="100000"/>
              </a:lnSpc>
              <a:spcBef>
                <a:spcPts val="0"/>
              </a:spcBef>
              <a:defRPr sz="2800">
                <a:solidFill>
                  <a:schemeClr val="accent1"/>
                </a:solidFill>
                <a:latin typeface="+mj-lt"/>
              </a:defRPr>
            </a:lvl1pPr>
          </a:lstStyle>
          <a:p>
            <a:pPr lvl="0"/>
            <a:r>
              <a:rPr lang="en-US" altLang="ja-JP" dirty="0" smtClean="0"/>
              <a:t>Text Here</a:t>
            </a:r>
            <a:endParaRPr lang="en-US" dirty="0"/>
          </a:p>
        </p:txBody>
      </p:sp>
      <p:sp>
        <p:nvSpPr>
          <p:cNvPr id="29" name="テキスト プレースホルダー 11"/>
          <p:cNvSpPr>
            <a:spLocks noGrp="1"/>
          </p:cNvSpPr>
          <p:nvPr>
            <p:ph type="body" sz="quarter" idx="23" hasCustomPrompt="1"/>
          </p:nvPr>
        </p:nvSpPr>
        <p:spPr>
          <a:xfrm>
            <a:off x="3684999" y="3253290"/>
            <a:ext cx="2581038" cy="1237639"/>
          </a:xfrm>
        </p:spPr>
        <p:txBody>
          <a:bodyPr anchor="b">
            <a:noAutofit/>
          </a:bodyPr>
          <a:lstStyle>
            <a:lvl1pPr algn="ctr">
              <a:lnSpc>
                <a:spcPct val="100000"/>
              </a:lnSpc>
              <a:spcBef>
                <a:spcPts val="0"/>
              </a:spcBef>
              <a:defRPr sz="2800">
                <a:solidFill>
                  <a:schemeClr val="accent1"/>
                </a:solidFill>
                <a:latin typeface="+mj-lt"/>
              </a:defRPr>
            </a:lvl1pPr>
          </a:lstStyle>
          <a:p>
            <a:pPr lvl="0"/>
            <a:r>
              <a:rPr lang="en-US" altLang="ja-JP" dirty="0" smtClean="0"/>
              <a:t>Text Here</a:t>
            </a:r>
            <a:endParaRPr lang="en-US" dirty="0"/>
          </a:p>
        </p:txBody>
      </p:sp>
      <p:sp>
        <p:nvSpPr>
          <p:cNvPr id="30" name="テキスト プレースホルダー 11"/>
          <p:cNvSpPr>
            <a:spLocks noGrp="1"/>
          </p:cNvSpPr>
          <p:nvPr>
            <p:ph type="body" sz="quarter" idx="24" hasCustomPrompt="1"/>
          </p:nvPr>
        </p:nvSpPr>
        <p:spPr>
          <a:xfrm>
            <a:off x="9091899" y="3253290"/>
            <a:ext cx="2581038" cy="1237639"/>
          </a:xfrm>
        </p:spPr>
        <p:txBody>
          <a:bodyPr anchor="b">
            <a:noAutofit/>
          </a:bodyPr>
          <a:lstStyle>
            <a:lvl1pPr algn="ctr">
              <a:lnSpc>
                <a:spcPct val="100000"/>
              </a:lnSpc>
              <a:spcBef>
                <a:spcPts val="0"/>
              </a:spcBef>
              <a:defRPr sz="2800">
                <a:solidFill>
                  <a:schemeClr val="accent1"/>
                </a:solidFill>
                <a:latin typeface="+mj-lt"/>
              </a:defRPr>
            </a:lvl1pPr>
          </a:lstStyle>
          <a:p>
            <a:pPr lvl="0"/>
            <a:r>
              <a:rPr lang="en-US" altLang="ja-JP" dirty="0" smtClean="0"/>
              <a:t>Text Here</a:t>
            </a:r>
            <a:endParaRPr lang="en-US" dirty="0"/>
          </a:p>
        </p:txBody>
      </p:sp>
      <p:sp>
        <p:nvSpPr>
          <p:cNvPr id="31" name="テキスト プレースホルダー 11"/>
          <p:cNvSpPr>
            <a:spLocks noGrp="1"/>
          </p:cNvSpPr>
          <p:nvPr>
            <p:ph type="body" sz="quarter" idx="25" hasCustomPrompt="1"/>
          </p:nvPr>
        </p:nvSpPr>
        <p:spPr>
          <a:xfrm>
            <a:off x="6388449" y="3253290"/>
            <a:ext cx="2581038" cy="1237639"/>
          </a:xfrm>
        </p:spPr>
        <p:txBody>
          <a:bodyPr anchor="b">
            <a:noAutofit/>
          </a:bodyPr>
          <a:lstStyle>
            <a:lvl1pPr algn="ctr">
              <a:lnSpc>
                <a:spcPct val="100000"/>
              </a:lnSpc>
              <a:spcBef>
                <a:spcPts val="0"/>
              </a:spcBef>
              <a:defRPr sz="2800">
                <a:solidFill>
                  <a:schemeClr val="accent1"/>
                </a:solidFill>
                <a:latin typeface="+mj-lt"/>
              </a:defRPr>
            </a:lvl1pPr>
          </a:lstStyle>
          <a:p>
            <a:pPr lvl="0"/>
            <a:r>
              <a:rPr lang="en-US" altLang="ja-JP" dirty="0" smtClean="0"/>
              <a:t>Text Here</a:t>
            </a:r>
            <a:endParaRPr lang="en-US" dirty="0"/>
          </a:p>
        </p:txBody>
      </p:sp>
      <p:sp>
        <p:nvSpPr>
          <p:cNvPr id="32" name="テキスト プレースホルダー 11"/>
          <p:cNvSpPr>
            <a:spLocks noGrp="1"/>
          </p:cNvSpPr>
          <p:nvPr>
            <p:ph type="body" sz="quarter" idx="26" hasCustomPrompt="1"/>
          </p:nvPr>
        </p:nvSpPr>
        <p:spPr>
          <a:xfrm>
            <a:off x="14498801" y="3253290"/>
            <a:ext cx="2581038" cy="1237639"/>
          </a:xfrm>
        </p:spPr>
        <p:txBody>
          <a:bodyPr anchor="b">
            <a:noAutofit/>
          </a:bodyPr>
          <a:lstStyle>
            <a:lvl1pPr algn="ctr">
              <a:lnSpc>
                <a:spcPct val="100000"/>
              </a:lnSpc>
              <a:spcBef>
                <a:spcPts val="0"/>
              </a:spcBef>
              <a:defRPr sz="2800">
                <a:solidFill>
                  <a:schemeClr val="accent1"/>
                </a:solidFill>
                <a:latin typeface="+mj-lt"/>
              </a:defRPr>
            </a:lvl1pPr>
          </a:lstStyle>
          <a:p>
            <a:pPr lvl="0"/>
            <a:r>
              <a:rPr lang="en-US" altLang="ja-JP" dirty="0" smtClean="0"/>
              <a:t>Text Here</a:t>
            </a:r>
            <a:endParaRPr lang="en-US" dirty="0"/>
          </a:p>
        </p:txBody>
      </p:sp>
      <p:sp>
        <p:nvSpPr>
          <p:cNvPr id="33" name="テキスト プレースホルダー 11"/>
          <p:cNvSpPr>
            <a:spLocks noGrp="1"/>
          </p:cNvSpPr>
          <p:nvPr>
            <p:ph type="body" sz="quarter" idx="27" hasCustomPrompt="1"/>
          </p:nvPr>
        </p:nvSpPr>
        <p:spPr>
          <a:xfrm>
            <a:off x="1042306" y="5886081"/>
            <a:ext cx="2581038" cy="3172854"/>
          </a:xfrm>
        </p:spPr>
        <p:txBody>
          <a:bodyPr anchor="t">
            <a:noAutofit/>
          </a:bodyPr>
          <a:lstStyle>
            <a:lvl1pPr algn="ctr">
              <a:lnSpc>
                <a:spcPct val="100000"/>
              </a:lnSpc>
              <a:spcBef>
                <a:spcPts val="0"/>
              </a:spcBef>
              <a:defRPr sz="2000">
                <a:solidFill>
                  <a:schemeClr val="tx1"/>
                </a:solidFill>
                <a:latin typeface="+mn-lt"/>
              </a:defRPr>
            </a:lvl1pPr>
          </a:lstStyle>
          <a:p>
            <a:pPr lvl="0"/>
            <a:r>
              <a:rPr lang="en-US" altLang="ja-JP" dirty="0" smtClean="0"/>
              <a:t>Text Here</a:t>
            </a:r>
            <a:endParaRPr lang="en-US" dirty="0"/>
          </a:p>
        </p:txBody>
      </p:sp>
      <p:sp>
        <p:nvSpPr>
          <p:cNvPr id="34" name="テキスト プレースホルダー 11"/>
          <p:cNvSpPr>
            <a:spLocks noGrp="1"/>
          </p:cNvSpPr>
          <p:nvPr>
            <p:ph type="body" sz="quarter" idx="28" hasCustomPrompt="1"/>
          </p:nvPr>
        </p:nvSpPr>
        <p:spPr>
          <a:xfrm>
            <a:off x="11824601" y="5886081"/>
            <a:ext cx="2581038" cy="3172854"/>
          </a:xfrm>
        </p:spPr>
        <p:txBody>
          <a:bodyPr anchor="t">
            <a:noAutofit/>
          </a:bodyPr>
          <a:lstStyle>
            <a:lvl1pPr algn="ctr">
              <a:lnSpc>
                <a:spcPct val="100000"/>
              </a:lnSpc>
              <a:spcBef>
                <a:spcPts val="0"/>
              </a:spcBef>
              <a:defRPr sz="2000">
                <a:solidFill>
                  <a:schemeClr val="tx1"/>
                </a:solidFill>
                <a:latin typeface="+mn-lt"/>
              </a:defRPr>
            </a:lvl1pPr>
          </a:lstStyle>
          <a:p>
            <a:pPr lvl="0"/>
            <a:r>
              <a:rPr lang="en-US" altLang="ja-JP" dirty="0" smtClean="0"/>
              <a:t>Text Here</a:t>
            </a:r>
            <a:endParaRPr lang="en-US" dirty="0"/>
          </a:p>
        </p:txBody>
      </p:sp>
      <p:sp>
        <p:nvSpPr>
          <p:cNvPr id="35" name="テキスト プレースホルダー 11"/>
          <p:cNvSpPr>
            <a:spLocks noGrp="1"/>
          </p:cNvSpPr>
          <p:nvPr>
            <p:ph type="body" sz="quarter" idx="29" hasCustomPrompt="1"/>
          </p:nvPr>
        </p:nvSpPr>
        <p:spPr>
          <a:xfrm>
            <a:off x="3745756" y="5886081"/>
            <a:ext cx="2581038" cy="3172854"/>
          </a:xfrm>
        </p:spPr>
        <p:txBody>
          <a:bodyPr anchor="t">
            <a:noAutofit/>
          </a:bodyPr>
          <a:lstStyle>
            <a:lvl1pPr algn="ctr">
              <a:lnSpc>
                <a:spcPct val="100000"/>
              </a:lnSpc>
              <a:spcBef>
                <a:spcPts val="0"/>
              </a:spcBef>
              <a:defRPr sz="2000">
                <a:solidFill>
                  <a:schemeClr val="tx1"/>
                </a:solidFill>
                <a:latin typeface="+mn-lt"/>
              </a:defRPr>
            </a:lvl1pPr>
          </a:lstStyle>
          <a:p>
            <a:pPr lvl="0"/>
            <a:r>
              <a:rPr lang="en-US" altLang="ja-JP" dirty="0" smtClean="0"/>
              <a:t>Text Here</a:t>
            </a:r>
            <a:endParaRPr lang="en-US" dirty="0"/>
          </a:p>
        </p:txBody>
      </p:sp>
      <p:sp>
        <p:nvSpPr>
          <p:cNvPr id="36" name="テキスト プレースホルダー 11"/>
          <p:cNvSpPr>
            <a:spLocks noGrp="1"/>
          </p:cNvSpPr>
          <p:nvPr>
            <p:ph type="body" sz="quarter" idx="30" hasCustomPrompt="1"/>
          </p:nvPr>
        </p:nvSpPr>
        <p:spPr>
          <a:xfrm>
            <a:off x="9127453" y="5886081"/>
            <a:ext cx="2581038" cy="3172854"/>
          </a:xfrm>
        </p:spPr>
        <p:txBody>
          <a:bodyPr anchor="t">
            <a:noAutofit/>
          </a:bodyPr>
          <a:lstStyle>
            <a:lvl1pPr algn="ctr">
              <a:lnSpc>
                <a:spcPct val="100000"/>
              </a:lnSpc>
              <a:spcBef>
                <a:spcPts val="0"/>
              </a:spcBef>
              <a:defRPr sz="2000">
                <a:solidFill>
                  <a:schemeClr val="tx1"/>
                </a:solidFill>
                <a:latin typeface="+mn-lt"/>
              </a:defRPr>
            </a:lvl1pPr>
          </a:lstStyle>
          <a:p>
            <a:pPr lvl="0"/>
            <a:r>
              <a:rPr lang="en-US" altLang="ja-JP" dirty="0" smtClean="0"/>
              <a:t>Text Here</a:t>
            </a:r>
            <a:endParaRPr lang="en-US" dirty="0"/>
          </a:p>
        </p:txBody>
      </p:sp>
      <p:sp>
        <p:nvSpPr>
          <p:cNvPr id="37" name="テキスト プレースホルダー 11"/>
          <p:cNvSpPr>
            <a:spLocks noGrp="1"/>
          </p:cNvSpPr>
          <p:nvPr>
            <p:ph type="body" sz="quarter" idx="31" hasCustomPrompt="1"/>
          </p:nvPr>
        </p:nvSpPr>
        <p:spPr>
          <a:xfrm>
            <a:off x="6449206" y="5886081"/>
            <a:ext cx="2581038" cy="3172854"/>
          </a:xfrm>
        </p:spPr>
        <p:txBody>
          <a:bodyPr anchor="t">
            <a:noAutofit/>
          </a:bodyPr>
          <a:lstStyle>
            <a:lvl1pPr algn="ctr">
              <a:lnSpc>
                <a:spcPct val="100000"/>
              </a:lnSpc>
              <a:spcBef>
                <a:spcPts val="0"/>
              </a:spcBef>
              <a:defRPr sz="2000">
                <a:solidFill>
                  <a:schemeClr val="tx1"/>
                </a:solidFill>
                <a:latin typeface="+mn-lt"/>
              </a:defRPr>
            </a:lvl1pPr>
          </a:lstStyle>
          <a:p>
            <a:pPr lvl="0"/>
            <a:r>
              <a:rPr lang="en-US" altLang="ja-JP" dirty="0" smtClean="0"/>
              <a:t>Text Here</a:t>
            </a:r>
            <a:endParaRPr lang="en-US" dirty="0"/>
          </a:p>
        </p:txBody>
      </p:sp>
      <p:sp>
        <p:nvSpPr>
          <p:cNvPr id="38" name="テキスト プレースホルダー 11"/>
          <p:cNvSpPr>
            <a:spLocks noGrp="1"/>
          </p:cNvSpPr>
          <p:nvPr>
            <p:ph type="body" sz="quarter" idx="32" hasCustomPrompt="1"/>
          </p:nvPr>
        </p:nvSpPr>
        <p:spPr>
          <a:xfrm>
            <a:off x="14528053" y="5886081"/>
            <a:ext cx="2581038" cy="3172854"/>
          </a:xfrm>
        </p:spPr>
        <p:txBody>
          <a:bodyPr anchor="t">
            <a:noAutofit/>
          </a:bodyPr>
          <a:lstStyle>
            <a:lvl1pPr algn="ctr">
              <a:lnSpc>
                <a:spcPct val="100000"/>
              </a:lnSpc>
              <a:spcBef>
                <a:spcPts val="0"/>
              </a:spcBef>
              <a:defRPr sz="20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91795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0-#ppt_w/2"/>
                                          </p:val>
                                        </p:tav>
                                        <p:tav tm="100000">
                                          <p:val>
                                            <p:strVal val="#ppt_x"/>
                                          </p:val>
                                        </p:tav>
                                      </p:tavLst>
                                    </p:anim>
                                    <p:anim calcmode="lin" valueType="num">
                                      <p:cBhvr additive="base">
                                        <p:cTn id="16" dur="50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1" decel="10000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500" fill="hold"/>
                                        <p:tgtEl>
                                          <p:spTgt spid="33"/>
                                        </p:tgtEl>
                                        <p:attrNameLst>
                                          <p:attrName>ppt_x</p:attrName>
                                        </p:attrNameLst>
                                      </p:cBhvr>
                                      <p:tavLst>
                                        <p:tav tm="0">
                                          <p:val>
                                            <p:strVal val="#ppt_x"/>
                                          </p:val>
                                        </p:tav>
                                        <p:tav tm="100000">
                                          <p:val>
                                            <p:strVal val="#ppt_x"/>
                                          </p:val>
                                        </p:tav>
                                      </p:tavLst>
                                    </p:anim>
                                    <p:anim calcmode="lin" valueType="num">
                                      <p:cBhvr additive="base">
                                        <p:cTn id="24" dur="500" fill="hold"/>
                                        <p:tgtEl>
                                          <p:spTgt spid="33"/>
                                        </p:tgtEl>
                                        <p:attrNameLst>
                                          <p:attrName>ppt_y</p:attrName>
                                        </p:attrNameLst>
                                      </p:cBhvr>
                                      <p:tavLst>
                                        <p:tav tm="0">
                                          <p:val>
                                            <p:strVal val="1+#ppt_h/2"/>
                                          </p:val>
                                        </p:tav>
                                        <p:tav tm="100000">
                                          <p:val>
                                            <p:strVal val="#ppt_y"/>
                                          </p:val>
                                        </p:tav>
                                      </p:tavLst>
                                    </p:anim>
                                  </p:childTnLst>
                                </p:cTn>
                              </p:par>
                            </p:childTnLst>
                          </p:cTn>
                        </p:par>
                        <p:par>
                          <p:cTn id="25" fill="hold">
                            <p:stCondLst>
                              <p:cond delay="1000"/>
                            </p:stCondLst>
                            <p:childTnLst>
                              <p:par>
                                <p:cTn id="26" presetID="2" presetClass="entr" presetSubtype="8" decel="100000" fill="hold" grpId="0" nodeType="afterEffect">
                                  <p:stCondLst>
                                    <p:cond delay="50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0-#ppt_w/2"/>
                                          </p:val>
                                        </p:tav>
                                        <p:tav tm="100000">
                                          <p:val>
                                            <p:strVal val="#ppt_x"/>
                                          </p:val>
                                        </p:tav>
                                      </p:tavLst>
                                    </p:anim>
                                    <p:anim calcmode="lin" valueType="num">
                                      <p:cBhvr additive="base">
                                        <p:cTn id="29" dur="500" fill="hold"/>
                                        <p:tgtEl>
                                          <p:spTgt spid="11"/>
                                        </p:tgtEl>
                                        <p:attrNameLst>
                                          <p:attrName>ppt_y</p:attrName>
                                        </p:attrNameLst>
                                      </p:cBhvr>
                                      <p:tavLst>
                                        <p:tav tm="0">
                                          <p:val>
                                            <p:strVal val="#ppt_y"/>
                                          </p:val>
                                        </p:tav>
                                        <p:tav tm="100000">
                                          <p:val>
                                            <p:strVal val="#ppt_y"/>
                                          </p:val>
                                        </p:tav>
                                      </p:tavLst>
                                    </p:anim>
                                  </p:childTnLst>
                                </p:cTn>
                              </p:par>
                              <p:par>
                                <p:cTn id="30" presetID="2" presetClass="entr" presetSubtype="8" decel="100000" fill="hold" grpId="0" nodeType="withEffect">
                                  <p:stCondLst>
                                    <p:cond delay="500"/>
                                  </p:stCondLst>
                                  <p:childTnLst>
                                    <p:set>
                                      <p:cBhvr>
                                        <p:cTn id="31" dur="1" fill="hold">
                                          <p:stCondLst>
                                            <p:cond delay="0"/>
                                          </p:stCondLst>
                                        </p:cTn>
                                        <p:tgtEl>
                                          <p:spTgt spid="23"/>
                                        </p:tgtEl>
                                        <p:attrNameLst>
                                          <p:attrName>style.visibility</p:attrName>
                                        </p:attrNameLst>
                                      </p:cBhvr>
                                      <p:to>
                                        <p:strVal val="visible"/>
                                      </p:to>
                                    </p:set>
                                    <p:anim calcmode="lin" valueType="num">
                                      <p:cBhvr additive="base">
                                        <p:cTn id="32" dur="500" fill="hold"/>
                                        <p:tgtEl>
                                          <p:spTgt spid="23"/>
                                        </p:tgtEl>
                                        <p:attrNameLst>
                                          <p:attrName>ppt_x</p:attrName>
                                        </p:attrNameLst>
                                      </p:cBhvr>
                                      <p:tavLst>
                                        <p:tav tm="0">
                                          <p:val>
                                            <p:strVal val="0-#ppt_w/2"/>
                                          </p:val>
                                        </p:tav>
                                        <p:tav tm="100000">
                                          <p:val>
                                            <p:strVal val="#ppt_x"/>
                                          </p:val>
                                        </p:tav>
                                      </p:tavLst>
                                    </p:anim>
                                    <p:anim calcmode="lin" valueType="num">
                                      <p:cBhvr additive="base">
                                        <p:cTn id="33" dur="500" fill="hold"/>
                                        <p:tgtEl>
                                          <p:spTgt spid="23"/>
                                        </p:tgtEl>
                                        <p:attrNameLst>
                                          <p:attrName>ppt_y</p:attrName>
                                        </p:attrNameLst>
                                      </p:cBhvr>
                                      <p:tavLst>
                                        <p:tav tm="0">
                                          <p:val>
                                            <p:strVal val="#ppt_y"/>
                                          </p:val>
                                        </p:tav>
                                        <p:tav tm="100000">
                                          <p:val>
                                            <p:strVal val="#ppt_y"/>
                                          </p:val>
                                        </p:tav>
                                      </p:tavLst>
                                    </p:anim>
                                  </p:childTnLst>
                                </p:cTn>
                              </p:par>
                              <p:par>
                                <p:cTn id="34" presetID="2" presetClass="entr" presetSubtype="1" decel="100000" fill="hold" grpId="0" nodeType="withEffect">
                                  <p:stCondLst>
                                    <p:cond delay="500"/>
                                  </p:stCondLst>
                                  <p:childTnLst>
                                    <p:set>
                                      <p:cBhvr>
                                        <p:cTn id="35" dur="1" fill="hold">
                                          <p:stCondLst>
                                            <p:cond delay="0"/>
                                          </p:stCondLst>
                                        </p:cTn>
                                        <p:tgtEl>
                                          <p:spTgt spid="29"/>
                                        </p:tgtEl>
                                        <p:attrNameLst>
                                          <p:attrName>style.visibility</p:attrName>
                                        </p:attrNameLst>
                                      </p:cBhvr>
                                      <p:to>
                                        <p:strVal val="visible"/>
                                      </p:to>
                                    </p:set>
                                    <p:anim calcmode="lin" valueType="num">
                                      <p:cBhvr additive="base">
                                        <p:cTn id="36" dur="500" fill="hold"/>
                                        <p:tgtEl>
                                          <p:spTgt spid="29"/>
                                        </p:tgtEl>
                                        <p:attrNameLst>
                                          <p:attrName>ppt_x</p:attrName>
                                        </p:attrNameLst>
                                      </p:cBhvr>
                                      <p:tavLst>
                                        <p:tav tm="0">
                                          <p:val>
                                            <p:strVal val="#ppt_x"/>
                                          </p:val>
                                        </p:tav>
                                        <p:tav tm="100000">
                                          <p:val>
                                            <p:strVal val="#ppt_x"/>
                                          </p:val>
                                        </p:tav>
                                      </p:tavLst>
                                    </p:anim>
                                    <p:anim calcmode="lin" valueType="num">
                                      <p:cBhvr additive="base">
                                        <p:cTn id="37" dur="500" fill="hold"/>
                                        <p:tgtEl>
                                          <p:spTgt spid="29"/>
                                        </p:tgtEl>
                                        <p:attrNameLst>
                                          <p:attrName>ppt_y</p:attrName>
                                        </p:attrNameLst>
                                      </p:cBhvr>
                                      <p:tavLst>
                                        <p:tav tm="0">
                                          <p:val>
                                            <p:strVal val="0-#ppt_h/2"/>
                                          </p:val>
                                        </p:tav>
                                        <p:tav tm="100000">
                                          <p:val>
                                            <p:strVal val="#ppt_y"/>
                                          </p:val>
                                        </p:tav>
                                      </p:tavLst>
                                    </p:anim>
                                  </p:childTnLst>
                                </p:cTn>
                              </p:par>
                              <p:par>
                                <p:cTn id="38" presetID="2" presetClass="entr" presetSubtype="4" decel="10000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 calcmode="lin" valueType="num">
                                      <p:cBhvr additive="base">
                                        <p:cTn id="40" dur="500" fill="hold"/>
                                        <p:tgtEl>
                                          <p:spTgt spid="35"/>
                                        </p:tgtEl>
                                        <p:attrNameLst>
                                          <p:attrName>ppt_x</p:attrName>
                                        </p:attrNameLst>
                                      </p:cBhvr>
                                      <p:tavLst>
                                        <p:tav tm="0">
                                          <p:val>
                                            <p:strVal val="#ppt_x"/>
                                          </p:val>
                                        </p:tav>
                                        <p:tav tm="100000">
                                          <p:val>
                                            <p:strVal val="#ppt_x"/>
                                          </p:val>
                                        </p:tav>
                                      </p:tavLst>
                                    </p:anim>
                                    <p:anim calcmode="lin" valueType="num">
                                      <p:cBhvr additive="base">
                                        <p:cTn id="41" dur="500" fill="hold"/>
                                        <p:tgtEl>
                                          <p:spTgt spid="35"/>
                                        </p:tgtEl>
                                        <p:attrNameLst>
                                          <p:attrName>ppt_y</p:attrName>
                                        </p:attrNameLst>
                                      </p:cBhvr>
                                      <p:tavLst>
                                        <p:tav tm="0">
                                          <p:val>
                                            <p:strVal val="1+#ppt_h/2"/>
                                          </p:val>
                                        </p:tav>
                                        <p:tav tm="100000">
                                          <p:val>
                                            <p:strVal val="#ppt_y"/>
                                          </p:val>
                                        </p:tav>
                                      </p:tavLst>
                                    </p:anim>
                                  </p:childTnLst>
                                </p:cTn>
                              </p:par>
                            </p:childTnLst>
                          </p:cTn>
                        </p:par>
                        <p:par>
                          <p:cTn id="42" fill="hold">
                            <p:stCondLst>
                              <p:cond delay="2000"/>
                            </p:stCondLst>
                            <p:childTnLst>
                              <p:par>
                                <p:cTn id="43" presetID="2" presetClass="entr" presetSubtype="8" decel="100000" fill="hold" grpId="0" nodeType="afterEffect">
                                  <p:stCondLst>
                                    <p:cond delay="50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0-#ppt_w/2"/>
                                          </p:val>
                                        </p:tav>
                                        <p:tav tm="100000">
                                          <p:val>
                                            <p:strVal val="#ppt_x"/>
                                          </p:val>
                                        </p:tav>
                                      </p:tavLst>
                                    </p:anim>
                                    <p:anim calcmode="lin" valueType="num">
                                      <p:cBhvr additive="base">
                                        <p:cTn id="46" dur="500" fill="hold"/>
                                        <p:tgtEl>
                                          <p:spTgt spid="12"/>
                                        </p:tgtEl>
                                        <p:attrNameLst>
                                          <p:attrName>ppt_y</p:attrName>
                                        </p:attrNameLst>
                                      </p:cBhvr>
                                      <p:tavLst>
                                        <p:tav tm="0">
                                          <p:val>
                                            <p:strVal val="#ppt_y"/>
                                          </p:val>
                                        </p:tav>
                                        <p:tav tm="100000">
                                          <p:val>
                                            <p:strVal val="#ppt_y"/>
                                          </p:val>
                                        </p:tav>
                                      </p:tavLst>
                                    </p:anim>
                                  </p:childTnLst>
                                </p:cTn>
                              </p:par>
                              <p:par>
                                <p:cTn id="47" presetID="2" presetClass="entr" presetSubtype="8" decel="100000" fill="hold" grpId="0" nodeType="withEffect">
                                  <p:stCondLst>
                                    <p:cond delay="500"/>
                                  </p:stCondLst>
                                  <p:childTnLst>
                                    <p:set>
                                      <p:cBhvr>
                                        <p:cTn id="48" dur="1" fill="hold">
                                          <p:stCondLst>
                                            <p:cond delay="0"/>
                                          </p:stCondLst>
                                        </p:cTn>
                                        <p:tgtEl>
                                          <p:spTgt spid="24"/>
                                        </p:tgtEl>
                                        <p:attrNameLst>
                                          <p:attrName>style.visibility</p:attrName>
                                        </p:attrNameLst>
                                      </p:cBhvr>
                                      <p:to>
                                        <p:strVal val="visible"/>
                                      </p:to>
                                    </p:set>
                                    <p:anim calcmode="lin" valueType="num">
                                      <p:cBhvr additive="base">
                                        <p:cTn id="49" dur="500" fill="hold"/>
                                        <p:tgtEl>
                                          <p:spTgt spid="24"/>
                                        </p:tgtEl>
                                        <p:attrNameLst>
                                          <p:attrName>ppt_x</p:attrName>
                                        </p:attrNameLst>
                                      </p:cBhvr>
                                      <p:tavLst>
                                        <p:tav tm="0">
                                          <p:val>
                                            <p:strVal val="0-#ppt_w/2"/>
                                          </p:val>
                                        </p:tav>
                                        <p:tav tm="100000">
                                          <p:val>
                                            <p:strVal val="#ppt_x"/>
                                          </p:val>
                                        </p:tav>
                                      </p:tavLst>
                                    </p:anim>
                                    <p:anim calcmode="lin" valueType="num">
                                      <p:cBhvr additive="base">
                                        <p:cTn id="50" dur="500" fill="hold"/>
                                        <p:tgtEl>
                                          <p:spTgt spid="24"/>
                                        </p:tgtEl>
                                        <p:attrNameLst>
                                          <p:attrName>ppt_y</p:attrName>
                                        </p:attrNameLst>
                                      </p:cBhvr>
                                      <p:tavLst>
                                        <p:tav tm="0">
                                          <p:val>
                                            <p:strVal val="#ppt_y"/>
                                          </p:val>
                                        </p:tav>
                                        <p:tav tm="100000">
                                          <p:val>
                                            <p:strVal val="#ppt_y"/>
                                          </p:val>
                                        </p:tav>
                                      </p:tavLst>
                                    </p:anim>
                                  </p:childTnLst>
                                </p:cTn>
                              </p:par>
                              <p:par>
                                <p:cTn id="51" presetID="2" presetClass="entr" presetSubtype="1" decel="100000" fill="hold" grpId="0" nodeType="withEffect">
                                  <p:stCondLst>
                                    <p:cond delay="500"/>
                                  </p:stCondLst>
                                  <p:childTnLst>
                                    <p:set>
                                      <p:cBhvr>
                                        <p:cTn id="52" dur="1" fill="hold">
                                          <p:stCondLst>
                                            <p:cond delay="0"/>
                                          </p:stCondLst>
                                        </p:cTn>
                                        <p:tgtEl>
                                          <p:spTgt spid="31"/>
                                        </p:tgtEl>
                                        <p:attrNameLst>
                                          <p:attrName>style.visibility</p:attrName>
                                        </p:attrNameLst>
                                      </p:cBhvr>
                                      <p:to>
                                        <p:strVal val="visible"/>
                                      </p:to>
                                    </p:set>
                                    <p:anim calcmode="lin" valueType="num">
                                      <p:cBhvr additive="base">
                                        <p:cTn id="53" dur="500" fill="hold"/>
                                        <p:tgtEl>
                                          <p:spTgt spid="31"/>
                                        </p:tgtEl>
                                        <p:attrNameLst>
                                          <p:attrName>ppt_x</p:attrName>
                                        </p:attrNameLst>
                                      </p:cBhvr>
                                      <p:tavLst>
                                        <p:tav tm="0">
                                          <p:val>
                                            <p:strVal val="#ppt_x"/>
                                          </p:val>
                                        </p:tav>
                                        <p:tav tm="100000">
                                          <p:val>
                                            <p:strVal val="#ppt_x"/>
                                          </p:val>
                                        </p:tav>
                                      </p:tavLst>
                                    </p:anim>
                                    <p:anim calcmode="lin" valueType="num">
                                      <p:cBhvr additive="base">
                                        <p:cTn id="54" dur="500" fill="hold"/>
                                        <p:tgtEl>
                                          <p:spTgt spid="31"/>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500"/>
                                  </p:stCondLst>
                                  <p:childTnLst>
                                    <p:set>
                                      <p:cBhvr>
                                        <p:cTn id="56" dur="1" fill="hold">
                                          <p:stCondLst>
                                            <p:cond delay="0"/>
                                          </p:stCondLst>
                                        </p:cTn>
                                        <p:tgtEl>
                                          <p:spTgt spid="37"/>
                                        </p:tgtEl>
                                        <p:attrNameLst>
                                          <p:attrName>style.visibility</p:attrName>
                                        </p:attrNameLst>
                                      </p:cBhvr>
                                      <p:to>
                                        <p:strVal val="visible"/>
                                      </p:to>
                                    </p:set>
                                    <p:anim calcmode="lin" valueType="num">
                                      <p:cBhvr additive="base">
                                        <p:cTn id="57" dur="500" fill="hold"/>
                                        <p:tgtEl>
                                          <p:spTgt spid="37"/>
                                        </p:tgtEl>
                                        <p:attrNameLst>
                                          <p:attrName>ppt_x</p:attrName>
                                        </p:attrNameLst>
                                      </p:cBhvr>
                                      <p:tavLst>
                                        <p:tav tm="0">
                                          <p:val>
                                            <p:strVal val="#ppt_x"/>
                                          </p:val>
                                        </p:tav>
                                        <p:tav tm="100000">
                                          <p:val>
                                            <p:strVal val="#ppt_x"/>
                                          </p:val>
                                        </p:tav>
                                      </p:tavLst>
                                    </p:anim>
                                    <p:anim calcmode="lin" valueType="num">
                                      <p:cBhvr additive="base">
                                        <p:cTn id="58" dur="500" fill="hold"/>
                                        <p:tgtEl>
                                          <p:spTgt spid="37"/>
                                        </p:tgtEl>
                                        <p:attrNameLst>
                                          <p:attrName>ppt_y</p:attrName>
                                        </p:attrNameLst>
                                      </p:cBhvr>
                                      <p:tavLst>
                                        <p:tav tm="0">
                                          <p:val>
                                            <p:strVal val="1+#ppt_h/2"/>
                                          </p:val>
                                        </p:tav>
                                        <p:tav tm="100000">
                                          <p:val>
                                            <p:strVal val="#ppt_y"/>
                                          </p:val>
                                        </p:tav>
                                      </p:tavLst>
                                    </p:anim>
                                  </p:childTnLst>
                                </p:cTn>
                              </p:par>
                            </p:childTnLst>
                          </p:cTn>
                        </p:par>
                        <p:par>
                          <p:cTn id="59" fill="hold">
                            <p:stCondLst>
                              <p:cond delay="3000"/>
                            </p:stCondLst>
                            <p:childTnLst>
                              <p:par>
                                <p:cTn id="60" presetID="2" presetClass="entr" presetSubtype="8" decel="100000" fill="hold" grpId="0" nodeType="afterEffect">
                                  <p:stCondLst>
                                    <p:cond delay="500"/>
                                  </p:stCondLst>
                                  <p:childTnLst>
                                    <p:set>
                                      <p:cBhvr>
                                        <p:cTn id="61" dur="1" fill="hold">
                                          <p:stCondLst>
                                            <p:cond delay="0"/>
                                          </p:stCondLst>
                                        </p:cTn>
                                        <p:tgtEl>
                                          <p:spTgt spid="13"/>
                                        </p:tgtEl>
                                        <p:attrNameLst>
                                          <p:attrName>style.visibility</p:attrName>
                                        </p:attrNameLst>
                                      </p:cBhvr>
                                      <p:to>
                                        <p:strVal val="visible"/>
                                      </p:to>
                                    </p:set>
                                    <p:anim calcmode="lin" valueType="num">
                                      <p:cBhvr additive="base">
                                        <p:cTn id="62" dur="500" fill="hold"/>
                                        <p:tgtEl>
                                          <p:spTgt spid="13"/>
                                        </p:tgtEl>
                                        <p:attrNameLst>
                                          <p:attrName>ppt_x</p:attrName>
                                        </p:attrNameLst>
                                      </p:cBhvr>
                                      <p:tavLst>
                                        <p:tav tm="0">
                                          <p:val>
                                            <p:strVal val="0-#ppt_w/2"/>
                                          </p:val>
                                        </p:tav>
                                        <p:tav tm="100000">
                                          <p:val>
                                            <p:strVal val="#ppt_x"/>
                                          </p:val>
                                        </p:tav>
                                      </p:tavLst>
                                    </p:anim>
                                    <p:anim calcmode="lin" valueType="num">
                                      <p:cBhvr additive="base">
                                        <p:cTn id="63" dur="500" fill="hold"/>
                                        <p:tgtEl>
                                          <p:spTgt spid="13"/>
                                        </p:tgtEl>
                                        <p:attrNameLst>
                                          <p:attrName>ppt_y</p:attrName>
                                        </p:attrNameLst>
                                      </p:cBhvr>
                                      <p:tavLst>
                                        <p:tav tm="0">
                                          <p:val>
                                            <p:strVal val="#ppt_y"/>
                                          </p:val>
                                        </p:tav>
                                        <p:tav tm="100000">
                                          <p:val>
                                            <p:strVal val="#ppt_y"/>
                                          </p:val>
                                        </p:tav>
                                      </p:tavLst>
                                    </p:anim>
                                  </p:childTnLst>
                                </p:cTn>
                              </p:par>
                              <p:par>
                                <p:cTn id="64" presetID="2" presetClass="entr" presetSubtype="8" decel="100000" fill="hold" grpId="0" nodeType="withEffect">
                                  <p:stCondLst>
                                    <p:cond delay="500"/>
                                  </p:stCondLst>
                                  <p:childTnLst>
                                    <p:set>
                                      <p:cBhvr>
                                        <p:cTn id="65" dur="1" fill="hold">
                                          <p:stCondLst>
                                            <p:cond delay="0"/>
                                          </p:stCondLst>
                                        </p:cTn>
                                        <p:tgtEl>
                                          <p:spTgt spid="25"/>
                                        </p:tgtEl>
                                        <p:attrNameLst>
                                          <p:attrName>style.visibility</p:attrName>
                                        </p:attrNameLst>
                                      </p:cBhvr>
                                      <p:to>
                                        <p:strVal val="visible"/>
                                      </p:to>
                                    </p:set>
                                    <p:anim calcmode="lin" valueType="num">
                                      <p:cBhvr additive="base">
                                        <p:cTn id="66" dur="500" fill="hold"/>
                                        <p:tgtEl>
                                          <p:spTgt spid="25"/>
                                        </p:tgtEl>
                                        <p:attrNameLst>
                                          <p:attrName>ppt_x</p:attrName>
                                        </p:attrNameLst>
                                      </p:cBhvr>
                                      <p:tavLst>
                                        <p:tav tm="0">
                                          <p:val>
                                            <p:strVal val="0-#ppt_w/2"/>
                                          </p:val>
                                        </p:tav>
                                        <p:tav tm="100000">
                                          <p:val>
                                            <p:strVal val="#ppt_x"/>
                                          </p:val>
                                        </p:tav>
                                      </p:tavLst>
                                    </p:anim>
                                    <p:anim calcmode="lin" valueType="num">
                                      <p:cBhvr additive="base">
                                        <p:cTn id="67" dur="500" fill="hold"/>
                                        <p:tgtEl>
                                          <p:spTgt spid="25"/>
                                        </p:tgtEl>
                                        <p:attrNameLst>
                                          <p:attrName>ppt_y</p:attrName>
                                        </p:attrNameLst>
                                      </p:cBhvr>
                                      <p:tavLst>
                                        <p:tav tm="0">
                                          <p:val>
                                            <p:strVal val="#ppt_y"/>
                                          </p:val>
                                        </p:tav>
                                        <p:tav tm="100000">
                                          <p:val>
                                            <p:strVal val="#ppt_y"/>
                                          </p:val>
                                        </p:tav>
                                      </p:tavLst>
                                    </p:anim>
                                  </p:childTnLst>
                                </p:cTn>
                              </p:par>
                              <p:par>
                                <p:cTn id="68" presetID="2" presetClass="entr" presetSubtype="1" decel="100000" fill="hold" grpId="0" nodeType="withEffect">
                                  <p:stCondLst>
                                    <p:cond delay="500"/>
                                  </p:stCondLst>
                                  <p:childTnLst>
                                    <p:set>
                                      <p:cBhvr>
                                        <p:cTn id="69" dur="1" fill="hold">
                                          <p:stCondLst>
                                            <p:cond delay="0"/>
                                          </p:stCondLst>
                                        </p:cTn>
                                        <p:tgtEl>
                                          <p:spTgt spid="30"/>
                                        </p:tgtEl>
                                        <p:attrNameLst>
                                          <p:attrName>style.visibility</p:attrName>
                                        </p:attrNameLst>
                                      </p:cBhvr>
                                      <p:to>
                                        <p:strVal val="visible"/>
                                      </p:to>
                                    </p:set>
                                    <p:anim calcmode="lin" valueType="num">
                                      <p:cBhvr additive="base">
                                        <p:cTn id="70" dur="500" fill="hold"/>
                                        <p:tgtEl>
                                          <p:spTgt spid="30"/>
                                        </p:tgtEl>
                                        <p:attrNameLst>
                                          <p:attrName>ppt_x</p:attrName>
                                        </p:attrNameLst>
                                      </p:cBhvr>
                                      <p:tavLst>
                                        <p:tav tm="0">
                                          <p:val>
                                            <p:strVal val="#ppt_x"/>
                                          </p:val>
                                        </p:tav>
                                        <p:tav tm="100000">
                                          <p:val>
                                            <p:strVal val="#ppt_x"/>
                                          </p:val>
                                        </p:tav>
                                      </p:tavLst>
                                    </p:anim>
                                    <p:anim calcmode="lin" valueType="num">
                                      <p:cBhvr additive="base">
                                        <p:cTn id="71" dur="500" fill="hold"/>
                                        <p:tgtEl>
                                          <p:spTgt spid="30"/>
                                        </p:tgtEl>
                                        <p:attrNameLst>
                                          <p:attrName>ppt_y</p:attrName>
                                        </p:attrNameLst>
                                      </p:cBhvr>
                                      <p:tavLst>
                                        <p:tav tm="0">
                                          <p:val>
                                            <p:strVal val="0-#ppt_h/2"/>
                                          </p:val>
                                        </p:tav>
                                        <p:tav tm="100000">
                                          <p:val>
                                            <p:strVal val="#ppt_y"/>
                                          </p:val>
                                        </p:tav>
                                      </p:tavLst>
                                    </p:anim>
                                  </p:childTnLst>
                                </p:cTn>
                              </p:par>
                              <p:par>
                                <p:cTn id="72" presetID="2" presetClass="entr" presetSubtype="4" decel="100000" fill="hold" grpId="0" nodeType="withEffect">
                                  <p:stCondLst>
                                    <p:cond delay="500"/>
                                  </p:stCondLst>
                                  <p:childTnLst>
                                    <p:set>
                                      <p:cBhvr>
                                        <p:cTn id="73" dur="1" fill="hold">
                                          <p:stCondLst>
                                            <p:cond delay="0"/>
                                          </p:stCondLst>
                                        </p:cTn>
                                        <p:tgtEl>
                                          <p:spTgt spid="36"/>
                                        </p:tgtEl>
                                        <p:attrNameLst>
                                          <p:attrName>style.visibility</p:attrName>
                                        </p:attrNameLst>
                                      </p:cBhvr>
                                      <p:to>
                                        <p:strVal val="visible"/>
                                      </p:to>
                                    </p:set>
                                    <p:anim calcmode="lin" valueType="num">
                                      <p:cBhvr additive="base">
                                        <p:cTn id="74" dur="500" fill="hold"/>
                                        <p:tgtEl>
                                          <p:spTgt spid="36"/>
                                        </p:tgtEl>
                                        <p:attrNameLst>
                                          <p:attrName>ppt_x</p:attrName>
                                        </p:attrNameLst>
                                      </p:cBhvr>
                                      <p:tavLst>
                                        <p:tav tm="0">
                                          <p:val>
                                            <p:strVal val="#ppt_x"/>
                                          </p:val>
                                        </p:tav>
                                        <p:tav tm="100000">
                                          <p:val>
                                            <p:strVal val="#ppt_x"/>
                                          </p:val>
                                        </p:tav>
                                      </p:tavLst>
                                    </p:anim>
                                    <p:anim calcmode="lin" valueType="num">
                                      <p:cBhvr additive="base">
                                        <p:cTn id="75" dur="500" fill="hold"/>
                                        <p:tgtEl>
                                          <p:spTgt spid="36"/>
                                        </p:tgtEl>
                                        <p:attrNameLst>
                                          <p:attrName>ppt_y</p:attrName>
                                        </p:attrNameLst>
                                      </p:cBhvr>
                                      <p:tavLst>
                                        <p:tav tm="0">
                                          <p:val>
                                            <p:strVal val="1+#ppt_h/2"/>
                                          </p:val>
                                        </p:tav>
                                        <p:tav tm="100000">
                                          <p:val>
                                            <p:strVal val="#ppt_y"/>
                                          </p:val>
                                        </p:tav>
                                      </p:tavLst>
                                    </p:anim>
                                  </p:childTnLst>
                                </p:cTn>
                              </p:par>
                            </p:childTnLst>
                          </p:cTn>
                        </p:par>
                        <p:par>
                          <p:cTn id="76" fill="hold">
                            <p:stCondLst>
                              <p:cond delay="4000"/>
                            </p:stCondLst>
                            <p:childTnLst>
                              <p:par>
                                <p:cTn id="77" presetID="2" presetClass="entr" presetSubtype="8" decel="100000" fill="hold" grpId="0" nodeType="afterEffect">
                                  <p:stCondLst>
                                    <p:cond delay="500"/>
                                  </p:stCondLst>
                                  <p:childTnLst>
                                    <p:set>
                                      <p:cBhvr>
                                        <p:cTn id="78" dur="1" fill="hold">
                                          <p:stCondLst>
                                            <p:cond delay="0"/>
                                          </p:stCondLst>
                                        </p:cTn>
                                        <p:tgtEl>
                                          <p:spTgt spid="14"/>
                                        </p:tgtEl>
                                        <p:attrNameLst>
                                          <p:attrName>style.visibility</p:attrName>
                                        </p:attrNameLst>
                                      </p:cBhvr>
                                      <p:to>
                                        <p:strVal val="visible"/>
                                      </p:to>
                                    </p:set>
                                    <p:anim calcmode="lin" valueType="num">
                                      <p:cBhvr additive="base">
                                        <p:cTn id="79" dur="500" fill="hold"/>
                                        <p:tgtEl>
                                          <p:spTgt spid="14"/>
                                        </p:tgtEl>
                                        <p:attrNameLst>
                                          <p:attrName>ppt_x</p:attrName>
                                        </p:attrNameLst>
                                      </p:cBhvr>
                                      <p:tavLst>
                                        <p:tav tm="0">
                                          <p:val>
                                            <p:strVal val="0-#ppt_w/2"/>
                                          </p:val>
                                        </p:tav>
                                        <p:tav tm="100000">
                                          <p:val>
                                            <p:strVal val="#ppt_x"/>
                                          </p:val>
                                        </p:tav>
                                      </p:tavLst>
                                    </p:anim>
                                    <p:anim calcmode="lin" valueType="num">
                                      <p:cBhvr additive="base">
                                        <p:cTn id="80" dur="500" fill="hold"/>
                                        <p:tgtEl>
                                          <p:spTgt spid="14"/>
                                        </p:tgtEl>
                                        <p:attrNameLst>
                                          <p:attrName>ppt_y</p:attrName>
                                        </p:attrNameLst>
                                      </p:cBhvr>
                                      <p:tavLst>
                                        <p:tav tm="0">
                                          <p:val>
                                            <p:strVal val="#ppt_y"/>
                                          </p:val>
                                        </p:tav>
                                        <p:tav tm="100000">
                                          <p:val>
                                            <p:strVal val="#ppt_y"/>
                                          </p:val>
                                        </p:tav>
                                      </p:tavLst>
                                    </p:anim>
                                  </p:childTnLst>
                                </p:cTn>
                              </p:par>
                              <p:par>
                                <p:cTn id="81" presetID="2" presetClass="entr" presetSubtype="8" decel="100000" fill="hold" grpId="0" nodeType="withEffect">
                                  <p:stCondLst>
                                    <p:cond delay="500"/>
                                  </p:stCondLst>
                                  <p:childTnLst>
                                    <p:set>
                                      <p:cBhvr>
                                        <p:cTn id="82" dur="1" fill="hold">
                                          <p:stCondLst>
                                            <p:cond delay="0"/>
                                          </p:stCondLst>
                                        </p:cTn>
                                        <p:tgtEl>
                                          <p:spTgt spid="26"/>
                                        </p:tgtEl>
                                        <p:attrNameLst>
                                          <p:attrName>style.visibility</p:attrName>
                                        </p:attrNameLst>
                                      </p:cBhvr>
                                      <p:to>
                                        <p:strVal val="visible"/>
                                      </p:to>
                                    </p:set>
                                    <p:anim calcmode="lin" valueType="num">
                                      <p:cBhvr additive="base">
                                        <p:cTn id="83" dur="500" fill="hold"/>
                                        <p:tgtEl>
                                          <p:spTgt spid="26"/>
                                        </p:tgtEl>
                                        <p:attrNameLst>
                                          <p:attrName>ppt_x</p:attrName>
                                        </p:attrNameLst>
                                      </p:cBhvr>
                                      <p:tavLst>
                                        <p:tav tm="0">
                                          <p:val>
                                            <p:strVal val="0-#ppt_w/2"/>
                                          </p:val>
                                        </p:tav>
                                        <p:tav tm="100000">
                                          <p:val>
                                            <p:strVal val="#ppt_x"/>
                                          </p:val>
                                        </p:tav>
                                      </p:tavLst>
                                    </p:anim>
                                    <p:anim calcmode="lin" valueType="num">
                                      <p:cBhvr additive="base">
                                        <p:cTn id="84" dur="500" fill="hold"/>
                                        <p:tgtEl>
                                          <p:spTgt spid="26"/>
                                        </p:tgtEl>
                                        <p:attrNameLst>
                                          <p:attrName>ppt_y</p:attrName>
                                        </p:attrNameLst>
                                      </p:cBhvr>
                                      <p:tavLst>
                                        <p:tav tm="0">
                                          <p:val>
                                            <p:strVal val="#ppt_y"/>
                                          </p:val>
                                        </p:tav>
                                        <p:tav tm="100000">
                                          <p:val>
                                            <p:strVal val="#ppt_y"/>
                                          </p:val>
                                        </p:tav>
                                      </p:tavLst>
                                    </p:anim>
                                  </p:childTnLst>
                                </p:cTn>
                              </p:par>
                              <p:par>
                                <p:cTn id="85" presetID="2" presetClass="entr" presetSubtype="1" decel="100000" fill="hold" grpId="0" nodeType="withEffect">
                                  <p:stCondLst>
                                    <p:cond delay="500"/>
                                  </p:stCondLst>
                                  <p:childTnLst>
                                    <p:set>
                                      <p:cBhvr>
                                        <p:cTn id="86" dur="1" fill="hold">
                                          <p:stCondLst>
                                            <p:cond delay="0"/>
                                          </p:stCondLst>
                                        </p:cTn>
                                        <p:tgtEl>
                                          <p:spTgt spid="28"/>
                                        </p:tgtEl>
                                        <p:attrNameLst>
                                          <p:attrName>style.visibility</p:attrName>
                                        </p:attrNameLst>
                                      </p:cBhvr>
                                      <p:to>
                                        <p:strVal val="visible"/>
                                      </p:to>
                                    </p:set>
                                    <p:anim calcmode="lin" valueType="num">
                                      <p:cBhvr additive="base">
                                        <p:cTn id="87" dur="500" fill="hold"/>
                                        <p:tgtEl>
                                          <p:spTgt spid="28"/>
                                        </p:tgtEl>
                                        <p:attrNameLst>
                                          <p:attrName>ppt_x</p:attrName>
                                        </p:attrNameLst>
                                      </p:cBhvr>
                                      <p:tavLst>
                                        <p:tav tm="0">
                                          <p:val>
                                            <p:strVal val="#ppt_x"/>
                                          </p:val>
                                        </p:tav>
                                        <p:tav tm="100000">
                                          <p:val>
                                            <p:strVal val="#ppt_x"/>
                                          </p:val>
                                        </p:tav>
                                      </p:tavLst>
                                    </p:anim>
                                    <p:anim calcmode="lin" valueType="num">
                                      <p:cBhvr additive="base">
                                        <p:cTn id="88" dur="500" fill="hold"/>
                                        <p:tgtEl>
                                          <p:spTgt spid="28"/>
                                        </p:tgtEl>
                                        <p:attrNameLst>
                                          <p:attrName>ppt_y</p:attrName>
                                        </p:attrNameLst>
                                      </p:cBhvr>
                                      <p:tavLst>
                                        <p:tav tm="0">
                                          <p:val>
                                            <p:strVal val="0-#ppt_h/2"/>
                                          </p:val>
                                        </p:tav>
                                        <p:tav tm="100000">
                                          <p:val>
                                            <p:strVal val="#ppt_y"/>
                                          </p:val>
                                        </p:tav>
                                      </p:tavLst>
                                    </p:anim>
                                  </p:childTnLst>
                                </p:cTn>
                              </p:par>
                              <p:par>
                                <p:cTn id="89" presetID="2" presetClass="entr" presetSubtype="4" decel="100000" fill="hold" grpId="0" nodeType="withEffect">
                                  <p:stCondLst>
                                    <p:cond delay="500"/>
                                  </p:stCondLst>
                                  <p:childTnLst>
                                    <p:set>
                                      <p:cBhvr>
                                        <p:cTn id="90" dur="1" fill="hold">
                                          <p:stCondLst>
                                            <p:cond delay="0"/>
                                          </p:stCondLst>
                                        </p:cTn>
                                        <p:tgtEl>
                                          <p:spTgt spid="34"/>
                                        </p:tgtEl>
                                        <p:attrNameLst>
                                          <p:attrName>style.visibility</p:attrName>
                                        </p:attrNameLst>
                                      </p:cBhvr>
                                      <p:to>
                                        <p:strVal val="visible"/>
                                      </p:to>
                                    </p:set>
                                    <p:anim calcmode="lin" valueType="num">
                                      <p:cBhvr additive="base">
                                        <p:cTn id="91" dur="500" fill="hold"/>
                                        <p:tgtEl>
                                          <p:spTgt spid="34"/>
                                        </p:tgtEl>
                                        <p:attrNameLst>
                                          <p:attrName>ppt_x</p:attrName>
                                        </p:attrNameLst>
                                      </p:cBhvr>
                                      <p:tavLst>
                                        <p:tav tm="0">
                                          <p:val>
                                            <p:strVal val="#ppt_x"/>
                                          </p:val>
                                        </p:tav>
                                        <p:tav tm="100000">
                                          <p:val>
                                            <p:strVal val="#ppt_x"/>
                                          </p:val>
                                        </p:tav>
                                      </p:tavLst>
                                    </p:anim>
                                    <p:anim calcmode="lin" valueType="num">
                                      <p:cBhvr additive="base">
                                        <p:cTn id="92" dur="500" fill="hold"/>
                                        <p:tgtEl>
                                          <p:spTgt spid="34"/>
                                        </p:tgtEl>
                                        <p:attrNameLst>
                                          <p:attrName>ppt_y</p:attrName>
                                        </p:attrNameLst>
                                      </p:cBhvr>
                                      <p:tavLst>
                                        <p:tav tm="0">
                                          <p:val>
                                            <p:strVal val="1+#ppt_h/2"/>
                                          </p:val>
                                        </p:tav>
                                        <p:tav tm="100000">
                                          <p:val>
                                            <p:strVal val="#ppt_y"/>
                                          </p:val>
                                        </p:tav>
                                      </p:tavLst>
                                    </p:anim>
                                  </p:childTnLst>
                                </p:cTn>
                              </p:par>
                            </p:childTnLst>
                          </p:cTn>
                        </p:par>
                        <p:par>
                          <p:cTn id="93" fill="hold">
                            <p:stCondLst>
                              <p:cond delay="5000"/>
                            </p:stCondLst>
                            <p:childTnLst>
                              <p:par>
                                <p:cTn id="94" presetID="2" presetClass="entr" presetSubtype="8" decel="100000" fill="hold" grpId="0" nodeType="afterEffect">
                                  <p:stCondLst>
                                    <p:cond delay="500"/>
                                  </p:stCondLst>
                                  <p:childTnLst>
                                    <p:set>
                                      <p:cBhvr>
                                        <p:cTn id="95" dur="1" fill="hold">
                                          <p:stCondLst>
                                            <p:cond delay="0"/>
                                          </p:stCondLst>
                                        </p:cTn>
                                        <p:tgtEl>
                                          <p:spTgt spid="15"/>
                                        </p:tgtEl>
                                        <p:attrNameLst>
                                          <p:attrName>style.visibility</p:attrName>
                                        </p:attrNameLst>
                                      </p:cBhvr>
                                      <p:to>
                                        <p:strVal val="visible"/>
                                      </p:to>
                                    </p:set>
                                    <p:anim calcmode="lin" valueType="num">
                                      <p:cBhvr additive="base">
                                        <p:cTn id="96" dur="500" fill="hold"/>
                                        <p:tgtEl>
                                          <p:spTgt spid="15"/>
                                        </p:tgtEl>
                                        <p:attrNameLst>
                                          <p:attrName>ppt_x</p:attrName>
                                        </p:attrNameLst>
                                      </p:cBhvr>
                                      <p:tavLst>
                                        <p:tav tm="0">
                                          <p:val>
                                            <p:strVal val="0-#ppt_w/2"/>
                                          </p:val>
                                        </p:tav>
                                        <p:tav tm="100000">
                                          <p:val>
                                            <p:strVal val="#ppt_x"/>
                                          </p:val>
                                        </p:tav>
                                      </p:tavLst>
                                    </p:anim>
                                    <p:anim calcmode="lin" valueType="num">
                                      <p:cBhvr additive="base">
                                        <p:cTn id="97" dur="500" fill="hold"/>
                                        <p:tgtEl>
                                          <p:spTgt spid="15"/>
                                        </p:tgtEl>
                                        <p:attrNameLst>
                                          <p:attrName>ppt_y</p:attrName>
                                        </p:attrNameLst>
                                      </p:cBhvr>
                                      <p:tavLst>
                                        <p:tav tm="0">
                                          <p:val>
                                            <p:strVal val="#ppt_y"/>
                                          </p:val>
                                        </p:tav>
                                        <p:tav tm="100000">
                                          <p:val>
                                            <p:strVal val="#ppt_y"/>
                                          </p:val>
                                        </p:tav>
                                      </p:tavLst>
                                    </p:anim>
                                  </p:childTnLst>
                                </p:cTn>
                              </p:par>
                              <p:par>
                                <p:cTn id="98" presetID="2" presetClass="entr" presetSubtype="8" decel="100000" fill="hold" grpId="0" nodeType="withEffect">
                                  <p:stCondLst>
                                    <p:cond delay="500"/>
                                  </p:stCondLst>
                                  <p:childTnLst>
                                    <p:set>
                                      <p:cBhvr>
                                        <p:cTn id="99" dur="1" fill="hold">
                                          <p:stCondLst>
                                            <p:cond delay="0"/>
                                          </p:stCondLst>
                                        </p:cTn>
                                        <p:tgtEl>
                                          <p:spTgt spid="27"/>
                                        </p:tgtEl>
                                        <p:attrNameLst>
                                          <p:attrName>style.visibility</p:attrName>
                                        </p:attrNameLst>
                                      </p:cBhvr>
                                      <p:to>
                                        <p:strVal val="visible"/>
                                      </p:to>
                                    </p:set>
                                    <p:anim calcmode="lin" valueType="num">
                                      <p:cBhvr additive="base">
                                        <p:cTn id="100" dur="500" fill="hold"/>
                                        <p:tgtEl>
                                          <p:spTgt spid="27"/>
                                        </p:tgtEl>
                                        <p:attrNameLst>
                                          <p:attrName>ppt_x</p:attrName>
                                        </p:attrNameLst>
                                      </p:cBhvr>
                                      <p:tavLst>
                                        <p:tav tm="0">
                                          <p:val>
                                            <p:strVal val="0-#ppt_w/2"/>
                                          </p:val>
                                        </p:tav>
                                        <p:tav tm="100000">
                                          <p:val>
                                            <p:strVal val="#ppt_x"/>
                                          </p:val>
                                        </p:tav>
                                      </p:tavLst>
                                    </p:anim>
                                    <p:anim calcmode="lin" valueType="num">
                                      <p:cBhvr additive="base">
                                        <p:cTn id="101" dur="500" fill="hold"/>
                                        <p:tgtEl>
                                          <p:spTgt spid="27"/>
                                        </p:tgtEl>
                                        <p:attrNameLst>
                                          <p:attrName>ppt_y</p:attrName>
                                        </p:attrNameLst>
                                      </p:cBhvr>
                                      <p:tavLst>
                                        <p:tav tm="0">
                                          <p:val>
                                            <p:strVal val="#ppt_y"/>
                                          </p:val>
                                        </p:tav>
                                        <p:tav tm="100000">
                                          <p:val>
                                            <p:strVal val="#ppt_y"/>
                                          </p:val>
                                        </p:tav>
                                      </p:tavLst>
                                    </p:anim>
                                  </p:childTnLst>
                                </p:cTn>
                              </p:par>
                              <p:par>
                                <p:cTn id="102" presetID="2" presetClass="entr" presetSubtype="1" decel="100000" fill="hold" grpId="0" nodeType="withEffect">
                                  <p:stCondLst>
                                    <p:cond delay="500"/>
                                  </p:stCondLst>
                                  <p:childTnLst>
                                    <p:set>
                                      <p:cBhvr>
                                        <p:cTn id="103" dur="1" fill="hold">
                                          <p:stCondLst>
                                            <p:cond delay="0"/>
                                          </p:stCondLst>
                                        </p:cTn>
                                        <p:tgtEl>
                                          <p:spTgt spid="32"/>
                                        </p:tgtEl>
                                        <p:attrNameLst>
                                          <p:attrName>style.visibility</p:attrName>
                                        </p:attrNameLst>
                                      </p:cBhvr>
                                      <p:to>
                                        <p:strVal val="visible"/>
                                      </p:to>
                                    </p:set>
                                    <p:anim calcmode="lin" valueType="num">
                                      <p:cBhvr additive="base">
                                        <p:cTn id="104" dur="500" fill="hold"/>
                                        <p:tgtEl>
                                          <p:spTgt spid="32"/>
                                        </p:tgtEl>
                                        <p:attrNameLst>
                                          <p:attrName>ppt_x</p:attrName>
                                        </p:attrNameLst>
                                      </p:cBhvr>
                                      <p:tavLst>
                                        <p:tav tm="0">
                                          <p:val>
                                            <p:strVal val="#ppt_x"/>
                                          </p:val>
                                        </p:tav>
                                        <p:tav tm="100000">
                                          <p:val>
                                            <p:strVal val="#ppt_x"/>
                                          </p:val>
                                        </p:tav>
                                      </p:tavLst>
                                    </p:anim>
                                    <p:anim calcmode="lin" valueType="num">
                                      <p:cBhvr additive="base">
                                        <p:cTn id="105" dur="500" fill="hold"/>
                                        <p:tgtEl>
                                          <p:spTgt spid="32"/>
                                        </p:tgtEl>
                                        <p:attrNameLst>
                                          <p:attrName>ppt_y</p:attrName>
                                        </p:attrNameLst>
                                      </p:cBhvr>
                                      <p:tavLst>
                                        <p:tav tm="0">
                                          <p:val>
                                            <p:strVal val="0-#ppt_h/2"/>
                                          </p:val>
                                        </p:tav>
                                        <p:tav tm="100000">
                                          <p:val>
                                            <p:strVal val="#ppt_y"/>
                                          </p:val>
                                        </p:tav>
                                      </p:tavLst>
                                    </p:anim>
                                  </p:childTnLst>
                                </p:cTn>
                              </p:par>
                              <p:par>
                                <p:cTn id="106" presetID="2" presetClass="entr" presetSubtype="4" decel="100000" fill="hold" grpId="0" nodeType="withEffect">
                                  <p:stCondLst>
                                    <p:cond delay="500"/>
                                  </p:stCondLst>
                                  <p:childTnLst>
                                    <p:set>
                                      <p:cBhvr>
                                        <p:cTn id="107" dur="1" fill="hold">
                                          <p:stCondLst>
                                            <p:cond delay="0"/>
                                          </p:stCondLst>
                                        </p:cTn>
                                        <p:tgtEl>
                                          <p:spTgt spid="38"/>
                                        </p:tgtEl>
                                        <p:attrNameLst>
                                          <p:attrName>style.visibility</p:attrName>
                                        </p:attrNameLst>
                                      </p:cBhvr>
                                      <p:to>
                                        <p:strVal val="visible"/>
                                      </p:to>
                                    </p:set>
                                    <p:anim calcmode="lin" valueType="num">
                                      <p:cBhvr additive="base">
                                        <p:cTn id="108" dur="500" fill="hold"/>
                                        <p:tgtEl>
                                          <p:spTgt spid="38"/>
                                        </p:tgtEl>
                                        <p:attrNameLst>
                                          <p:attrName>ppt_x</p:attrName>
                                        </p:attrNameLst>
                                      </p:cBhvr>
                                      <p:tavLst>
                                        <p:tav tm="0">
                                          <p:val>
                                            <p:strVal val="#ppt_x"/>
                                          </p:val>
                                        </p:tav>
                                        <p:tav tm="100000">
                                          <p:val>
                                            <p:strVal val="#ppt_x"/>
                                          </p:val>
                                        </p:tav>
                                      </p:tavLst>
                                    </p:anim>
                                    <p:anim calcmode="lin" valueType="num">
                                      <p:cBhvr additive="base">
                                        <p:cTn id="109"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tmplLst>
          <p:tmpl>
            <p:tnLst>
              <p:par>
                <p:cTn presetID="2" presetClass="entr" presetSubtype="1" decel="100000"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0-#ppt_h/2"/>
                          </p:val>
                        </p:tav>
                        <p:tav tm="100000">
                          <p:val>
                            <p:strVal val="#ppt_y"/>
                          </p:val>
                        </p:tav>
                      </p:tavLst>
                    </p:anim>
                  </p:childTnLst>
                </p:cTn>
              </p:par>
            </p:tnLst>
          </p:tmpl>
        </p:tmplLst>
      </p:bldP>
      <p:bldP spid="9" grpId="0" animBg="1"/>
      <p:bldP spid="10" grpId="0" animBg="1"/>
      <p:bldP spid="11" grpId="0" animBg="1"/>
      <p:bldP spid="12" grpId="0" animBg="1"/>
      <p:bldP spid="13" grpId="0" animBg="1"/>
      <p:bldP spid="14" grpId="0" animBg="1"/>
      <p:bldP spid="15" grpId="0" animBg="1"/>
      <p:bldP spid="22" grpId="0"/>
      <p:bldP spid="23" grpId="0"/>
      <p:bldP spid="24" grpId="0"/>
      <p:bldP spid="25" grpId="0"/>
      <p:bldP spid="26" grpId="0"/>
      <p:bldP spid="27" grpId="0"/>
      <p:bldP spid="28" grpId="0">
        <p:tmplLst>
          <p:tmpl>
            <p:tnLst>
              <p:par>
                <p:cTn presetID="2" presetClass="entr" presetSubtype="1" decel="10000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0-#ppt_h/2"/>
                          </p:val>
                        </p:tav>
                        <p:tav tm="100000">
                          <p:val>
                            <p:strVal val="#ppt_y"/>
                          </p:val>
                        </p:tav>
                      </p:tavLst>
                    </p:anim>
                  </p:childTnLst>
                </p:cTn>
              </p:par>
            </p:tnLst>
          </p:tmpl>
        </p:tmplLst>
      </p:bldP>
      <p:bldP spid="29" grpId="0">
        <p:tmplLst>
          <p:tmpl>
            <p:tnLst>
              <p:par>
                <p:cTn presetID="2" presetClass="entr" presetSubtype="1" decel="100000" fill="hold" nodeType="withEffect">
                  <p:stCondLst>
                    <p:cond delay="50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0" grpId="0">
        <p:tmplLst>
          <p:tmpl>
            <p:tnLst>
              <p:par>
                <p:cTn presetID="2" presetClass="entr" presetSubtype="1" decel="100000" fill="hold" nodeType="withEffect">
                  <p:stCondLst>
                    <p:cond delay="50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0-#ppt_h/2"/>
                          </p:val>
                        </p:tav>
                        <p:tav tm="100000">
                          <p:val>
                            <p:strVal val="#ppt_y"/>
                          </p:val>
                        </p:tav>
                      </p:tavLst>
                    </p:anim>
                  </p:childTnLst>
                </p:cTn>
              </p:par>
            </p:tnLst>
          </p:tmpl>
        </p:tmplLst>
      </p:bldP>
      <p:bldP spid="31" grpId="0">
        <p:tmplLst>
          <p:tmpl>
            <p:tnLst>
              <p:par>
                <p:cTn presetID="2" presetClass="entr" presetSubtype="1"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0-#ppt_h/2"/>
                          </p:val>
                        </p:tav>
                        <p:tav tm="100000">
                          <p:val>
                            <p:strVal val="#ppt_y"/>
                          </p:val>
                        </p:tav>
                      </p:tavLst>
                    </p:anim>
                  </p:childTnLst>
                </p:cTn>
              </p:par>
            </p:tnLst>
          </p:tmpl>
        </p:tmplLst>
      </p:bldP>
      <p:bldP spid="32" grpId="0">
        <p:tmplLst>
          <p:tmpl>
            <p:tnLst>
              <p:par>
                <p:cTn presetID="2" presetClass="entr" presetSubtype="1" decel="100000" fill="hold" nodeType="withEffect">
                  <p:stCondLst>
                    <p:cond delay="5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0-#ppt_h/2"/>
                          </p:val>
                        </p:tav>
                        <p:tav tm="100000">
                          <p:val>
                            <p:strVal val="#ppt_y"/>
                          </p:val>
                        </p:tav>
                      </p:tavLst>
                    </p:anim>
                  </p:childTnLst>
                </p:cTn>
              </p:par>
            </p:tnLst>
          </p:tmpl>
        </p:tmplLst>
      </p:bldP>
      <p:bldP spid="33" grpId="0">
        <p:tmplLst>
          <p:tmpl>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p:tmplLst>
          <p:tmpl>
            <p:tnLst>
              <p:par>
                <p:cTn presetID="2" presetClass="entr" presetSubtype="4"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p:tmplLst>
          <p:tmpl>
            <p:tnLst>
              <p:par>
                <p:cTn presetID="2" presetClass="entr" presetSubtype="4" decel="100000" fill="hold" nodeType="with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p:tmplLst>
          <p:tmpl>
            <p:tnLst>
              <p:par>
                <p:cTn presetID="2" presetClass="entr" presetSubtype="4" decel="100000" fill="hold" nodeType="withEffect">
                  <p:stCondLst>
                    <p:cond delay="50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p:tmplLst>
          <p:tmpl>
            <p:tnLst>
              <p:par>
                <p:cTn presetID="2" presetClass="entr" presetSubtype="4" decel="100000" fill="hold" nodeType="withEffect">
                  <p:stCondLst>
                    <p:cond delay="5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38" grpId="0">
        <p:tmplLst>
          <p:tmpl>
            <p:tnLst>
              <p:par>
                <p:cTn presetID="2" presetClass="entr" presetSubtype="4" decel="100000" fill="hold" nodeType="withEffect">
                  <p:stCondLst>
                    <p:cond delay="50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WOT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正方形/長方形 4"/>
          <p:cNvSpPr/>
          <p:nvPr userDrawn="1"/>
        </p:nvSpPr>
        <p:spPr>
          <a:xfrm>
            <a:off x="10837992" y="5592511"/>
            <a:ext cx="7448421" cy="3150350"/>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正方形/長方形 5"/>
          <p:cNvSpPr/>
          <p:nvPr userDrawn="1"/>
        </p:nvSpPr>
        <p:spPr>
          <a:xfrm>
            <a:off x="0" y="5582770"/>
            <a:ext cx="7448421" cy="3150350"/>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正方形/長方形 6"/>
          <p:cNvSpPr/>
          <p:nvPr userDrawn="1"/>
        </p:nvSpPr>
        <p:spPr>
          <a:xfrm>
            <a:off x="10837992" y="2184073"/>
            <a:ext cx="7448421" cy="3150350"/>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正方形/長方形 7"/>
          <p:cNvSpPr/>
          <p:nvPr userDrawn="1"/>
        </p:nvSpPr>
        <p:spPr>
          <a:xfrm>
            <a:off x="0" y="2184073"/>
            <a:ext cx="7448421" cy="3150350"/>
          </a:xfrm>
          <a:prstGeom prst="rect">
            <a:avLst/>
          </a:prstGeom>
          <a:solidFill>
            <a:schemeClr val="accent1">
              <a:lumMod val="20000"/>
              <a:lumOff val="8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9" name="グループ化 8"/>
          <p:cNvGrpSpPr/>
          <p:nvPr userDrawn="1"/>
        </p:nvGrpSpPr>
        <p:grpSpPr>
          <a:xfrm>
            <a:off x="5863506" y="5582771"/>
            <a:ext cx="3160090" cy="3150350"/>
            <a:chOff x="6037861" y="5413530"/>
            <a:chExt cx="2889225" cy="2880320"/>
          </a:xfrm>
        </p:grpSpPr>
        <p:sp>
          <p:nvSpPr>
            <p:cNvPr id="10" name="涙形 9"/>
            <p:cNvSpPr/>
            <p:nvPr userDrawn="1"/>
          </p:nvSpPr>
          <p:spPr>
            <a:xfrm>
              <a:off x="6037861"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涙形 10"/>
            <p:cNvSpPr/>
            <p:nvPr userDrawn="1"/>
          </p:nvSpPr>
          <p:spPr>
            <a:xfrm>
              <a:off x="6046766"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涙形 11"/>
            <p:cNvSpPr/>
            <p:nvPr userDrawn="1"/>
          </p:nvSpPr>
          <p:spPr>
            <a:xfrm>
              <a:off x="6037861" y="5413530"/>
              <a:ext cx="2880320" cy="2880320"/>
            </a:xfrm>
            <a:prstGeom prst="teardrop">
              <a:avLst/>
            </a:prstGeom>
            <a:solidFill>
              <a:schemeClr val="accent1">
                <a:lumMod val="60000"/>
                <a:lumOff val="4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涙形 12"/>
            <p:cNvSpPr/>
            <p:nvPr userDrawn="1"/>
          </p:nvSpPr>
          <p:spPr>
            <a:xfrm>
              <a:off x="6172876" y="5548545"/>
              <a:ext cx="2610290" cy="2610290"/>
            </a:xfrm>
            <a:prstGeom prst="teardrop">
              <a:avLst/>
            </a:prstGeom>
            <a:solidFill>
              <a:schemeClr val="bg1">
                <a:lumMod val="95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14" name="グループ化 13"/>
          <p:cNvGrpSpPr/>
          <p:nvPr userDrawn="1"/>
        </p:nvGrpSpPr>
        <p:grpSpPr>
          <a:xfrm rot="5400000">
            <a:off x="5868376" y="2188943"/>
            <a:ext cx="3160090" cy="3150350"/>
            <a:chOff x="6037861" y="5413530"/>
            <a:chExt cx="2889225" cy="2880320"/>
          </a:xfrm>
        </p:grpSpPr>
        <p:sp>
          <p:nvSpPr>
            <p:cNvPr id="15" name="涙形 14"/>
            <p:cNvSpPr/>
            <p:nvPr userDrawn="1"/>
          </p:nvSpPr>
          <p:spPr>
            <a:xfrm>
              <a:off x="6037861"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6" name="涙形 15"/>
            <p:cNvSpPr/>
            <p:nvPr userDrawn="1"/>
          </p:nvSpPr>
          <p:spPr>
            <a:xfrm>
              <a:off x="6046766"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7" name="涙形 16"/>
            <p:cNvSpPr/>
            <p:nvPr userDrawn="1"/>
          </p:nvSpPr>
          <p:spPr>
            <a:xfrm>
              <a:off x="6037861" y="5413530"/>
              <a:ext cx="2880320" cy="2880320"/>
            </a:xfrm>
            <a:prstGeom prst="teardrop">
              <a:avLst/>
            </a:prstGeom>
            <a:solidFill>
              <a:schemeClr val="accent1">
                <a:lumMod val="60000"/>
                <a:lumOff val="4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 name="涙形 17"/>
            <p:cNvSpPr/>
            <p:nvPr userDrawn="1"/>
          </p:nvSpPr>
          <p:spPr>
            <a:xfrm>
              <a:off x="6172876" y="5548545"/>
              <a:ext cx="2610290" cy="2610290"/>
            </a:xfrm>
            <a:prstGeom prst="teardrop">
              <a:avLst/>
            </a:prstGeom>
            <a:solidFill>
              <a:schemeClr val="bg1">
                <a:lumMod val="95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19" name="グループ化 18"/>
          <p:cNvGrpSpPr/>
          <p:nvPr userDrawn="1"/>
        </p:nvGrpSpPr>
        <p:grpSpPr>
          <a:xfrm rot="10800000">
            <a:off x="9278221" y="2193813"/>
            <a:ext cx="3160090" cy="3150350"/>
            <a:chOff x="6037861" y="5413530"/>
            <a:chExt cx="2889225" cy="2880320"/>
          </a:xfrm>
        </p:grpSpPr>
        <p:sp>
          <p:nvSpPr>
            <p:cNvPr id="20" name="涙形 19"/>
            <p:cNvSpPr/>
            <p:nvPr userDrawn="1"/>
          </p:nvSpPr>
          <p:spPr>
            <a:xfrm>
              <a:off x="6037861"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1" name="涙形 20"/>
            <p:cNvSpPr/>
            <p:nvPr userDrawn="1"/>
          </p:nvSpPr>
          <p:spPr>
            <a:xfrm>
              <a:off x="6046766"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2" name="涙形 21"/>
            <p:cNvSpPr/>
            <p:nvPr userDrawn="1"/>
          </p:nvSpPr>
          <p:spPr>
            <a:xfrm>
              <a:off x="6037861" y="5413530"/>
              <a:ext cx="2880320" cy="2880320"/>
            </a:xfrm>
            <a:prstGeom prst="teardrop">
              <a:avLst/>
            </a:prstGeom>
            <a:solidFill>
              <a:schemeClr val="accent1">
                <a:lumMod val="60000"/>
                <a:lumOff val="4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3" name="涙形 22"/>
            <p:cNvSpPr/>
            <p:nvPr userDrawn="1"/>
          </p:nvSpPr>
          <p:spPr>
            <a:xfrm>
              <a:off x="6172876" y="5548545"/>
              <a:ext cx="2610290" cy="2610290"/>
            </a:xfrm>
            <a:prstGeom prst="teardrop">
              <a:avLst/>
            </a:prstGeom>
            <a:solidFill>
              <a:schemeClr val="bg1">
                <a:lumMod val="95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24" name="グループ化 23"/>
          <p:cNvGrpSpPr/>
          <p:nvPr userDrawn="1"/>
        </p:nvGrpSpPr>
        <p:grpSpPr>
          <a:xfrm rot="16200000">
            <a:off x="9273351" y="5587641"/>
            <a:ext cx="3160090" cy="3150350"/>
            <a:chOff x="6037861" y="5413530"/>
            <a:chExt cx="2889225" cy="2880320"/>
          </a:xfrm>
        </p:grpSpPr>
        <p:sp>
          <p:nvSpPr>
            <p:cNvPr id="25" name="涙形 24"/>
            <p:cNvSpPr/>
            <p:nvPr userDrawn="1"/>
          </p:nvSpPr>
          <p:spPr>
            <a:xfrm>
              <a:off x="6037861"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涙形 25"/>
            <p:cNvSpPr/>
            <p:nvPr userDrawn="1"/>
          </p:nvSpPr>
          <p:spPr>
            <a:xfrm>
              <a:off x="6046766" y="5413530"/>
              <a:ext cx="2880320" cy="2880320"/>
            </a:xfrm>
            <a:prstGeom prst="teardrop">
              <a:avLst/>
            </a:prstGeom>
            <a:solidFill>
              <a:schemeClr val="accent1">
                <a:lumMod val="20000"/>
                <a:lumOff val="8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7" name="涙形 26"/>
            <p:cNvSpPr/>
            <p:nvPr userDrawn="1"/>
          </p:nvSpPr>
          <p:spPr>
            <a:xfrm>
              <a:off x="6037861" y="5413530"/>
              <a:ext cx="2880320" cy="2880320"/>
            </a:xfrm>
            <a:prstGeom prst="teardrop">
              <a:avLst/>
            </a:prstGeom>
            <a:solidFill>
              <a:schemeClr val="accent1">
                <a:lumMod val="60000"/>
                <a:lumOff val="40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8" name="涙形 27"/>
            <p:cNvSpPr/>
            <p:nvPr userDrawn="1"/>
          </p:nvSpPr>
          <p:spPr>
            <a:xfrm>
              <a:off x="6172876" y="5548545"/>
              <a:ext cx="2610290" cy="2610290"/>
            </a:xfrm>
            <a:prstGeom prst="teardrop">
              <a:avLst/>
            </a:prstGeom>
            <a:solidFill>
              <a:schemeClr val="bg1">
                <a:lumMod val="95000"/>
              </a:schemeClr>
            </a:solidFill>
            <a:ln w="1270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29" name="テキスト プレースホルダー 11"/>
          <p:cNvSpPr>
            <a:spLocks noGrp="1"/>
          </p:cNvSpPr>
          <p:nvPr>
            <p:ph type="body" sz="quarter" idx="15" hasCustomPrompt="1"/>
          </p:nvPr>
        </p:nvSpPr>
        <p:spPr>
          <a:xfrm>
            <a:off x="6262886" y="4066561"/>
            <a:ext cx="2394497" cy="761903"/>
          </a:xfrm>
        </p:spPr>
        <p:txBody>
          <a:bodyPr anchor="t">
            <a:noAutofit/>
          </a:bodyPr>
          <a:lstStyle>
            <a:lvl1pPr algn="ctr">
              <a:lnSpc>
                <a:spcPct val="120000"/>
              </a:lnSpc>
              <a:defRPr sz="2400">
                <a:solidFill>
                  <a:schemeClr val="tx1"/>
                </a:solidFill>
                <a:latin typeface="+mj-lt"/>
              </a:defRPr>
            </a:lvl1pPr>
          </a:lstStyle>
          <a:p>
            <a:pPr lvl="0"/>
            <a:r>
              <a:rPr lang="en-US" altLang="ja-JP" dirty="0" smtClean="0"/>
              <a:t>Text Here</a:t>
            </a:r>
            <a:endParaRPr lang="en-US" dirty="0"/>
          </a:p>
        </p:txBody>
      </p:sp>
      <p:sp>
        <p:nvSpPr>
          <p:cNvPr id="30" name="テキスト プレースホルダー 11"/>
          <p:cNvSpPr>
            <a:spLocks noGrp="1"/>
          </p:cNvSpPr>
          <p:nvPr>
            <p:ph type="body" sz="quarter" idx="16" hasCustomPrompt="1"/>
          </p:nvPr>
        </p:nvSpPr>
        <p:spPr>
          <a:xfrm>
            <a:off x="6262886" y="2713230"/>
            <a:ext cx="2394497" cy="1631084"/>
          </a:xfrm>
        </p:spPr>
        <p:txBody>
          <a:bodyPr anchor="b">
            <a:noAutofit/>
          </a:bodyPr>
          <a:lstStyle>
            <a:lvl1pPr algn="ctr">
              <a:lnSpc>
                <a:spcPct val="100000"/>
              </a:lnSpc>
              <a:spcBef>
                <a:spcPts val="0"/>
              </a:spcBef>
              <a:defRPr sz="8800">
                <a:solidFill>
                  <a:schemeClr val="accent1"/>
                </a:solidFill>
                <a:latin typeface="+mj-lt"/>
              </a:defRPr>
            </a:lvl1pPr>
          </a:lstStyle>
          <a:p>
            <a:pPr lvl="0"/>
            <a:r>
              <a:rPr lang="en-US" altLang="ja-JP" dirty="0" smtClean="0"/>
              <a:t>A</a:t>
            </a:r>
            <a:endParaRPr lang="en-US" dirty="0"/>
          </a:p>
        </p:txBody>
      </p:sp>
      <p:sp>
        <p:nvSpPr>
          <p:cNvPr id="31" name="テキスト プレースホルダー 11"/>
          <p:cNvSpPr>
            <a:spLocks noGrp="1"/>
          </p:cNvSpPr>
          <p:nvPr>
            <p:ph type="body" sz="quarter" idx="17" hasCustomPrompt="1"/>
          </p:nvPr>
        </p:nvSpPr>
        <p:spPr>
          <a:xfrm>
            <a:off x="9674034" y="4066561"/>
            <a:ext cx="2394497" cy="761903"/>
          </a:xfrm>
        </p:spPr>
        <p:txBody>
          <a:bodyPr anchor="t">
            <a:noAutofit/>
          </a:bodyPr>
          <a:lstStyle>
            <a:lvl1pPr algn="ctr">
              <a:lnSpc>
                <a:spcPct val="120000"/>
              </a:lnSpc>
              <a:defRPr sz="2400">
                <a:solidFill>
                  <a:schemeClr val="tx1"/>
                </a:solidFill>
                <a:latin typeface="+mj-lt"/>
              </a:defRPr>
            </a:lvl1pPr>
          </a:lstStyle>
          <a:p>
            <a:pPr lvl="0"/>
            <a:r>
              <a:rPr lang="en-US" altLang="ja-JP" dirty="0" smtClean="0"/>
              <a:t>Text Here</a:t>
            </a:r>
            <a:endParaRPr lang="en-US" dirty="0"/>
          </a:p>
        </p:txBody>
      </p:sp>
      <p:sp>
        <p:nvSpPr>
          <p:cNvPr id="32" name="テキスト プレースホルダー 11"/>
          <p:cNvSpPr>
            <a:spLocks noGrp="1"/>
          </p:cNvSpPr>
          <p:nvPr>
            <p:ph type="body" sz="quarter" idx="18" hasCustomPrompt="1"/>
          </p:nvPr>
        </p:nvSpPr>
        <p:spPr>
          <a:xfrm>
            <a:off x="9674034" y="2713230"/>
            <a:ext cx="2394497" cy="1631084"/>
          </a:xfrm>
        </p:spPr>
        <p:txBody>
          <a:bodyPr anchor="b">
            <a:noAutofit/>
          </a:bodyPr>
          <a:lstStyle>
            <a:lvl1pPr algn="ctr">
              <a:lnSpc>
                <a:spcPct val="100000"/>
              </a:lnSpc>
              <a:spcBef>
                <a:spcPts val="0"/>
              </a:spcBef>
              <a:defRPr sz="8800">
                <a:solidFill>
                  <a:schemeClr val="accent1"/>
                </a:solidFill>
                <a:latin typeface="+mj-lt"/>
              </a:defRPr>
            </a:lvl1pPr>
          </a:lstStyle>
          <a:p>
            <a:pPr lvl="0"/>
            <a:r>
              <a:rPr lang="en-US" altLang="ja-JP" dirty="0" smtClean="0"/>
              <a:t>A</a:t>
            </a:r>
            <a:endParaRPr lang="en-US" dirty="0"/>
          </a:p>
        </p:txBody>
      </p:sp>
      <p:sp>
        <p:nvSpPr>
          <p:cNvPr id="33" name="テキスト プレースホルダー 11"/>
          <p:cNvSpPr>
            <a:spLocks noGrp="1"/>
          </p:cNvSpPr>
          <p:nvPr>
            <p:ph type="body" sz="quarter" idx="19" hasCustomPrompt="1"/>
          </p:nvPr>
        </p:nvSpPr>
        <p:spPr>
          <a:xfrm>
            <a:off x="6244999" y="7351926"/>
            <a:ext cx="2394497" cy="761903"/>
          </a:xfrm>
        </p:spPr>
        <p:txBody>
          <a:bodyPr anchor="t">
            <a:noAutofit/>
          </a:bodyPr>
          <a:lstStyle>
            <a:lvl1pPr algn="ctr">
              <a:lnSpc>
                <a:spcPct val="120000"/>
              </a:lnSpc>
              <a:defRPr sz="2400">
                <a:solidFill>
                  <a:schemeClr val="tx1"/>
                </a:solidFill>
                <a:latin typeface="+mj-lt"/>
              </a:defRPr>
            </a:lvl1pPr>
          </a:lstStyle>
          <a:p>
            <a:pPr lvl="0"/>
            <a:r>
              <a:rPr lang="en-US" altLang="ja-JP" dirty="0" smtClean="0"/>
              <a:t>Text Here</a:t>
            </a:r>
            <a:endParaRPr lang="en-US" dirty="0"/>
          </a:p>
        </p:txBody>
      </p:sp>
      <p:sp>
        <p:nvSpPr>
          <p:cNvPr id="34" name="テキスト プレースホルダー 11"/>
          <p:cNvSpPr>
            <a:spLocks noGrp="1"/>
          </p:cNvSpPr>
          <p:nvPr>
            <p:ph type="body" sz="quarter" idx="20" hasCustomPrompt="1"/>
          </p:nvPr>
        </p:nvSpPr>
        <p:spPr>
          <a:xfrm>
            <a:off x="6244999" y="5998595"/>
            <a:ext cx="2394497" cy="1631084"/>
          </a:xfrm>
        </p:spPr>
        <p:txBody>
          <a:bodyPr anchor="b">
            <a:noAutofit/>
          </a:bodyPr>
          <a:lstStyle>
            <a:lvl1pPr algn="ctr">
              <a:lnSpc>
                <a:spcPct val="100000"/>
              </a:lnSpc>
              <a:spcBef>
                <a:spcPts val="0"/>
              </a:spcBef>
              <a:defRPr sz="8800">
                <a:solidFill>
                  <a:schemeClr val="accent1"/>
                </a:solidFill>
                <a:latin typeface="+mj-lt"/>
              </a:defRPr>
            </a:lvl1pPr>
          </a:lstStyle>
          <a:p>
            <a:pPr lvl="0"/>
            <a:r>
              <a:rPr lang="en-US" altLang="ja-JP" dirty="0" smtClean="0"/>
              <a:t>A</a:t>
            </a:r>
            <a:endParaRPr lang="en-US" dirty="0"/>
          </a:p>
        </p:txBody>
      </p:sp>
      <p:sp>
        <p:nvSpPr>
          <p:cNvPr id="35" name="テキスト プレースホルダー 11"/>
          <p:cNvSpPr>
            <a:spLocks noGrp="1"/>
          </p:cNvSpPr>
          <p:nvPr>
            <p:ph type="body" sz="quarter" idx="21" hasCustomPrompt="1"/>
          </p:nvPr>
        </p:nvSpPr>
        <p:spPr>
          <a:xfrm>
            <a:off x="9656147" y="7351926"/>
            <a:ext cx="2394497" cy="761903"/>
          </a:xfrm>
        </p:spPr>
        <p:txBody>
          <a:bodyPr anchor="t">
            <a:noAutofit/>
          </a:bodyPr>
          <a:lstStyle>
            <a:lvl1pPr algn="ctr">
              <a:lnSpc>
                <a:spcPct val="120000"/>
              </a:lnSpc>
              <a:defRPr sz="2400">
                <a:solidFill>
                  <a:schemeClr val="tx1"/>
                </a:solidFill>
                <a:latin typeface="+mj-lt"/>
              </a:defRPr>
            </a:lvl1pPr>
          </a:lstStyle>
          <a:p>
            <a:pPr lvl="0"/>
            <a:r>
              <a:rPr lang="en-US" altLang="ja-JP" dirty="0" smtClean="0"/>
              <a:t>Text Here</a:t>
            </a:r>
            <a:endParaRPr lang="en-US" dirty="0"/>
          </a:p>
        </p:txBody>
      </p:sp>
      <p:sp>
        <p:nvSpPr>
          <p:cNvPr id="36" name="テキスト プレースホルダー 11"/>
          <p:cNvSpPr>
            <a:spLocks noGrp="1"/>
          </p:cNvSpPr>
          <p:nvPr>
            <p:ph type="body" sz="quarter" idx="22" hasCustomPrompt="1"/>
          </p:nvPr>
        </p:nvSpPr>
        <p:spPr>
          <a:xfrm>
            <a:off x="9656147" y="5998595"/>
            <a:ext cx="2394497" cy="1631084"/>
          </a:xfrm>
        </p:spPr>
        <p:txBody>
          <a:bodyPr anchor="b">
            <a:noAutofit/>
          </a:bodyPr>
          <a:lstStyle>
            <a:lvl1pPr algn="ctr">
              <a:lnSpc>
                <a:spcPct val="100000"/>
              </a:lnSpc>
              <a:spcBef>
                <a:spcPts val="0"/>
              </a:spcBef>
              <a:defRPr sz="8800">
                <a:solidFill>
                  <a:schemeClr val="accent1"/>
                </a:solidFill>
                <a:latin typeface="+mj-lt"/>
              </a:defRPr>
            </a:lvl1pPr>
          </a:lstStyle>
          <a:p>
            <a:pPr lvl="0"/>
            <a:r>
              <a:rPr lang="en-US" altLang="ja-JP" dirty="0" smtClean="0"/>
              <a:t>A</a:t>
            </a:r>
            <a:endParaRPr lang="en-US" dirty="0"/>
          </a:p>
        </p:txBody>
      </p:sp>
      <p:sp>
        <p:nvSpPr>
          <p:cNvPr id="37" name="テキスト プレースホルダー 11"/>
          <p:cNvSpPr>
            <a:spLocks noGrp="1"/>
          </p:cNvSpPr>
          <p:nvPr>
            <p:ph type="body" sz="quarter" idx="23" hasCustomPrompt="1"/>
          </p:nvPr>
        </p:nvSpPr>
        <p:spPr>
          <a:xfrm>
            <a:off x="637261" y="2769138"/>
            <a:ext cx="5040560" cy="2205245"/>
          </a:xfrm>
        </p:spPr>
        <p:txBody>
          <a:bodyPr anchor="ctr">
            <a:noAutofit/>
          </a:bodyPr>
          <a:lstStyle>
            <a:lvl1pPr marL="342900" indent="-360000" algn="l">
              <a:lnSpc>
                <a:spcPct val="120000"/>
              </a:lnSpc>
              <a:buClr>
                <a:schemeClr val="accent1"/>
              </a:buClr>
              <a:buFont typeface="Wingdings" panose="05000000000000000000" pitchFamily="2" charset="2"/>
              <a:buChar char="u"/>
              <a:defRPr sz="2000">
                <a:solidFill>
                  <a:schemeClr val="tx1"/>
                </a:solidFill>
                <a:latin typeface="+mn-lt"/>
              </a:defRPr>
            </a:lvl1pPr>
          </a:lstStyle>
          <a:p>
            <a:pPr lvl="0"/>
            <a:r>
              <a:rPr lang="en-US" altLang="ja-JP" dirty="0" smtClean="0"/>
              <a:t>Text Here</a:t>
            </a:r>
            <a:endParaRPr lang="en-US" dirty="0"/>
          </a:p>
        </p:txBody>
      </p:sp>
      <p:sp>
        <p:nvSpPr>
          <p:cNvPr id="38" name="テキスト プレースホルダー 11"/>
          <p:cNvSpPr>
            <a:spLocks noGrp="1"/>
          </p:cNvSpPr>
          <p:nvPr>
            <p:ph type="body" sz="quarter" idx="24" hasCustomPrompt="1"/>
          </p:nvPr>
        </p:nvSpPr>
        <p:spPr>
          <a:xfrm>
            <a:off x="637261" y="5964493"/>
            <a:ext cx="5040560" cy="2205245"/>
          </a:xfrm>
        </p:spPr>
        <p:txBody>
          <a:bodyPr anchor="ctr">
            <a:noAutofit/>
          </a:bodyPr>
          <a:lstStyle>
            <a:lvl1pPr marL="342900" indent="-360000" algn="l">
              <a:lnSpc>
                <a:spcPct val="120000"/>
              </a:lnSpc>
              <a:buClr>
                <a:schemeClr val="accent1"/>
              </a:buClr>
              <a:buFont typeface="Wingdings" panose="05000000000000000000" pitchFamily="2" charset="2"/>
              <a:buChar char="u"/>
              <a:defRPr sz="2000">
                <a:solidFill>
                  <a:schemeClr val="tx1"/>
                </a:solidFill>
                <a:latin typeface="+mn-lt"/>
              </a:defRPr>
            </a:lvl1pPr>
          </a:lstStyle>
          <a:p>
            <a:pPr lvl="0"/>
            <a:r>
              <a:rPr lang="en-US" altLang="ja-JP" dirty="0" smtClean="0"/>
              <a:t>Text Here</a:t>
            </a:r>
            <a:endParaRPr lang="en-US" dirty="0"/>
          </a:p>
        </p:txBody>
      </p:sp>
      <p:sp>
        <p:nvSpPr>
          <p:cNvPr id="39" name="テキスト プレースホルダー 11"/>
          <p:cNvSpPr>
            <a:spLocks noGrp="1"/>
          </p:cNvSpPr>
          <p:nvPr>
            <p:ph type="body" sz="quarter" idx="25" hasCustomPrompt="1"/>
          </p:nvPr>
        </p:nvSpPr>
        <p:spPr>
          <a:xfrm>
            <a:off x="12608591" y="2814143"/>
            <a:ext cx="5040560" cy="2205245"/>
          </a:xfrm>
        </p:spPr>
        <p:txBody>
          <a:bodyPr anchor="ctr">
            <a:noAutofit/>
          </a:bodyPr>
          <a:lstStyle>
            <a:lvl1pPr marL="342900" indent="-360000" algn="l">
              <a:lnSpc>
                <a:spcPct val="120000"/>
              </a:lnSpc>
              <a:buClr>
                <a:schemeClr val="accent1"/>
              </a:buClr>
              <a:buFont typeface="Wingdings" panose="05000000000000000000" pitchFamily="2" charset="2"/>
              <a:buChar char="u"/>
              <a:defRPr sz="2000">
                <a:solidFill>
                  <a:schemeClr val="tx1"/>
                </a:solidFill>
                <a:latin typeface="+mn-lt"/>
              </a:defRPr>
            </a:lvl1pPr>
          </a:lstStyle>
          <a:p>
            <a:pPr lvl="0"/>
            <a:r>
              <a:rPr lang="en-US" altLang="ja-JP" dirty="0" smtClean="0"/>
              <a:t>Text Here</a:t>
            </a:r>
            <a:endParaRPr lang="en-US" dirty="0"/>
          </a:p>
        </p:txBody>
      </p:sp>
      <p:sp>
        <p:nvSpPr>
          <p:cNvPr id="40" name="テキスト プレースホルダー 11"/>
          <p:cNvSpPr>
            <a:spLocks noGrp="1"/>
          </p:cNvSpPr>
          <p:nvPr>
            <p:ph type="body" sz="quarter" idx="26" hasCustomPrompt="1"/>
          </p:nvPr>
        </p:nvSpPr>
        <p:spPr>
          <a:xfrm>
            <a:off x="12608591" y="6009498"/>
            <a:ext cx="5040560" cy="2205245"/>
          </a:xfrm>
        </p:spPr>
        <p:txBody>
          <a:bodyPr anchor="ctr">
            <a:noAutofit/>
          </a:bodyPr>
          <a:lstStyle>
            <a:lvl1pPr marL="342900" indent="-360000" algn="l">
              <a:lnSpc>
                <a:spcPct val="120000"/>
              </a:lnSpc>
              <a:buClr>
                <a:schemeClr val="accent1"/>
              </a:buClr>
              <a:buFont typeface="Wingdings" panose="05000000000000000000" pitchFamily="2" charset="2"/>
              <a:buChar char="u"/>
              <a:defRPr sz="2000">
                <a:solidFill>
                  <a:schemeClr val="tx1"/>
                </a:solidFill>
                <a:latin typeface="+mn-lt"/>
              </a:defRPr>
            </a:lvl1pPr>
          </a:lstStyle>
          <a:p>
            <a:pPr lvl="0"/>
            <a:r>
              <a:rPr lang="en-US" altLang="ja-JP" dirty="0" smtClean="0"/>
              <a:t>Text Here</a:t>
            </a:r>
            <a:endParaRPr lang="en-US" dirty="0"/>
          </a:p>
        </p:txBody>
      </p:sp>
      <p:sp>
        <p:nvSpPr>
          <p:cNvPr id="41" name="図プレースホルダー 7"/>
          <p:cNvSpPr>
            <a:spLocks noGrp="1"/>
          </p:cNvSpPr>
          <p:nvPr>
            <p:ph type="pic" sz="quarter" idx="37" hasCustomPrompt="1"/>
          </p:nvPr>
        </p:nvSpPr>
        <p:spPr>
          <a:xfrm>
            <a:off x="637261" y="1546270"/>
            <a:ext cx="1222868" cy="1222868"/>
          </a:xfrm>
        </p:spPr>
        <p:txBody>
          <a:bodyPr>
            <a:normAutofit/>
          </a:bodyPr>
          <a:lstStyle>
            <a:lvl1pPr>
              <a:defRPr sz="1600"/>
            </a:lvl1pPr>
          </a:lstStyle>
          <a:p>
            <a:r>
              <a:rPr kumimoji="1" lang="en-US" altLang="ja-JP" dirty="0" smtClean="0"/>
              <a:t>ICON</a:t>
            </a:r>
            <a:endParaRPr kumimoji="1" lang="ja-JP" altLang="en-US" dirty="0"/>
          </a:p>
        </p:txBody>
      </p:sp>
      <p:sp>
        <p:nvSpPr>
          <p:cNvPr id="42" name="図プレースホルダー 7"/>
          <p:cNvSpPr>
            <a:spLocks noGrp="1"/>
          </p:cNvSpPr>
          <p:nvPr>
            <p:ph type="pic" sz="quarter" idx="38" hasCustomPrompt="1"/>
          </p:nvPr>
        </p:nvSpPr>
        <p:spPr>
          <a:xfrm>
            <a:off x="16434016" y="1572639"/>
            <a:ext cx="1222868" cy="1222868"/>
          </a:xfrm>
        </p:spPr>
        <p:txBody>
          <a:bodyPr>
            <a:normAutofit/>
          </a:bodyPr>
          <a:lstStyle>
            <a:lvl1pPr>
              <a:defRPr sz="1600"/>
            </a:lvl1pPr>
          </a:lstStyle>
          <a:p>
            <a:r>
              <a:rPr kumimoji="1" lang="en-US" altLang="ja-JP" dirty="0" smtClean="0"/>
              <a:t>ICON</a:t>
            </a:r>
            <a:endParaRPr kumimoji="1" lang="ja-JP" altLang="en-US" dirty="0"/>
          </a:p>
        </p:txBody>
      </p:sp>
      <p:sp>
        <p:nvSpPr>
          <p:cNvPr id="43" name="図プレースホルダー 7"/>
          <p:cNvSpPr>
            <a:spLocks noGrp="1"/>
          </p:cNvSpPr>
          <p:nvPr>
            <p:ph type="pic" sz="quarter" idx="39" hasCustomPrompt="1"/>
          </p:nvPr>
        </p:nvSpPr>
        <p:spPr>
          <a:xfrm>
            <a:off x="637261" y="8169738"/>
            <a:ext cx="1222868" cy="1222868"/>
          </a:xfrm>
        </p:spPr>
        <p:txBody>
          <a:bodyPr>
            <a:normAutofit/>
          </a:bodyPr>
          <a:lstStyle>
            <a:lvl1pPr>
              <a:defRPr sz="1600"/>
            </a:lvl1pPr>
          </a:lstStyle>
          <a:p>
            <a:r>
              <a:rPr kumimoji="1" lang="en-US" altLang="ja-JP" dirty="0" smtClean="0"/>
              <a:t>ICON</a:t>
            </a:r>
            <a:endParaRPr kumimoji="1" lang="ja-JP" altLang="en-US" dirty="0"/>
          </a:p>
        </p:txBody>
      </p:sp>
      <p:sp>
        <p:nvSpPr>
          <p:cNvPr id="44" name="図プレースホルダー 7"/>
          <p:cNvSpPr>
            <a:spLocks noGrp="1"/>
          </p:cNvSpPr>
          <p:nvPr>
            <p:ph type="pic" sz="quarter" idx="40" hasCustomPrompt="1"/>
          </p:nvPr>
        </p:nvSpPr>
        <p:spPr>
          <a:xfrm>
            <a:off x="16434016" y="8196107"/>
            <a:ext cx="1222868" cy="1222868"/>
          </a:xfrm>
        </p:spPr>
        <p:txBody>
          <a:bodyPr>
            <a:normAutofit/>
          </a:bodyPr>
          <a:lstStyle>
            <a:lvl1pPr>
              <a:defRPr sz="1600"/>
            </a:lvl1pPr>
          </a:lstStyle>
          <a:p>
            <a:r>
              <a:rPr kumimoji="1" lang="en-US" altLang="ja-JP" dirty="0" smtClean="0"/>
              <a:t>ICON</a:t>
            </a:r>
            <a:endParaRPr kumimoji="1" lang="ja-JP" altLang="en-US" dirty="0"/>
          </a:p>
        </p:txBody>
      </p:sp>
    </p:spTree>
    <p:extLst>
      <p:ext uri="{BB962C8B-B14F-4D97-AF65-F5344CB8AC3E}">
        <p14:creationId xmlns:p14="http://schemas.microsoft.com/office/powerpoint/2010/main" val="226854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6" decel="100000" fill="hold" grpId="0" nodeType="withEffect">
                                  <p:stCondLst>
                                    <p:cond delay="0"/>
                                  </p:stCondLst>
                                  <p:childTnLst>
                                    <p:set>
                                      <p:cBhvr>
                                        <p:cTn id="10" dur="1" fill="hold">
                                          <p:stCondLst>
                                            <p:cond delay="0"/>
                                          </p:stCondLst>
                                        </p:cTn>
                                        <p:tgtEl>
                                          <p:spTgt spid="29">
                                            <p:txEl>
                                              <p:pRg st="0" end="0"/>
                                            </p:txEl>
                                          </p:spTgt>
                                        </p:tgtEl>
                                        <p:attrNameLst>
                                          <p:attrName>style.visibility</p:attrName>
                                        </p:attrNameLst>
                                      </p:cBhvr>
                                      <p:to>
                                        <p:strVal val="visible"/>
                                      </p:to>
                                    </p:set>
                                    <p:anim calcmode="lin" valueType="num">
                                      <p:cBhvr additive="base">
                                        <p:cTn id="11"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29">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6" decel="100000" fill="hold" grpId="0" nodeType="withEffect">
                                  <p:stCondLst>
                                    <p:cond delay="0"/>
                                  </p:stCondLst>
                                  <p:childTnLst>
                                    <p:set>
                                      <p:cBhvr>
                                        <p:cTn id="14" dur="1" fill="hold">
                                          <p:stCondLst>
                                            <p:cond delay="0"/>
                                          </p:stCondLst>
                                        </p:cTn>
                                        <p:tgtEl>
                                          <p:spTgt spid="30">
                                            <p:txEl>
                                              <p:pRg st="0" end="0"/>
                                            </p:txEl>
                                          </p:spTgt>
                                        </p:tgtEl>
                                        <p:attrNameLst>
                                          <p:attrName>style.visibility</p:attrName>
                                        </p:attrNameLst>
                                      </p:cBhvr>
                                      <p:to>
                                        <p:strVal val="visible"/>
                                      </p:to>
                                    </p:set>
                                    <p:anim calcmode="lin" valueType="num">
                                      <p:cBhvr additive="base">
                                        <p:cTn id="15" dur="500" fill="hold"/>
                                        <p:tgtEl>
                                          <p:spTgt spid="30">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12" decel="100000" fill="hold" nodeType="withEffect">
                                  <p:stCondLst>
                                    <p:cond delay="2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0-#ppt_w/2"/>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par>
                                <p:cTn id="21" presetID="2" presetClass="entr" presetSubtype="12" decel="100000" fill="hold" grpId="0" nodeType="withEffect">
                                  <p:stCondLst>
                                    <p:cond delay="250"/>
                                  </p:stCondLst>
                                  <p:childTnLst>
                                    <p:set>
                                      <p:cBhvr>
                                        <p:cTn id="22" dur="1" fill="hold">
                                          <p:stCondLst>
                                            <p:cond delay="0"/>
                                          </p:stCondLst>
                                        </p:cTn>
                                        <p:tgtEl>
                                          <p:spTgt spid="31">
                                            <p:txEl>
                                              <p:pRg st="0" end="0"/>
                                            </p:txEl>
                                          </p:spTgt>
                                        </p:tgtEl>
                                        <p:attrNameLst>
                                          <p:attrName>style.visibility</p:attrName>
                                        </p:attrNameLst>
                                      </p:cBhvr>
                                      <p:to>
                                        <p:strVal val="visible"/>
                                      </p:to>
                                    </p:set>
                                    <p:anim calcmode="lin" valueType="num">
                                      <p:cBhvr additive="base">
                                        <p:cTn id="23" dur="50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1">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12" decel="100000" fill="hold" grpId="0" nodeType="withEffect">
                                  <p:stCondLst>
                                    <p:cond delay="250"/>
                                  </p:stCondLst>
                                  <p:childTnLst>
                                    <p:set>
                                      <p:cBhvr>
                                        <p:cTn id="26" dur="1" fill="hold">
                                          <p:stCondLst>
                                            <p:cond delay="0"/>
                                          </p:stCondLst>
                                        </p:cTn>
                                        <p:tgtEl>
                                          <p:spTgt spid="32">
                                            <p:txEl>
                                              <p:pRg st="0" end="0"/>
                                            </p:txEl>
                                          </p:spTgt>
                                        </p:tgtEl>
                                        <p:attrNameLst>
                                          <p:attrName>style.visibility</p:attrName>
                                        </p:attrNameLst>
                                      </p:cBhvr>
                                      <p:to>
                                        <p:strVal val="visible"/>
                                      </p:to>
                                    </p:set>
                                    <p:anim calcmode="lin" valueType="num">
                                      <p:cBhvr additive="base">
                                        <p:cTn id="27" dur="50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3" decel="100000" fill="hold" nodeType="withEffect">
                                  <p:stCondLst>
                                    <p:cond delay="50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1+#ppt_w/2"/>
                                          </p:val>
                                        </p:tav>
                                        <p:tav tm="100000">
                                          <p:val>
                                            <p:strVal val="#ppt_x"/>
                                          </p:val>
                                        </p:tav>
                                      </p:tavLst>
                                    </p:anim>
                                    <p:anim calcmode="lin" valueType="num">
                                      <p:cBhvr additive="base">
                                        <p:cTn id="32" dur="500" fill="hold"/>
                                        <p:tgtEl>
                                          <p:spTgt spid="9"/>
                                        </p:tgtEl>
                                        <p:attrNameLst>
                                          <p:attrName>ppt_y</p:attrName>
                                        </p:attrNameLst>
                                      </p:cBhvr>
                                      <p:tavLst>
                                        <p:tav tm="0">
                                          <p:val>
                                            <p:strVal val="0-#ppt_h/2"/>
                                          </p:val>
                                        </p:tav>
                                        <p:tav tm="100000">
                                          <p:val>
                                            <p:strVal val="#ppt_y"/>
                                          </p:val>
                                        </p:tav>
                                      </p:tavLst>
                                    </p:anim>
                                  </p:childTnLst>
                                </p:cTn>
                              </p:par>
                              <p:par>
                                <p:cTn id="33" presetID="2" presetClass="entr" presetSubtype="3" decel="100000" fill="hold" grpId="0" nodeType="withEffect">
                                  <p:stCondLst>
                                    <p:cond delay="500"/>
                                  </p:stCondLst>
                                  <p:childTnLst>
                                    <p:set>
                                      <p:cBhvr>
                                        <p:cTn id="34" dur="1" fill="hold">
                                          <p:stCondLst>
                                            <p:cond delay="0"/>
                                          </p:stCondLst>
                                        </p:cTn>
                                        <p:tgtEl>
                                          <p:spTgt spid="33">
                                            <p:txEl>
                                              <p:pRg st="0" end="0"/>
                                            </p:txEl>
                                          </p:spTgt>
                                        </p:tgtEl>
                                        <p:attrNameLst>
                                          <p:attrName>style.visibility</p:attrName>
                                        </p:attrNameLst>
                                      </p:cBhvr>
                                      <p:to>
                                        <p:strVal val="visible"/>
                                      </p:to>
                                    </p:set>
                                    <p:anim calcmode="lin" valueType="num">
                                      <p:cBhvr additive="base">
                                        <p:cTn id="35"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33">
                                            <p:txEl>
                                              <p:pRg st="0" end="0"/>
                                            </p:txEl>
                                          </p:spTgt>
                                        </p:tgtEl>
                                        <p:attrNameLst>
                                          <p:attrName>ppt_y</p:attrName>
                                        </p:attrNameLst>
                                      </p:cBhvr>
                                      <p:tavLst>
                                        <p:tav tm="0">
                                          <p:val>
                                            <p:strVal val="0-#ppt_h/2"/>
                                          </p:val>
                                        </p:tav>
                                        <p:tav tm="100000">
                                          <p:val>
                                            <p:strVal val="#ppt_y"/>
                                          </p:val>
                                        </p:tav>
                                      </p:tavLst>
                                    </p:anim>
                                  </p:childTnLst>
                                </p:cTn>
                              </p:par>
                              <p:par>
                                <p:cTn id="37" presetID="2" presetClass="entr" presetSubtype="3" decel="100000" fill="hold" grpId="0" nodeType="withEffect">
                                  <p:stCondLst>
                                    <p:cond delay="500"/>
                                  </p:stCondLst>
                                  <p:childTnLst>
                                    <p:set>
                                      <p:cBhvr>
                                        <p:cTn id="38" dur="1" fill="hold">
                                          <p:stCondLst>
                                            <p:cond delay="0"/>
                                          </p:stCondLst>
                                        </p:cTn>
                                        <p:tgtEl>
                                          <p:spTgt spid="34">
                                            <p:txEl>
                                              <p:pRg st="0" end="0"/>
                                            </p:txEl>
                                          </p:spTgt>
                                        </p:tgtEl>
                                        <p:attrNameLst>
                                          <p:attrName>style.visibility</p:attrName>
                                        </p:attrNameLst>
                                      </p:cBhvr>
                                      <p:to>
                                        <p:strVal val="visible"/>
                                      </p:to>
                                    </p:set>
                                    <p:anim calcmode="lin" valueType="num">
                                      <p:cBhvr additive="base">
                                        <p:cTn id="39"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34">
                                            <p:txEl>
                                              <p:pRg st="0" end="0"/>
                                            </p:txEl>
                                          </p:spTgt>
                                        </p:tgtEl>
                                        <p:attrNameLst>
                                          <p:attrName>ppt_y</p:attrName>
                                        </p:attrNameLst>
                                      </p:cBhvr>
                                      <p:tavLst>
                                        <p:tav tm="0">
                                          <p:val>
                                            <p:strVal val="0-#ppt_h/2"/>
                                          </p:val>
                                        </p:tav>
                                        <p:tav tm="100000">
                                          <p:val>
                                            <p:strVal val="#ppt_y"/>
                                          </p:val>
                                        </p:tav>
                                      </p:tavLst>
                                    </p:anim>
                                  </p:childTnLst>
                                </p:cTn>
                              </p:par>
                              <p:par>
                                <p:cTn id="41" presetID="2" presetClass="entr" presetSubtype="9" decel="100000" fill="hold" nodeType="withEffect">
                                  <p:stCondLst>
                                    <p:cond delay="75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0-#ppt_w/2"/>
                                          </p:val>
                                        </p:tav>
                                        <p:tav tm="100000">
                                          <p:val>
                                            <p:strVal val="#ppt_x"/>
                                          </p:val>
                                        </p:tav>
                                      </p:tavLst>
                                    </p:anim>
                                    <p:anim calcmode="lin" valueType="num">
                                      <p:cBhvr additive="base">
                                        <p:cTn id="44" dur="500" fill="hold"/>
                                        <p:tgtEl>
                                          <p:spTgt spid="24"/>
                                        </p:tgtEl>
                                        <p:attrNameLst>
                                          <p:attrName>ppt_y</p:attrName>
                                        </p:attrNameLst>
                                      </p:cBhvr>
                                      <p:tavLst>
                                        <p:tav tm="0">
                                          <p:val>
                                            <p:strVal val="0-#ppt_h/2"/>
                                          </p:val>
                                        </p:tav>
                                        <p:tav tm="100000">
                                          <p:val>
                                            <p:strVal val="#ppt_y"/>
                                          </p:val>
                                        </p:tav>
                                      </p:tavLst>
                                    </p:anim>
                                  </p:childTnLst>
                                </p:cTn>
                              </p:par>
                              <p:par>
                                <p:cTn id="45" presetID="2" presetClass="entr" presetSubtype="9" decel="100000" fill="hold" grpId="0" nodeType="withEffect">
                                  <p:stCondLst>
                                    <p:cond delay="750"/>
                                  </p:stCondLst>
                                  <p:childTnLst>
                                    <p:set>
                                      <p:cBhvr>
                                        <p:cTn id="46" dur="1" fill="hold">
                                          <p:stCondLst>
                                            <p:cond delay="0"/>
                                          </p:stCondLst>
                                        </p:cTn>
                                        <p:tgtEl>
                                          <p:spTgt spid="35">
                                            <p:txEl>
                                              <p:pRg st="0" end="0"/>
                                            </p:txEl>
                                          </p:spTgt>
                                        </p:tgtEl>
                                        <p:attrNameLst>
                                          <p:attrName>style.visibility</p:attrName>
                                        </p:attrNameLst>
                                      </p:cBhvr>
                                      <p:to>
                                        <p:strVal val="visible"/>
                                      </p:to>
                                    </p:set>
                                    <p:anim calcmode="lin" valueType="num">
                                      <p:cBhvr additive="base">
                                        <p:cTn id="47" dur="500" fill="hold"/>
                                        <p:tgtEl>
                                          <p:spTgt spid="35">
                                            <p:txEl>
                                              <p:pRg st="0" end="0"/>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35">
                                            <p:txEl>
                                              <p:pRg st="0" end="0"/>
                                            </p:txEl>
                                          </p:spTgt>
                                        </p:tgtEl>
                                        <p:attrNameLst>
                                          <p:attrName>ppt_y</p:attrName>
                                        </p:attrNameLst>
                                      </p:cBhvr>
                                      <p:tavLst>
                                        <p:tav tm="0">
                                          <p:val>
                                            <p:strVal val="0-#ppt_h/2"/>
                                          </p:val>
                                        </p:tav>
                                        <p:tav tm="100000">
                                          <p:val>
                                            <p:strVal val="#ppt_y"/>
                                          </p:val>
                                        </p:tav>
                                      </p:tavLst>
                                    </p:anim>
                                  </p:childTnLst>
                                </p:cTn>
                              </p:par>
                              <p:par>
                                <p:cTn id="49" presetID="2" presetClass="entr" presetSubtype="9" decel="100000" fill="hold" grpId="0" nodeType="withEffect">
                                  <p:stCondLst>
                                    <p:cond delay="750"/>
                                  </p:stCondLst>
                                  <p:childTnLst>
                                    <p:set>
                                      <p:cBhvr>
                                        <p:cTn id="50" dur="1" fill="hold">
                                          <p:stCondLst>
                                            <p:cond delay="0"/>
                                          </p:stCondLst>
                                        </p:cTn>
                                        <p:tgtEl>
                                          <p:spTgt spid="36">
                                            <p:txEl>
                                              <p:pRg st="0" end="0"/>
                                            </p:txEl>
                                          </p:spTgt>
                                        </p:tgtEl>
                                        <p:attrNameLst>
                                          <p:attrName>style.visibility</p:attrName>
                                        </p:attrNameLst>
                                      </p:cBhvr>
                                      <p:to>
                                        <p:strVal val="visible"/>
                                      </p:to>
                                    </p:set>
                                    <p:anim calcmode="lin" valueType="num">
                                      <p:cBhvr additive="base">
                                        <p:cTn id="51"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36">
                                            <p:txEl>
                                              <p:pRg st="0" end="0"/>
                                            </p:txEl>
                                          </p:spTgt>
                                        </p:tgtEl>
                                        <p:attrNameLst>
                                          <p:attrName>ppt_y</p:attrName>
                                        </p:attrNameLst>
                                      </p:cBhvr>
                                      <p:tavLst>
                                        <p:tav tm="0">
                                          <p:val>
                                            <p:strVal val="0-#ppt_h/2"/>
                                          </p:val>
                                        </p:tav>
                                        <p:tav tm="100000">
                                          <p:val>
                                            <p:strVal val="#ppt_y"/>
                                          </p:val>
                                        </p:tav>
                                      </p:tavLst>
                                    </p:anim>
                                  </p:childTnLst>
                                </p:cTn>
                              </p:par>
                            </p:childTnLst>
                          </p:cTn>
                        </p:par>
                        <p:par>
                          <p:cTn id="53" fill="hold">
                            <p:stCondLst>
                              <p:cond delay="1250"/>
                            </p:stCondLst>
                            <p:childTnLst>
                              <p:par>
                                <p:cTn id="54" presetID="22" presetClass="entr" presetSubtype="2" fill="hold" grpId="0" nodeType="afterEffect">
                                  <p:stCondLst>
                                    <p:cond delay="250"/>
                                  </p:stCondLst>
                                  <p:childTnLst>
                                    <p:set>
                                      <p:cBhvr>
                                        <p:cTn id="55" dur="1" fill="hold">
                                          <p:stCondLst>
                                            <p:cond delay="0"/>
                                          </p:stCondLst>
                                        </p:cTn>
                                        <p:tgtEl>
                                          <p:spTgt spid="8"/>
                                        </p:tgtEl>
                                        <p:attrNameLst>
                                          <p:attrName>style.visibility</p:attrName>
                                        </p:attrNameLst>
                                      </p:cBhvr>
                                      <p:to>
                                        <p:strVal val="visible"/>
                                      </p:to>
                                    </p:set>
                                    <p:animEffect transition="in" filter="wipe(right)">
                                      <p:cBhvr>
                                        <p:cTn id="56" dur="500"/>
                                        <p:tgtEl>
                                          <p:spTgt spid="8"/>
                                        </p:tgtEl>
                                      </p:cBhvr>
                                    </p:animEffect>
                                  </p:childTnLst>
                                </p:cTn>
                              </p:par>
                              <p:par>
                                <p:cTn id="57" presetID="10" presetClass="entr" presetSubtype="0" fill="hold" grpId="0" nodeType="withEffect">
                                  <p:stCondLst>
                                    <p:cond delay="500"/>
                                  </p:stCondLst>
                                  <p:childTnLst>
                                    <p:set>
                                      <p:cBhvr>
                                        <p:cTn id="58" dur="1" fill="hold">
                                          <p:stCondLst>
                                            <p:cond delay="0"/>
                                          </p:stCondLst>
                                        </p:cTn>
                                        <p:tgtEl>
                                          <p:spTgt spid="41"/>
                                        </p:tgtEl>
                                        <p:attrNameLst>
                                          <p:attrName>style.visibility</p:attrName>
                                        </p:attrNameLst>
                                      </p:cBhvr>
                                      <p:to>
                                        <p:strVal val="visible"/>
                                      </p:to>
                                    </p:set>
                                    <p:animEffect transition="in" filter="fade">
                                      <p:cBhvr>
                                        <p:cTn id="59" dur="500"/>
                                        <p:tgtEl>
                                          <p:spTgt spid="41"/>
                                        </p:tgtEl>
                                      </p:cBhvr>
                                    </p:animEffect>
                                  </p:childTnLst>
                                </p:cTn>
                              </p:par>
                              <p:par>
                                <p:cTn id="60" presetID="10" presetClass="entr" presetSubtype="0" fill="hold" grpId="0" nodeType="withEffect">
                                  <p:stCondLst>
                                    <p:cond delay="500"/>
                                  </p:stCondLst>
                                  <p:childTnLst>
                                    <p:set>
                                      <p:cBhvr>
                                        <p:cTn id="61" dur="1" fill="hold">
                                          <p:stCondLst>
                                            <p:cond delay="0"/>
                                          </p:stCondLst>
                                        </p:cTn>
                                        <p:tgtEl>
                                          <p:spTgt spid="37"/>
                                        </p:tgtEl>
                                        <p:attrNameLst>
                                          <p:attrName>style.visibility</p:attrName>
                                        </p:attrNameLst>
                                      </p:cBhvr>
                                      <p:to>
                                        <p:strVal val="visible"/>
                                      </p:to>
                                    </p:set>
                                    <p:animEffect transition="in" filter="fade">
                                      <p:cBhvr>
                                        <p:cTn id="62" dur="500"/>
                                        <p:tgtEl>
                                          <p:spTgt spid="37"/>
                                        </p:tgtEl>
                                      </p:cBhvr>
                                    </p:animEffect>
                                  </p:childTnLst>
                                </p:cTn>
                              </p:par>
                            </p:childTnLst>
                          </p:cTn>
                        </p:par>
                        <p:par>
                          <p:cTn id="63" fill="hold">
                            <p:stCondLst>
                              <p:cond delay="2250"/>
                            </p:stCondLst>
                            <p:childTnLst>
                              <p:par>
                                <p:cTn id="64" presetID="22" presetClass="entr" presetSubtype="8" fill="hold" grpId="0" nodeType="afterEffect">
                                  <p:stCondLst>
                                    <p:cond delay="250"/>
                                  </p:stCondLst>
                                  <p:childTnLst>
                                    <p:set>
                                      <p:cBhvr>
                                        <p:cTn id="65" dur="1" fill="hold">
                                          <p:stCondLst>
                                            <p:cond delay="0"/>
                                          </p:stCondLst>
                                        </p:cTn>
                                        <p:tgtEl>
                                          <p:spTgt spid="7"/>
                                        </p:tgtEl>
                                        <p:attrNameLst>
                                          <p:attrName>style.visibility</p:attrName>
                                        </p:attrNameLst>
                                      </p:cBhvr>
                                      <p:to>
                                        <p:strVal val="visible"/>
                                      </p:to>
                                    </p:set>
                                    <p:animEffect transition="in" filter="wipe(left)">
                                      <p:cBhvr>
                                        <p:cTn id="66" dur="500"/>
                                        <p:tgtEl>
                                          <p:spTgt spid="7"/>
                                        </p:tgtEl>
                                      </p:cBhvr>
                                    </p:animEffect>
                                  </p:childTnLst>
                                </p:cTn>
                              </p:par>
                              <p:par>
                                <p:cTn id="67" presetID="10" presetClass="entr" presetSubtype="0" fill="hold" grpId="0" nodeType="withEffect">
                                  <p:stCondLst>
                                    <p:cond delay="500"/>
                                  </p:stCondLst>
                                  <p:childTnLst>
                                    <p:set>
                                      <p:cBhvr>
                                        <p:cTn id="68" dur="1" fill="hold">
                                          <p:stCondLst>
                                            <p:cond delay="0"/>
                                          </p:stCondLst>
                                        </p:cTn>
                                        <p:tgtEl>
                                          <p:spTgt spid="39"/>
                                        </p:tgtEl>
                                        <p:attrNameLst>
                                          <p:attrName>style.visibility</p:attrName>
                                        </p:attrNameLst>
                                      </p:cBhvr>
                                      <p:to>
                                        <p:strVal val="visible"/>
                                      </p:to>
                                    </p:set>
                                    <p:animEffect transition="in" filter="fade">
                                      <p:cBhvr>
                                        <p:cTn id="69" dur="500"/>
                                        <p:tgtEl>
                                          <p:spTgt spid="39"/>
                                        </p:tgtEl>
                                      </p:cBhvr>
                                    </p:animEffect>
                                  </p:childTnLst>
                                </p:cTn>
                              </p:par>
                              <p:par>
                                <p:cTn id="70" presetID="10" presetClass="entr" presetSubtype="0" fill="hold" grpId="0" nodeType="withEffect">
                                  <p:stCondLst>
                                    <p:cond delay="500"/>
                                  </p:stCondLst>
                                  <p:childTnLst>
                                    <p:set>
                                      <p:cBhvr>
                                        <p:cTn id="71" dur="1" fill="hold">
                                          <p:stCondLst>
                                            <p:cond delay="0"/>
                                          </p:stCondLst>
                                        </p:cTn>
                                        <p:tgtEl>
                                          <p:spTgt spid="42"/>
                                        </p:tgtEl>
                                        <p:attrNameLst>
                                          <p:attrName>style.visibility</p:attrName>
                                        </p:attrNameLst>
                                      </p:cBhvr>
                                      <p:to>
                                        <p:strVal val="visible"/>
                                      </p:to>
                                    </p:set>
                                    <p:animEffect transition="in" filter="fade">
                                      <p:cBhvr>
                                        <p:cTn id="72" dur="500"/>
                                        <p:tgtEl>
                                          <p:spTgt spid="42"/>
                                        </p:tgtEl>
                                      </p:cBhvr>
                                    </p:animEffect>
                                  </p:childTnLst>
                                </p:cTn>
                              </p:par>
                            </p:childTnLst>
                          </p:cTn>
                        </p:par>
                        <p:par>
                          <p:cTn id="73" fill="hold">
                            <p:stCondLst>
                              <p:cond delay="3250"/>
                            </p:stCondLst>
                            <p:childTnLst>
                              <p:par>
                                <p:cTn id="74" presetID="22" presetClass="entr" presetSubtype="2" fill="hold" grpId="0" nodeType="afterEffect">
                                  <p:stCondLst>
                                    <p:cond delay="250"/>
                                  </p:stCondLst>
                                  <p:childTnLst>
                                    <p:set>
                                      <p:cBhvr>
                                        <p:cTn id="75" dur="1" fill="hold">
                                          <p:stCondLst>
                                            <p:cond delay="0"/>
                                          </p:stCondLst>
                                        </p:cTn>
                                        <p:tgtEl>
                                          <p:spTgt spid="6"/>
                                        </p:tgtEl>
                                        <p:attrNameLst>
                                          <p:attrName>style.visibility</p:attrName>
                                        </p:attrNameLst>
                                      </p:cBhvr>
                                      <p:to>
                                        <p:strVal val="visible"/>
                                      </p:to>
                                    </p:set>
                                    <p:animEffect transition="in" filter="wipe(right)">
                                      <p:cBhvr>
                                        <p:cTn id="76" dur="500"/>
                                        <p:tgtEl>
                                          <p:spTgt spid="6"/>
                                        </p:tgtEl>
                                      </p:cBhvr>
                                    </p:animEffect>
                                  </p:childTnLst>
                                </p:cTn>
                              </p:par>
                              <p:par>
                                <p:cTn id="77" presetID="10" presetClass="entr" presetSubtype="0" fill="hold" grpId="0" nodeType="withEffect">
                                  <p:stCondLst>
                                    <p:cond delay="500"/>
                                  </p:stCondLst>
                                  <p:childTnLst>
                                    <p:set>
                                      <p:cBhvr>
                                        <p:cTn id="78" dur="1" fill="hold">
                                          <p:stCondLst>
                                            <p:cond delay="0"/>
                                          </p:stCondLst>
                                        </p:cTn>
                                        <p:tgtEl>
                                          <p:spTgt spid="38"/>
                                        </p:tgtEl>
                                        <p:attrNameLst>
                                          <p:attrName>style.visibility</p:attrName>
                                        </p:attrNameLst>
                                      </p:cBhvr>
                                      <p:to>
                                        <p:strVal val="visible"/>
                                      </p:to>
                                    </p:set>
                                    <p:animEffect transition="in" filter="fade">
                                      <p:cBhvr>
                                        <p:cTn id="79" dur="500"/>
                                        <p:tgtEl>
                                          <p:spTgt spid="38"/>
                                        </p:tgtEl>
                                      </p:cBhvr>
                                    </p:animEffect>
                                  </p:childTnLst>
                                </p:cTn>
                              </p:par>
                              <p:par>
                                <p:cTn id="80" presetID="10" presetClass="entr" presetSubtype="0" fill="hold" grpId="0" nodeType="withEffect">
                                  <p:stCondLst>
                                    <p:cond delay="500"/>
                                  </p:stCondLst>
                                  <p:childTnLst>
                                    <p:set>
                                      <p:cBhvr>
                                        <p:cTn id="81" dur="1" fill="hold">
                                          <p:stCondLst>
                                            <p:cond delay="0"/>
                                          </p:stCondLst>
                                        </p:cTn>
                                        <p:tgtEl>
                                          <p:spTgt spid="43"/>
                                        </p:tgtEl>
                                        <p:attrNameLst>
                                          <p:attrName>style.visibility</p:attrName>
                                        </p:attrNameLst>
                                      </p:cBhvr>
                                      <p:to>
                                        <p:strVal val="visible"/>
                                      </p:to>
                                    </p:set>
                                    <p:animEffect transition="in" filter="fade">
                                      <p:cBhvr>
                                        <p:cTn id="82" dur="500"/>
                                        <p:tgtEl>
                                          <p:spTgt spid="43"/>
                                        </p:tgtEl>
                                      </p:cBhvr>
                                    </p:animEffect>
                                  </p:childTnLst>
                                </p:cTn>
                              </p:par>
                            </p:childTnLst>
                          </p:cTn>
                        </p:par>
                        <p:par>
                          <p:cTn id="83" fill="hold">
                            <p:stCondLst>
                              <p:cond delay="4250"/>
                            </p:stCondLst>
                            <p:childTnLst>
                              <p:par>
                                <p:cTn id="84" presetID="22" presetClass="entr" presetSubtype="8" fill="hold" grpId="0" nodeType="afterEffect">
                                  <p:stCondLst>
                                    <p:cond delay="250"/>
                                  </p:stCondLst>
                                  <p:childTnLst>
                                    <p:set>
                                      <p:cBhvr>
                                        <p:cTn id="85" dur="1" fill="hold">
                                          <p:stCondLst>
                                            <p:cond delay="0"/>
                                          </p:stCondLst>
                                        </p:cTn>
                                        <p:tgtEl>
                                          <p:spTgt spid="5"/>
                                        </p:tgtEl>
                                        <p:attrNameLst>
                                          <p:attrName>style.visibility</p:attrName>
                                        </p:attrNameLst>
                                      </p:cBhvr>
                                      <p:to>
                                        <p:strVal val="visible"/>
                                      </p:to>
                                    </p:set>
                                    <p:animEffect transition="in" filter="wipe(left)">
                                      <p:cBhvr>
                                        <p:cTn id="86" dur="500"/>
                                        <p:tgtEl>
                                          <p:spTgt spid="5"/>
                                        </p:tgtEl>
                                      </p:cBhvr>
                                    </p:animEffect>
                                  </p:childTnLst>
                                </p:cTn>
                              </p:par>
                              <p:par>
                                <p:cTn id="87" presetID="10" presetClass="entr" presetSubtype="0" fill="hold" grpId="0" nodeType="withEffect">
                                  <p:stCondLst>
                                    <p:cond delay="500"/>
                                  </p:stCondLst>
                                  <p:childTnLst>
                                    <p:set>
                                      <p:cBhvr>
                                        <p:cTn id="88" dur="1" fill="hold">
                                          <p:stCondLst>
                                            <p:cond delay="0"/>
                                          </p:stCondLst>
                                        </p:cTn>
                                        <p:tgtEl>
                                          <p:spTgt spid="40"/>
                                        </p:tgtEl>
                                        <p:attrNameLst>
                                          <p:attrName>style.visibility</p:attrName>
                                        </p:attrNameLst>
                                      </p:cBhvr>
                                      <p:to>
                                        <p:strVal val="visible"/>
                                      </p:to>
                                    </p:set>
                                    <p:animEffect transition="in" filter="fade">
                                      <p:cBhvr>
                                        <p:cTn id="89" dur="500"/>
                                        <p:tgtEl>
                                          <p:spTgt spid="40"/>
                                        </p:tgtEl>
                                      </p:cBhvr>
                                    </p:animEffect>
                                  </p:childTnLst>
                                </p:cTn>
                              </p:par>
                              <p:par>
                                <p:cTn id="90" presetID="10" presetClass="entr" presetSubtype="0" fill="hold" grpId="0" nodeType="withEffect">
                                  <p:stCondLst>
                                    <p:cond delay="500"/>
                                  </p:stCondLst>
                                  <p:childTnLst>
                                    <p:set>
                                      <p:cBhvr>
                                        <p:cTn id="91" dur="1" fill="hold">
                                          <p:stCondLst>
                                            <p:cond delay="0"/>
                                          </p:stCondLst>
                                        </p:cTn>
                                        <p:tgtEl>
                                          <p:spTgt spid="44"/>
                                        </p:tgtEl>
                                        <p:attrNameLst>
                                          <p:attrName>style.visibility</p:attrName>
                                        </p:attrNameLst>
                                      </p:cBhvr>
                                      <p:to>
                                        <p:strVal val="visible"/>
                                      </p:to>
                                    </p:set>
                                    <p:animEffect transition="in" filter="fade">
                                      <p:cBhvr>
                                        <p:cTn id="9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29" grpId="0" build="p">
        <p:tmplLst>
          <p:tmpl lvl="1">
            <p:tnLst>
              <p:par>
                <p:cTn presetID="2" presetClass="entr" presetSubtype="6"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6"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1+#ppt_w/2"/>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12" decel="100000"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0-#ppt_w/2"/>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12" decel="100000" fill="hold" nodeType="with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0-#ppt_w/2"/>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3"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0-#ppt_h/2"/>
                          </p:val>
                        </p:tav>
                        <p:tav tm="100000">
                          <p:val>
                            <p:strVal val="#ppt_y"/>
                          </p:val>
                        </p:tav>
                      </p:tavLst>
                    </p:anim>
                  </p:childTnLst>
                </p:cTn>
              </p:par>
            </p:tnLst>
          </p:tmpl>
        </p:tmplLst>
      </p:bldP>
      <p:bldP spid="34" grpId="0" build="p">
        <p:tmplLst>
          <p:tmpl lvl="1">
            <p:tnLst>
              <p:par>
                <p:cTn presetID="2" presetClass="entr" presetSubtype="3"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1+#ppt_w/2"/>
                          </p:val>
                        </p:tav>
                        <p:tav tm="100000">
                          <p:val>
                            <p:strVal val="#ppt_x"/>
                          </p:val>
                        </p:tav>
                      </p:tavLst>
                    </p:anim>
                    <p:anim calcmode="lin" valueType="num">
                      <p:cBhvr additive="base">
                        <p:cTn dur="500" fill="hold"/>
                        <p:tgtEl>
                          <p:spTgt spid="34"/>
                        </p:tgtEl>
                        <p:attrNameLst>
                          <p:attrName>ppt_y</p:attrName>
                        </p:attrNameLst>
                      </p:cBhvr>
                      <p:tavLst>
                        <p:tav tm="0">
                          <p:val>
                            <p:strVal val="0-#ppt_h/2"/>
                          </p:val>
                        </p:tav>
                        <p:tav tm="100000">
                          <p:val>
                            <p:strVal val="#ppt_y"/>
                          </p:val>
                        </p:tav>
                      </p:tavLst>
                    </p:anim>
                  </p:childTnLst>
                </p:cTn>
              </p:par>
            </p:tnLst>
          </p:tmpl>
        </p:tmplLst>
      </p:bldP>
      <p:bldP spid="35" grpId="0" build="p">
        <p:tmplLst>
          <p:tmpl lvl="1">
            <p:tnLst>
              <p:par>
                <p:cTn presetID="2" presetClass="entr" presetSubtype="9" decel="100000" fill="hold" nodeType="withEffect">
                  <p:stCondLst>
                    <p:cond delay="75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0-#ppt_w/2"/>
                          </p:val>
                        </p:tav>
                        <p:tav tm="100000">
                          <p:val>
                            <p:strVal val="#ppt_x"/>
                          </p:val>
                        </p:tav>
                      </p:tavLst>
                    </p:anim>
                    <p:anim calcmode="lin" valueType="num">
                      <p:cBhvr additive="base">
                        <p:cTn dur="500" fill="hold"/>
                        <p:tgtEl>
                          <p:spTgt spid="35"/>
                        </p:tgtEl>
                        <p:attrNameLst>
                          <p:attrName>ppt_y</p:attrName>
                        </p:attrNameLst>
                      </p:cBhvr>
                      <p:tavLst>
                        <p:tav tm="0">
                          <p:val>
                            <p:strVal val="0-#ppt_h/2"/>
                          </p:val>
                        </p:tav>
                        <p:tav tm="100000">
                          <p:val>
                            <p:strVal val="#ppt_y"/>
                          </p:val>
                        </p:tav>
                      </p:tavLst>
                    </p:anim>
                  </p:childTnLst>
                </p:cTn>
              </p:par>
            </p:tnLst>
          </p:tmpl>
        </p:tmplLst>
      </p:bldP>
      <p:bldP spid="36" grpId="0" build="p">
        <p:tmplLst>
          <p:tmpl lvl="1">
            <p:tnLst>
              <p:par>
                <p:cTn presetID="2" presetClass="entr" presetSubtype="9" decel="100000" fill="hold" nodeType="withEffect">
                  <p:stCondLst>
                    <p:cond delay="7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0-#ppt_h/2"/>
                          </p:val>
                        </p:tav>
                        <p:tav tm="100000">
                          <p:val>
                            <p:strVal val="#ppt_y"/>
                          </p:val>
                        </p:tav>
                      </p:tavLst>
                    </p:anim>
                  </p:childTnLst>
                </p:cTn>
              </p:par>
            </p:tnLst>
          </p:tmpl>
        </p:tmplLst>
      </p:bldP>
      <p:bldP spid="37" grpId="0">
        <p:tmplLst>
          <p:tmpl>
            <p:tnLst>
              <p:par>
                <p:cTn presetID="10" presetClass="entr" presetSubtype="0" fill="hold" nodeType="withEffect">
                  <p:stCondLst>
                    <p:cond delay="50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p:tmplLst>
          <p:tmpl>
            <p:tnLst>
              <p:par>
                <p:cTn presetID="10" presetClass="entr" presetSubtype="0" fill="hold" nodeType="withEffect">
                  <p:stCondLst>
                    <p:cond delay="50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p:tmplLst>
          <p:tmpl>
            <p:tnLst>
              <p:par>
                <p:cTn presetID="10" presetClass="entr" presetSubtype="0"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p:tmplLst>
          <p:tmpl>
            <p:tnLst>
              <p:par>
                <p:cTn presetID="10" presetClass="entr" presetSubtype="0"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p:bldP spid="42" grpId="0"/>
      <p:bldP spid="43" grpId="0"/>
      <p:bldP spid="44" grpId="0"/>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x4 Images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円/楕円 4"/>
          <p:cNvSpPr/>
          <p:nvPr userDrawn="1"/>
        </p:nvSpPr>
        <p:spPr>
          <a:xfrm>
            <a:off x="1498356" y="1634381"/>
            <a:ext cx="3063774" cy="306404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smtClean="0">
              <a:solidFill>
                <a:schemeClr val="tx1"/>
              </a:solidFill>
              <a:latin typeface="+mj-lt"/>
            </a:endParaRPr>
          </a:p>
        </p:txBody>
      </p:sp>
      <p:sp>
        <p:nvSpPr>
          <p:cNvPr id="6" name="図プレースホルダー 9"/>
          <p:cNvSpPr>
            <a:spLocks noGrp="1"/>
          </p:cNvSpPr>
          <p:nvPr>
            <p:ph type="pic" sz="quarter" idx="12" hasCustomPrompt="1"/>
          </p:nvPr>
        </p:nvSpPr>
        <p:spPr>
          <a:xfrm>
            <a:off x="1644130" y="1780168"/>
            <a:ext cx="2772227" cy="2772467"/>
          </a:xfrm>
          <a:prstGeom prst="ellipse">
            <a:avLst/>
          </a:prstGeom>
        </p:spPr>
        <p:txBody>
          <a:bodyPr/>
          <a:lstStyle>
            <a:lvl1pPr>
              <a:defRPr/>
            </a:lvl1pPr>
          </a:lstStyle>
          <a:p>
            <a:r>
              <a:rPr kumimoji="1" lang="en-US" altLang="ja-JP" dirty="0" smtClean="0"/>
              <a:t>Add Image</a:t>
            </a:r>
            <a:endParaRPr kumimoji="1" lang="ja-JP" altLang="en-US" dirty="0"/>
          </a:p>
        </p:txBody>
      </p:sp>
      <p:sp>
        <p:nvSpPr>
          <p:cNvPr id="7" name="テキスト プレースホルダー 6"/>
          <p:cNvSpPr>
            <a:spLocks noGrp="1"/>
          </p:cNvSpPr>
          <p:nvPr>
            <p:ph type="body" sz="quarter" idx="16" hasCustomPrompt="1"/>
          </p:nvPr>
        </p:nvSpPr>
        <p:spPr>
          <a:xfrm>
            <a:off x="1087311" y="4784731"/>
            <a:ext cx="3885863" cy="673804"/>
          </a:xfrm>
          <a:prstGeom prst="rect">
            <a:avLst/>
          </a:prstGeom>
        </p:spPr>
        <p:txBody>
          <a:bodyPr anchor="t">
            <a:normAutofit/>
          </a:bodyPr>
          <a:lstStyle>
            <a:lvl1pPr marL="0" indent="0" algn="ctr">
              <a:buNone/>
              <a:defRPr sz="2800" baseline="0">
                <a:solidFill>
                  <a:schemeClr val="accent1"/>
                </a:solidFill>
                <a:latin typeface="+mj-lt"/>
              </a:defRPr>
            </a:lvl1pPr>
          </a:lstStyle>
          <a:p>
            <a:pPr lvl="0"/>
            <a:r>
              <a:rPr kumimoji="1" lang="en-US" altLang="ja-JP" dirty="0" smtClean="0"/>
              <a:t>TEXT HERE</a:t>
            </a:r>
            <a:endParaRPr kumimoji="1" lang="ja-JP" altLang="en-US" dirty="0"/>
          </a:p>
        </p:txBody>
      </p:sp>
      <p:sp>
        <p:nvSpPr>
          <p:cNvPr id="8" name="円/楕円 7"/>
          <p:cNvSpPr/>
          <p:nvPr userDrawn="1"/>
        </p:nvSpPr>
        <p:spPr>
          <a:xfrm>
            <a:off x="5548806" y="1634380"/>
            <a:ext cx="3063774" cy="306404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smtClean="0">
              <a:solidFill>
                <a:schemeClr val="tx1"/>
              </a:solidFill>
              <a:latin typeface="+mj-lt"/>
            </a:endParaRPr>
          </a:p>
        </p:txBody>
      </p:sp>
      <p:sp>
        <p:nvSpPr>
          <p:cNvPr id="9" name="図プレースホルダー 9"/>
          <p:cNvSpPr>
            <a:spLocks noGrp="1"/>
          </p:cNvSpPr>
          <p:nvPr>
            <p:ph type="pic" sz="quarter" idx="17" hasCustomPrompt="1"/>
          </p:nvPr>
        </p:nvSpPr>
        <p:spPr>
          <a:xfrm>
            <a:off x="5694580" y="1780167"/>
            <a:ext cx="2772227" cy="2772467"/>
          </a:xfrm>
          <a:prstGeom prst="ellipse">
            <a:avLst/>
          </a:prstGeom>
        </p:spPr>
        <p:txBody>
          <a:bodyPr/>
          <a:lstStyle>
            <a:lvl1pPr>
              <a:defRPr/>
            </a:lvl1pPr>
          </a:lstStyle>
          <a:p>
            <a:r>
              <a:rPr kumimoji="1" lang="en-US" altLang="ja-JP" dirty="0" smtClean="0"/>
              <a:t>Add Image</a:t>
            </a:r>
            <a:endParaRPr kumimoji="1" lang="ja-JP" altLang="en-US" dirty="0"/>
          </a:p>
        </p:txBody>
      </p:sp>
      <p:sp>
        <p:nvSpPr>
          <p:cNvPr id="10" name="テキスト プレースホルダー 6"/>
          <p:cNvSpPr>
            <a:spLocks noGrp="1"/>
          </p:cNvSpPr>
          <p:nvPr>
            <p:ph type="body" sz="quarter" idx="18" hasCustomPrompt="1"/>
          </p:nvPr>
        </p:nvSpPr>
        <p:spPr>
          <a:xfrm>
            <a:off x="5137761" y="4784730"/>
            <a:ext cx="3885863" cy="673804"/>
          </a:xfrm>
          <a:prstGeom prst="rect">
            <a:avLst/>
          </a:prstGeom>
        </p:spPr>
        <p:txBody>
          <a:bodyPr anchor="t">
            <a:normAutofit/>
          </a:bodyPr>
          <a:lstStyle>
            <a:lvl1pPr marL="0" indent="0" algn="ctr">
              <a:buNone/>
              <a:defRPr sz="2800" baseline="0">
                <a:solidFill>
                  <a:schemeClr val="accent1"/>
                </a:solidFill>
                <a:latin typeface="+mj-lt"/>
              </a:defRPr>
            </a:lvl1pPr>
          </a:lstStyle>
          <a:p>
            <a:pPr lvl="0"/>
            <a:r>
              <a:rPr kumimoji="1" lang="en-US" altLang="ja-JP" dirty="0" smtClean="0"/>
              <a:t>TEXT HERE</a:t>
            </a:r>
            <a:endParaRPr kumimoji="1" lang="ja-JP" altLang="en-US" dirty="0"/>
          </a:p>
        </p:txBody>
      </p:sp>
      <p:sp>
        <p:nvSpPr>
          <p:cNvPr id="11" name="円/楕円 10"/>
          <p:cNvSpPr/>
          <p:nvPr userDrawn="1"/>
        </p:nvSpPr>
        <p:spPr>
          <a:xfrm>
            <a:off x="9612852" y="1634381"/>
            <a:ext cx="3063774" cy="306404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smtClean="0">
              <a:solidFill>
                <a:schemeClr val="tx1"/>
              </a:solidFill>
              <a:latin typeface="+mj-lt"/>
            </a:endParaRPr>
          </a:p>
        </p:txBody>
      </p:sp>
      <p:sp>
        <p:nvSpPr>
          <p:cNvPr id="12" name="図プレースホルダー 9"/>
          <p:cNvSpPr>
            <a:spLocks noGrp="1"/>
          </p:cNvSpPr>
          <p:nvPr>
            <p:ph type="pic" sz="quarter" idx="19" hasCustomPrompt="1"/>
          </p:nvPr>
        </p:nvSpPr>
        <p:spPr>
          <a:xfrm>
            <a:off x="9758626" y="1780168"/>
            <a:ext cx="2772227" cy="2772467"/>
          </a:xfrm>
          <a:prstGeom prst="ellipse">
            <a:avLst/>
          </a:prstGeom>
        </p:spPr>
        <p:txBody>
          <a:bodyPr/>
          <a:lstStyle>
            <a:lvl1pPr>
              <a:defRPr/>
            </a:lvl1pPr>
          </a:lstStyle>
          <a:p>
            <a:r>
              <a:rPr kumimoji="1" lang="en-US" altLang="ja-JP" dirty="0" smtClean="0"/>
              <a:t>Add Image</a:t>
            </a:r>
            <a:endParaRPr kumimoji="1" lang="ja-JP" altLang="en-US" dirty="0"/>
          </a:p>
        </p:txBody>
      </p:sp>
      <p:sp>
        <p:nvSpPr>
          <p:cNvPr id="13" name="テキスト プレースホルダー 6"/>
          <p:cNvSpPr>
            <a:spLocks noGrp="1"/>
          </p:cNvSpPr>
          <p:nvPr>
            <p:ph type="body" sz="quarter" idx="20" hasCustomPrompt="1"/>
          </p:nvPr>
        </p:nvSpPr>
        <p:spPr>
          <a:xfrm>
            <a:off x="9201807" y="4784731"/>
            <a:ext cx="3885863" cy="673804"/>
          </a:xfrm>
          <a:prstGeom prst="rect">
            <a:avLst/>
          </a:prstGeom>
        </p:spPr>
        <p:txBody>
          <a:bodyPr anchor="t">
            <a:normAutofit/>
          </a:bodyPr>
          <a:lstStyle>
            <a:lvl1pPr marL="0" indent="0" algn="ctr">
              <a:buNone/>
              <a:defRPr sz="2800" baseline="0">
                <a:solidFill>
                  <a:schemeClr val="accent1"/>
                </a:solidFill>
                <a:latin typeface="+mj-lt"/>
              </a:defRPr>
            </a:lvl1pPr>
          </a:lstStyle>
          <a:p>
            <a:pPr lvl="0"/>
            <a:r>
              <a:rPr kumimoji="1" lang="en-US" altLang="ja-JP" dirty="0" smtClean="0"/>
              <a:t>TEXT HERE</a:t>
            </a:r>
            <a:endParaRPr kumimoji="1" lang="ja-JP" altLang="en-US" dirty="0"/>
          </a:p>
        </p:txBody>
      </p:sp>
      <p:sp>
        <p:nvSpPr>
          <p:cNvPr id="14" name="円/楕円 13"/>
          <p:cNvSpPr/>
          <p:nvPr userDrawn="1"/>
        </p:nvSpPr>
        <p:spPr>
          <a:xfrm>
            <a:off x="13663302" y="1634380"/>
            <a:ext cx="3063774" cy="306404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smtClean="0">
              <a:solidFill>
                <a:schemeClr val="tx1"/>
              </a:solidFill>
              <a:latin typeface="+mj-lt"/>
            </a:endParaRPr>
          </a:p>
        </p:txBody>
      </p:sp>
      <p:sp>
        <p:nvSpPr>
          <p:cNvPr id="15" name="図プレースホルダー 9"/>
          <p:cNvSpPr>
            <a:spLocks noGrp="1"/>
          </p:cNvSpPr>
          <p:nvPr>
            <p:ph type="pic" sz="quarter" idx="21" hasCustomPrompt="1"/>
          </p:nvPr>
        </p:nvSpPr>
        <p:spPr>
          <a:xfrm>
            <a:off x="13809076" y="1780167"/>
            <a:ext cx="2772227" cy="2772467"/>
          </a:xfrm>
          <a:prstGeom prst="ellipse">
            <a:avLst/>
          </a:prstGeom>
        </p:spPr>
        <p:txBody>
          <a:bodyPr/>
          <a:lstStyle>
            <a:lvl1pPr>
              <a:defRPr/>
            </a:lvl1pPr>
          </a:lstStyle>
          <a:p>
            <a:r>
              <a:rPr kumimoji="1" lang="en-US" altLang="ja-JP" dirty="0" smtClean="0"/>
              <a:t>Add Image</a:t>
            </a:r>
            <a:endParaRPr kumimoji="1" lang="ja-JP" altLang="en-US" dirty="0"/>
          </a:p>
        </p:txBody>
      </p:sp>
      <p:sp>
        <p:nvSpPr>
          <p:cNvPr id="16" name="テキスト プレースホルダー 6"/>
          <p:cNvSpPr>
            <a:spLocks noGrp="1"/>
          </p:cNvSpPr>
          <p:nvPr>
            <p:ph type="body" sz="quarter" idx="22" hasCustomPrompt="1"/>
          </p:nvPr>
        </p:nvSpPr>
        <p:spPr>
          <a:xfrm>
            <a:off x="13252257" y="4784730"/>
            <a:ext cx="3885863" cy="673804"/>
          </a:xfrm>
          <a:prstGeom prst="rect">
            <a:avLst/>
          </a:prstGeom>
        </p:spPr>
        <p:txBody>
          <a:bodyPr anchor="t">
            <a:normAutofit/>
          </a:bodyPr>
          <a:lstStyle>
            <a:lvl1pPr marL="0" indent="0" algn="ctr">
              <a:buNone/>
              <a:defRPr sz="2800" baseline="0">
                <a:solidFill>
                  <a:schemeClr val="accent1"/>
                </a:solidFill>
                <a:latin typeface="+mj-lt"/>
              </a:defRPr>
            </a:lvl1pPr>
          </a:lstStyle>
          <a:p>
            <a:pPr lvl="0"/>
            <a:r>
              <a:rPr kumimoji="1" lang="en-US" altLang="ja-JP" dirty="0" smtClean="0"/>
              <a:t>TEXT HERE</a:t>
            </a:r>
            <a:endParaRPr kumimoji="1" lang="ja-JP" altLang="en-US" dirty="0"/>
          </a:p>
        </p:txBody>
      </p:sp>
      <p:sp>
        <p:nvSpPr>
          <p:cNvPr id="17" name="円/楕円 16"/>
          <p:cNvSpPr/>
          <p:nvPr userDrawn="1"/>
        </p:nvSpPr>
        <p:spPr>
          <a:xfrm>
            <a:off x="1498356" y="5711370"/>
            <a:ext cx="3063774" cy="306404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smtClean="0">
              <a:solidFill>
                <a:schemeClr val="tx1"/>
              </a:solidFill>
              <a:latin typeface="+mj-lt"/>
            </a:endParaRPr>
          </a:p>
        </p:txBody>
      </p:sp>
      <p:sp>
        <p:nvSpPr>
          <p:cNvPr id="18" name="図プレースホルダー 9"/>
          <p:cNvSpPr>
            <a:spLocks noGrp="1"/>
          </p:cNvSpPr>
          <p:nvPr>
            <p:ph type="pic" sz="quarter" idx="23" hasCustomPrompt="1"/>
          </p:nvPr>
        </p:nvSpPr>
        <p:spPr>
          <a:xfrm>
            <a:off x="1644130" y="5857157"/>
            <a:ext cx="2772227" cy="2772467"/>
          </a:xfrm>
          <a:prstGeom prst="ellipse">
            <a:avLst/>
          </a:prstGeom>
        </p:spPr>
        <p:txBody>
          <a:bodyPr/>
          <a:lstStyle>
            <a:lvl1pPr>
              <a:defRPr/>
            </a:lvl1pPr>
          </a:lstStyle>
          <a:p>
            <a:r>
              <a:rPr kumimoji="1" lang="en-US" altLang="ja-JP" dirty="0" smtClean="0"/>
              <a:t>Add Image</a:t>
            </a:r>
            <a:endParaRPr kumimoji="1" lang="ja-JP" altLang="en-US" dirty="0"/>
          </a:p>
        </p:txBody>
      </p:sp>
      <p:sp>
        <p:nvSpPr>
          <p:cNvPr id="19" name="テキスト プレースホルダー 6"/>
          <p:cNvSpPr>
            <a:spLocks noGrp="1"/>
          </p:cNvSpPr>
          <p:nvPr>
            <p:ph type="body" sz="quarter" idx="24" hasCustomPrompt="1"/>
          </p:nvPr>
        </p:nvSpPr>
        <p:spPr>
          <a:xfrm>
            <a:off x="1087311" y="8835181"/>
            <a:ext cx="3885863" cy="673804"/>
          </a:xfrm>
          <a:prstGeom prst="rect">
            <a:avLst/>
          </a:prstGeom>
        </p:spPr>
        <p:txBody>
          <a:bodyPr anchor="t">
            <a:normAutofit/>
          </a:bodyPr>
          <a:lstStyle>
            <a:lvl1pPr marL="0" indent="0" algn="ctr">
              <a:buNone/>
              <a:defRPr sz="2800" baseline="0">
                <a:solidFill>
                  <a:schemeClr val="accent1"/>
                </a:solidFill>
                <a:latin typeface="+mj-lt"/>
              </a:defRPr>
            </a:lvl1pPr>
          </a:lstStyle>
          <a:p>
            <a:pPr lvl="0"/>
            <a:r>
              <a:rPr kumimoji="1" lang="en-US" altLang="ja-JP" dirty="0" smtClean="0"/>
              <a:t>TEXT HERE</a:t>
            </a:r>
            <a:endParaRPr kumimoji="1" lang="ja-JP" altLang="en-US" dirty="0"/>
          </a:p>
        </p:txBody>
      </p:sp>
      <p:sp>
        <p:nvSpPr>
          <p:cNvPr id="20" name="円/楕円 19"/>
          <p:cNvSpPr/>
          <p:nvPr userDrawn="1"/>
        </p:nvSpPr>
        <p:spPr>
          <a:xfrm>
            <a:off x="5548806" y="5711369"/>
            <a:ext cx="3063774" cy="306404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smtClean="0">
              <a:solidFill>
                <a:schemeClr val="tx1"/>
              </a:solidFill>
              <a:latin typeface="+mj-lt"/>
            </a:endParaRPr>
          </a:p>
        </p:txBody>
      </p:sp>
      <p:sp>
        <p:nvSpPr>
          <p:cNvPr id="21" name="図プレースホルダー 9"/>
          <p:cNvSpPr>
            <a:spLocks noGrp="1"/>
          </p:cNvSpPr>
          <p:nvPr>
            <p:ph type="pic" sz="quarter" idx="25" hasCustomPrompt="1"/>
          </p:nvPr>
        </p:nvSpPr>
        <p:spPr>
          <a:xfrm>
            <a:off x="5694580" y="5857156"/>
            <a:ext cx="2772227" cy="2772467"/>
          </a:xfrm>
          <a:prstGeom prst="ellipse">
            <a:avLst/>
          </a:prstGeom>
        </p:spPr>
        <p:txBody>
          <a:bodyPr/>
          <a:lstStyle>
            <a:lvl1pPr>
              <a:defRPr/>
            </a:lvl1pPr>
          </a:lstStyle>
          <a:p>
            <a:r>
              <a:rPr kumimoji="1" lang="en-US" altLang="ja-JP" dirty="0" smtClean="0"/>
              <a:t>Add Image</a:t>
            </a:r>
            <a:endParaRPr kumimoji="1" lang="ja-JP" altLang="en-US" dirty="0"/>
          </a:p>
        </p:txBody>
      </p:sp>
      <p:sp>
        <p:nvSpPr>
          <p:cNvPr id="22" name="テキスト プレースホルダー 6"/>
          <p:cNvSpPr>
            <a:spLocks noGrp="1"/>
          </p:cNvSpPr>
          <p:nvPr>
            <p:ph type="body" sz="quarter" idx="26" hasCustomPrompt="1"/>
          </p:nvPr>
        </p:nvSpPr>
        <p:spPr>
          <a:xfrm>
            <a:off x="5137761" y="8835180"/>
            <a:ext cx="3885863" cy="673804"/>
          </a:xfrm>
          <a:prstGeom prst="rect">
            <a:avLst/>
          </a:prstGeom>
        </p:spPr>
        <p:txBody>
          <a:bodyPr anchor="t">
            <a:normAutofit/>
          </a:bodyPr>
          <a:lstStyle>
            <a:lvl1pPr marL="0" indent="0" algn="ctr">
              <a:buNone/>
              <a:defRPr sz="2800" baseline="0">
                <a:solidFill>
                  <a:schemeClr val="accent1"/>
                </a:solidFill>
                <a:latin typeface="+mj-lt"/>
              </a:defRPr>
            </a:lvl1pPr>
          </a:lstStyle>
          <a:p>
            <a:pPr lvl="0"/>
            <a:r>
              <a:rPr kumimoji="1" lang="en-US" altLang="ja-JP" dirty="0" smtClean="0"/>
              <a:t>TEXT HERE</a:t>
            </a:r>
            <a:endParaRPr kumimoji="1" lang="ja-JP" altLang="en-US" dirty="0"/>
          </a:p>
        </p:txBody>
      </p:sp>
      <p:sp>
        <p:nvSpPr>
          <p:cNvPr id="23" name="円/楕円 22"/>
          <p:cNvSpPr/>
          <p:nvPr userDrawn="1"/>
        </p:nvSpPr>
        <p:spPr>
          <a:xfrm>
            <a:off x="9612852" y="5711370"/>
            <a:ext cx="3063774" cy="306404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smtClean="0">
              <a:solidFill>
                <a:schemeClr val="tx1"/>
              </a:solidFill>
              <a:latin typeface="+mj-lt"/>
            </a:endParaRPr>
          </a:p>
        </p:txBody>
      </p:sp>
      <p:sp>
        <p:nvSpPr>
          <p:cNvPr id="24" name="図プレースホルダー 9"/>
          <p:cNvSpPr>
            <a:spLocks noGrp="1"/>
          </p:cNvSpPr>
          <p:nvPr>
            <p:ph type="pic" sz="quarter" idx="27" hasCustomPrompt="1"/>
          </p:nvPr>
        </p:nvSpPr>
        <p:spPr>
          <a:xfrm>
            <a:off x="9758626" y="5857157"/>
            <a:ext cx="2772227" cy="2772467"/>
          </a:xfrm>
          <a:prstGeom prst="ellipse">
            <a:avLst/>
          </a:prstGeom>
        </p:spPr>
        <p:txBody>
          <a:bodyPr/>
          <a:lstStyle>
            <a:lvl1pPr>
              <a:defRPr/>
            </a:lvl1pPr>
          </a:lstStyle>
          <a:p>
            <a:r>
              <a:rPr kumimoji="1" lang="en-US" altLang="ja-JP" dirty="0" smtClean="0"/>
              <a:t>Add Image</a:t>
            </a:r>
            <a:endParaRPr kumimoji="1" lang="ja-JP" altLang="en-US" dirty="0"/>
          </a:p>
        </p:txBody>
      </p:sp>
      <p:sp>
        <p:nvSpPr>
          <p:cNvPr id="25" name="テキスト プレースホルダー 6"/>
          <p:cNvSpPr>
            <a:spLocks noGrp="1"/>
          </p:cNvSpPr>
          <p:nvPr>
            <p:ph type="body" sz="quarter" idx="28" hasCustomPrompt="1"/>
          </p:nvPr>
        </p:nvSpPr>
        <p:spPr>
          <a:xfrm>
            <a:off x="9201807" y="8835181"/>
            <a:ext cx="3885863" cy="673804"/>
          </a:xfrm>
          <a:prstGeom prst="rect">
            <a:avLst/>
          </a:prstGeom>
        </p:spPr>
        <p:txBody>
          <a:bodyPr anchor="t">
            <a:normAutofit/>
          </a:bodyPr>
          <a:lstStyle>
            <a:lvl1pPr marL="0" indent="0" algn="ctr">
              <a:buNone/>
              <a:defRPr sz="2800" baseline="0">
                <a:solidFill>
                  <a:schemeClr val="accent1"/>
                </a:solidFill>
                <a:latin typeface="+mj-lt"/>
              </a:defRPr>
            </a:lvl1pPr>
          </a:lstStyle>
          <a:p>
            <a:pPr lvl="0"/>
            <a:r>
              <a:rPr kumimoji="1" lang="en-US" altLang="ja-JP" dirty="0" smtClean="0"/>
              <a:t>TEXT HERE</a:t>
            </a:r>
            <a:endParaRPr kumimoji="1" lang="ja-JP" altLang="en-US" dirty="0"/>
          </a:p>
        </p:txBody>
      </p:sp>
      <p:sp>
        <p:nvSpPr>
          <p:cNvPr id="26" name="円/楕円 25"/>
          <p:cNvSpPr/>
          <p:nvPr userDrawn="1"/>
        </p:nvSpPr>
        <p:spPr>
          <a:xfrm>
            <a:off x="13663302" y="5711369"/>
            <a:ext cx="3063774" cy="306404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smtClean="0">
              <a:solidFill>
                <a:schemeClr val="tx1"/>
              </a:solidFill>
              <a:latin typeface="+mj-lt"/>
            </a:endParaRPr>
          </a:p>
        </p:txBody>
      </p:sp>
      <p:sp>
        <p:nvSpPr>
          <p:cNvPr id="27" name="図プレースホルダー 9"/>
          <p:cNvSpPr>
            <a:spLocks noGrp="1"/>
          </p:cNvSpPr>
          <p:nvPr>
            <p:ph type="pic" sz="quarter" idx="29" hasCustomPrompt="1"/>
          </p:nvPr>
        </p:nvSpPr>
        <p:spPr>
          <a:xfrm>
            <a:off x="13809076" y="5857156"/>
            <a:ext cx="2772227" cy="2772467"/>
          </a:xfrm>
          <a:prstGeom prst="ellipse">
            <a:avLst/>
          </a:prstGeom>
        </p:spPr>
        <p:txBody>
          <a:bodyPr/>
          <a:lstStyle>
            <a:lvl1pPr>
              <a:defRPr/>
            </a:lvl1pPr>
          </a:lstStyle>
          <a:p>
            <a:r>
              <a:rPr kumimoji="1" lang="en-US" altLang="ja-JP" dirty="0" smtClean="0"/>
              <a:t>Add Image</a:t>
            </a:r>
            <a:endParaRPr kumimoji="1" lang="ja-JP" altLang="en-US" dirty="0"/>
          </a:p>
        </p:txBody>
      </p:sp>
      <p:sp>
        <p:nvSpPr>
          <p:cNvPr id="28" name="テキスト プレースホルダー 6"/>
          <p:cNvSpPr>
            <a:spLocks noGrp="1"/>
          </p:cNvSpPr>
          <p:nvPr>
            <p:ph type="body" sz="quarter" idx="30" hasCustomPrompt="1"/>
          </p:nvPr>
        </p:nvSpPr>
        <p:spPr>
          <a:xfrm>
            <a:off x="13252257" y="8835180"/>
            <a:ext cx="3885863" cy="673804"/>
          </a:xfrm>
          <a:prstGeom prst="rect">
            <a:avLst/>
          </a:prstGeom>
        </p:spPr>
        <p:txBody>
          <a:bodyPr anchor="t">
            <a:normAutofit/>
          </a:bodyPr>
          <a:lstStyle>
            <a:lvl1pPr marL="0" indent="0" algn="ctr">
              <a:buNone/>
              <a:defRPr sz="2800" baseline="0">
                <a:solidFill>
                  <a:schemeClr val="accent1"/>
                </a:solidFill>
                <a:latin typeface="+mj-lt"/>
              </a:defRPr>
            </a:lvl1pPr>
          </a:lstStyle>
          <a:p>
            <a:pPr lvl="0"/>
            <a:r>
              <a:rPr kumimoji="1" lang="en-US" altLang="ja-JP" dirty="0" smtClean="0"/>
              <a:t>TEXT HERE</a:t>
            </a:r>
            <a:endParaRPr kumimoji="1" lang="ja-JP" altLang="en-US" dirty="0"/>
          </a:p>
        </p:txBody>
      </p:sp>
    </p:spTree>
    <p:extLst>
      <p:ext uri="{BB962C8B-B14F-4D97-AF65-F5344CB8AC3E}">
        <p14:creationId xmlns:p14="http://schemas.microsoft.com/office/powerpoint/2010/main" val="3091512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 calcmode="lin" valueType="num">
                                      <p:cBhvr>
                                        <p:cTn id="15" dur="500" fill="hold"/>
                                        <p:tgtEl>
                                          <p:spTgt spid="6"/>
                                        </p:tgtEl>
                                        <p:attrNameLst>
                                          <p:attrName>style.rotation</p:attrName>
                                        </p:attrNameLst>
                                      </p:cBhvr>
                                      <p:tavLst>
                                        <p:tav tm="0">
                                          <p:val>
                                            <p:fltVal val="360"/>
                                          </p:val>
                                        </p:tav>
                                        <p:tav tm="100000">
                                          <p:val>
                                            <p:fltVal val="0"/>
                                          </p:val>
                                        </p:tav>
                                      </p:tavLst>
                                    </p:anim>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500"/>
                                        <p:tgtEl>
                                          <p:spTgt spid="7">
                                            <p:txEl>
                                              <p:pRg st="0" end="0"/>
                                            </p:txEl>
                                          </p:spTgt>
                                        </p:tgtEl>
                                      </p:cBhvr>
                                    </p:animEffect>
                                  </p:childTnLst>
                                </p:cTn>
                              </p:par>
                            </p:childTnLst>
                          </p:cTn>
                        </p:par>
                        <p:par>
                          <p:cTn id="20" fill="hold">
                            <p:stCondLst>
                              <p:cond delay="500"/>
                            </p:stCondLst>
                            <p:childTnLst>
                              <p:par>
                                <p:cTn id="21" presetID="49" presetClass="entr" presetSubtype="0" decel="100000" fill="hold" grpId="0" nodeType="afterEffect">
                                  <p:stCondLst>
                                    <p:cond delay="25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 calcmode="lin" valueType="num">
                                      <p:cBhvr>
                                        <p:cTn id="25" dur="500" fill="hold"/>
                                        <p:tgtEl>
                                          <p:spTgt spid="8"/>
                                        </p:tgtEl>
                                        <p:attrNameLst>
                                          <p:attrName>style.rotation</p:attrName>
                                        </p:attrNameLst>
                                      </p:cBhvr>
                                      <p:tavLst>
                                        <p:tav tm="0">
                                          <p:val>
                                            <p:fltVal val="360"/>
                                          </p:val>
                                        </p:tav>
                                        <p:tav tm="100000">
                                          <p:val>
                                            <p:fltVal val="0"/>
                                          </p:val>
                                        </p:tav>
                                      </p:tavLst>
                                    </p:anim>
                                    <p:animEffect transition="in" filter="fade">
                                      <p:cBhvr>
                                        <p:cTn id="26" dur="500"/>
                                        <p:tgtEl>
                                          <p:spTgt spid="8"/>
                                        </p:tgtEl>
                                      </p:cBhvr>
                                    </p:animEffect>
                                  </p:childTnLst>
                                </p:cTn>
                              </p:par>
                              <p:par>
                                <p:cTn id="27" presetID="49" presetClass="entr" presetSubtype="0" decel="100000" fill="hold" grpId="0" nodeType="withEffect">
                                  <p:stCondLst>
                                    <p:cond delay="25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 calcmode="lin" valueType="num">
                                      <p:cBhvr>
                                        <p:cTn id="31" dur="500" fill="hold"/>
                                        <p:tgtEl>
                                          <p:spTgt spid="9"/>
                                        </p:tgtEl>
                                        <p:attrNameLst>
                                          <p:attrName>style.rotation</p:attrName>
                                        </p:attrNameLst>
                                      </p:cBhvr>
                                      <p:tavLst>
                                        <p:tav tm="0">
                                          <p:val>
                                            <p:fltVal val="360"/>
                                          </p:val>
                                        </p:tav>
                                        <p:tav tm="100000">
                                          <p:val>
                                            <p:fltVal val="0"/>
                                          </p:val>
                                        </p:tav>
                                      </p:tavLst>
                                    </p:anim>
                                    <p:animEffect transition="in" filter="fade">
                                      <p:cBhvr>
                                        <p:cTn id="32" dur="500"/>
                                        <p:tgtEl>
                                          <p:spTgt spid="9"/>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10">
                                            <p:txEl>
                                              <p:pRg st="0" end="0"/>
                                            </p:txEl>
                                          </p:spTgt>
                                        </p:tgtEl>
                                        <p:attrNameLst>
                                          <p:attrName>style.visibility</p:attrName>
                                        </p:attrNameLst>
                                      </p:cBhvr>
                                      <p:to>
                                        <p:strVal val="visible"/>
                                      </p:to>
                                    </p:set>
                                    <p:animEffect transition="in" filter="fade">
                                      <p:cBhvr>
                                        <p:cTn id="35" dur="500"/>
                                        <p:tgtEl>
                                          <p:spTgt spid="10">
                                            <p:txEl>
                                              <p:pRg st="0" end="0"/>
                                            </p:txEl>
                                          </p:spTgt>
                                        </p:tgtEl>
                                      </p:cBhvr>
                                    </p:animEffect>
                                  </p:childTnLst>
                                </p:cTn>
                              </p:par>
                            </p:childTnLst>
                          </p:cTn>
                        </p:par>
                        <p:par>
                          <p:cTn id="36" fill="hold">
                            <p:stCondLst>
                              <p:cond delay="1250"/>
                            </p:stCondLst>
                            <p:childTnLst>
                              <p:par>
                                <p:cTn id="37" presetID="49" presetClass="entr" presetSubtype="0" decel="100000" fill="hold" grpId="0" nodeType="after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 calcmode="lin" valueType="num">
                                      <p:cBhvr>
                                        <p:cTn id="41" dur="500" fill="hold"/>
                                        <p:tgtEl>
                                          <p:spTgt spid="11"/>
                                        </p:tgtEl>
                                        <p:attrNameLst>
                                          <p:attrName>style.rotation</p:attrName>
                                        </p:attrNameLst>
                                      </p:cBhvr>
                                      <p:tavLst>
                                        <p:tav tm="0">
                                          <p:val>
                                            <p:fltVal val="360"/>
                                          </p:val>
                                        </p:tav>
                                        <p:tav tm="100000">
                                          <p:val>
                                            <p:fltVal val="0"/>
                                          </p:val>
                                        </p:tav>
                                      </p:tavLst>
                                    </p:anim>
                                    <p:animEffect transition="in" filter="fade">
                                      <p:cBhvr>
                                        <p:cTn id="42" dur="500"/>
                                        <p:tgtEl>
                                          <p:spTgt spid="11"/>
                                        </p:tgtEl>
                                      </p:cBhvr>
                                    </p:animEffect>
                                  </p:childTnLst>
                                </p:cTn>
                              </p:par>
                              <p:par>
                                <p:cTn id="43" presetID="49" presetClass="entr" presetSubtype="0" decel="100000" fill="hold" grpId="0" nodeType="withEffect">
                                  <p:stCondLst>
                                    <p:cond delay="250"/>
                                  </p:stCondLst>
                                  <p:childTnLst>
                                    <p:set>
                                      <p:cBhvr>
                                        <p:cTn id="44" dur="1" fill="hold">
                                          <p:stCondLst>
                                            <p:cond delay="0"/>
                                          </p:stCondLst>
                                        </p:cTn>
                                        <p:tgtEl>
                                          <p:spTgt spid="12"/>
                                        </p:tgtEl>
                                        <p:attrNameLst>
                                          <p:attrName>style.visibility</p:attrName>
                                        </p:attrNameLst>
                                      </p:cBhvr>
                                      <p:to>
                                        <p:strVal val="visible"/>
                                      </p:to>
                                    </p:set>
                                    <p:anim calcmode="lin" valueType="num">
                                      <p:cBhvr>
                                        <p:cTn id="45" dur="500" fill="hold"/>
                                        <p:tgtEl>
                                          <p:spTgt spid="12"/>
                                        </p:tgtEl>
                                        <p:attrNameLst>
                                          <p:attrName>ppt_w</p:attrName>
                                        </p:attrNameLst>
                                      </p:cBhvr>
                                      <p:tavLst>
                                        <p:tav tm="0">
                                          <p:val>
                                            <p:fltVal val="0"/>
                                          </p:val>
                                        </p:tav>
                                        <p:tav tm="100000">
                                          <p:val>
                                            <p:strVal val="#ppt_w"/>
                                          </p:val>
                                        </p:tav>
                                      </p:tavLst>
                                    </p:anim>
                                    <p:anim calcmode="lin" valueType="num">
                                      <p:cBhvr>
                                        <p:cTn id="46" dur="500" fill="hold"/>
                                        <p:tgtEl>
                                          <p:spTgt spid="12"/>
                                        </p:tgtEl>
                                        <p:attrNameLst>
                                          <p:attrName>ppt_h</p:attrName>
                                        </p:attrNameLst>
                                      </p:cBhvr>
                                      <p:tavLst>
                                        <p:tav tm="0">
                                          <p:val>
                                            <p:fltVal val="0"/>
                                          </p:val>
                                        </p:tav>
                                        <p:tav tm="100000">
                                          <p:val>
                                            <p:strVal val="#ppt_h"/>
                                          </p:val>
                                        </p:tav>
                                      </p:tavLst>
                                    </p:anim>
                                    <p:anim calcmode="lin" valueType="num">
                                      <p:cBhvr>
                                        <p:cTn id="47" dur="500" fill="hold"/>
                                        <p:tgtEl>
                                          <p:spTgt spid="12"/>
                                        </p:tgtEl>
                                        <p:attrNameLst>
                                          <p:attrName>style.rotation</p:attrName>
                                        </p:attrNameLst>
                                      </p:cBhvr>
                                      <p:tavLst>
                                        <p:tav tm="0">
                                          <p:val>
                                            <p:fltVal val="360"/>
                                          </p:val>
                                        </p:tav>
                                        <p:tav tm="100000">
                                          <p:val>
                                            <p:fltVal val="0"/>
                                          </p:val>
                                        </p:tav>
                                      </p:tavLst>
                                    </p:anim>
                                    <p:animEffect transition="in" filter="fade">
                                      <p:cBhvr>
                                        <p:cTn id="48" dur="500"/>
                                        <p:tgtEl>
                                          <p:spTgt spid="12"/>
                                        </p:tgtEl>
                                      </p:cBhvr>
                                    </p:animEffect>
                                  </p:childTnLst>
                                </p:cTn>
                              </p:par>
                              <p:par>
                                <p:cTn id="49" presetID="10" presetClass="entr" presetSubtype="0" fill="hold" grpId="0" nodeType="withEffect">
                                  <p:stCondLst>
                                    <p:cond delay="250"/>
                                  </p:stCondLst>
                                  <p:childTnLst>
                                    <p:set>
                                      <p:cBhvr>
                                        <p:cTn id="50" dur="1" fill="hold">
                                          <p:stCondLst>
                                            <p:cond delay="0"/>
                                          </p:stCondLst>
                                        </p:cTn>
                                        <p:tgtEl>
                                          <p:spTgt spid="13">
                                            <p:txEl>
                                              <p:pRg st="0" end="0"/>
                                            </p:txEl>
                                          </p:spTgt>
                                        </p:tgtEl>
                                        <p:attrNameLst>
                                          <p:attrName>style.visibility</p:attrName>
                                        </p:attrNameLst>
                                      </p:cBhvr>
                                      <p:to>
                                        <p:strVal val="visible"/>
                                      </p:to>
                                    </p:set>
                                    <p:animEffect transition="in" filter="fade">
                                      <p:cBhvr>
                                        <p:cTn id="51" dur="500"/>
                                        <p:tgtEl>
                                          <p:spTgt spid="13">
                                            <p:txEl>
                                              <p:pRg st="0" end="0"/>
                                            </p:txEl>
                                          </p:spTgt>
                                        </p:tgtEl>
                                      </p:cBhvr>
                                    </p:animEffect>
                                  </p:childTnLst>
                                </p:cTn>
                              </p:par>
                            </p:childTnLst>
                          </p:cTn>
                        </p:par>
                        <p:par>
                          <p:cTn id="52" fill="hold">
                            <p:stCondLst>
                              <p:cond delay="2000"/>
                            </p:stCondLst>
                            <p:childTnLst>
                              <p:par>
                                <p:cTn id="53" presetID="49" presetClass="entr" presetSubtype="0" decel="100000" fill="hold" grpId="0" nodeType="afterEffect">
                                  <p:stCondLst>
                                    <p:cond delay="250"/>
                                  </p:stCondLst>
                                  <p:childTnLst>
                                    <p:set>
                                      <p:cBhvr>
                                        <p:cTn id="54" dur="1" fill="hold">
                                          <p:stCondLst>
                                            <p:cond delay="0"/>
                                          </p:stCondLst>
                                        </p:cTn>
                                        <p:tgtEl>
                                          <p:spTgt spid="14"/>
                                        </p:tgtEl>
                                        <p:attrNameLst>
                                          <p:attrName>style.visibility</p:attrName>
                                        </p:attrNameLst>
                                      </p:cBhvr>
                                      <p:to>
                                        <p:strVal val="visible"/>
                                      </p:to>
                                    </p:set>
                                    <p:anim calcmode="lin" valueType="num">
                                      <p:cBhvr>
                                        <p:cTn id="55" dur="500" fill="hold"/>
                                        <p:tgtEl>
                                          <p:spTgt spid="14"/>
                                        </p:tgtEl>
                                        <p:attrNameLst>
                                          <p:attrName>ppt_w</p:attrName>
                                        </p:attrNameLst>
                                      </p:cBhvr>
                                      <p:tavLst>
                                        <p:tav tm="0">
                                          <p:val>
                                            <p:fltVal val="0"/>
                                          </p:val>
                                        </p:tav>
                                        <p:tav tm="100000">
                                          <p:val>
                                            <p:strVal val="#ppt_w"/>
                                          </p:val>
                                        </p:tav>
                                      </p:tavLst>
                                    </p:anim>
                                    <p:anim calcmode="lin" valueType="num">
                                      <p:cBhvr>
                                        <p:cTn id="56" dur="500" fill="hold"/>
                                        <p:tgtEl>
                                          <p:spTgt spid="14"/>
                                        </p:tgtEl>
                                        <p:attrNameLst>
                                          <p:attrName>ppt_h</p:attrName>
                                        </p:attrNameLst>
                                      </p:cBhvr>
                                      <p:tavLst>
                                        <p:tav tm="0">
                                          <p:val>
                                            <p:fltVal val="0"/>
                                          </p:val>
                                        </p:tav>
                                        <p:tav tm="100000">
                                          <p:val>
                                            <p:strVal val="#ppt_h"/>
                                          </p:val>
                                        </p:tav>
                                      </p:tavLst>
                                    </p:anim>
                                    <p:anim calcmode="lin" valueType="num">
                                      <p:cBhvr>
                                        <p:cTn id="57" dur="500" fill="hold"/>
                                        <p:tgtEl>
                                          <p:spTgt spid="14"/>
                                        </p:tgtEl>
                                        <p:attrNameLst>
                                          <p:attrName>style.rotation</p:attrName>
                                        </p:attrNameLst>
                                      </p:cBhvr>
                                      <p:tavLst>
                                        <p:tav tm="0">
                                          <p:val>
                                            <p:fltVal val="360"/>
                                          </p:val>
                                        </p:tav>
                                        <p:tav tm="100000">
                                          <p:val>
                                            <p:fltVal val="0"/>
                                          </p:val>
                                        </p:tav>
                                      </p:tavLst>
                                    </p:anim>
                                    <p:animEffect transition="in" filter="fade">
                                      <p:cBhvr>
                                        <p:cTn id="58" dur="500"/>
                                        <p:tgtEl>
                                          <p:spTgt spid="14"/>
                                        </p:tgtEl>
                                      </p:cBhvr>
                                    </p:animEffect>
                                  </p:childTnLst>
                                </p:cTn>
                              </p:par>
                              <p:par>
                                <p:cTn id="59" presetID="49" presetClass="entr" presetSubtype="0" decel="100000" fill="hold" grpId="0" nodeType="withEffect">
                                  <p:stCondLst>
                                    <p:cond delay="250"/>
                                  </p:stCondLst>
                                  <p:childTnLst>
                                    <p:set>
                                      <p:cBhvr>
                                        <p:cTn id="60" dur="1" fill="hold">
                                          <p:stCondLst>
                                            <p:cond delay="0"/>
                                          </p:stCondLst>
                                        </p:cTn>
                                        <p:tgtEl>
                                          <p:spTgt spid="15"/>
                                        </p:tgtEl>
                                        <p:attrNameLst>
                                          <p:attrName>style.visibility</p:attrName>
                                        </p:attrNameLst>
                                      </p:cBhvr>
                                      <p:to>
                                        <p:strVal val="visible"/>
                                      </p:to>
                                    </p:set>
                                    <p:anim calcmode="lin" valueType="num">
                                      <p:cBhvr>
                                        <p:cTn id="61" dur="500" fill="hold"/>
                                        <p:tgtEl>
                                          <p:spTgt spid="15"/>
                                        </p:tgtEl>
                                        <p:attrNameLst>
                                          <p:attrName>ppt_w</p:attrName>
                                        </p:attrNameLst>
                                      </p:cBhvr>
                                      <p:tavLst>
                                        <p:tav tm="0">
                                          <p:val>
                                            <p:fltVal val="0"/>
                                          </p:val>
                                        </p:tav>
                                        <p:tav tm="100000">
                                          <p:val>
                                            <p:strVal val="#ppt_w"/>
                                          </p:val>
                                        </p:tav>
                                      </p:tavLst>
                                    </p:anim>
                                    <p:anim calcmode="lin" valueType="num">
                                      <p:cBhvr>
                                        <p:cTn id="62" dur="500" fill="hold"/>
                                        <p:tgtEl>
                                          <p:spTgt spid="15"/>
                                        </p:tgtEl>
                                        <p:attrNameLst>
                                          <p:attrName>ppt_h</p:attrName>
                                        </p:attrNameLst>
                                      </p:cBhvr>
                                      <p:tavLst>
                                        <p:tav tm="0">
                                          <p:val>
                                            <p:fltVal val="0"/>
                                          </p:val>
                                        </p:tav>
                                        <p:tav tm="100000">
                                          <p:val>
                                            <p:strVal val="#ppt_h"/>
                                          </p:val>
                                        </p:tav>
                                      </p:tavLst>
                                    </p:anim>
                                    <p:anim calcmode="lin" valueType="num">
                                      <p:cBhvr>
                                        <p:cTn id="63" dur="500" fill="hold"/>
                                        <p:tgtEl>
                                          <p:spTgt spid="15"/>
                                        </p:tgtEl>
                                        <p:attrNameLst>
                                          <p:attrName>style.rotation</p:attrName>
                                        </p:attrNameLst>
                                      </p:cBhvr>
                                      <p:tavLst>
                                        <p:tav tm="0">
                                          <p:val>
                                            <p:fltVal val="360"/>
                                          </p:val>
                                        </p:tav>
                                        <p:tav tm="100000">
                                          <p:val>
                                            <p:fltVal val="0"/>
                                          </p:val>
                                        </p:tav>
                                      </p:tavLst>
                                    </p:anim>
                                    <p:animEffect transition="in" filter="fade">
                                      <p:cBhvr>
                                        <p:cTn id="64" dur="500"/>
                                        <p:tgtEl>
                                          <p:spTgt spid="15"/>
                                        </p:tgtEl>
                                      </p:cBhvr>
                                    </p:animEffect>
                                  </p:childTnLst>
                                </p:cTn>
                              </p:par>
                              <p:par>
                                <p:cTn id="65" presetID="10" presetClass="entr" presetSubtype="0" fill="hold" grpId="0" nodeType="withEffect">
                                  <p:stCondLst>
                                    <p:cond delay="250"/>
                                  </p:stCondLst>
                                  <p:childTnLst>
                                    <p:set>
                                      <p:cBhvr>
                                        <p:cTn id="66" dur="1" fill="hold">
                                          <p:stCondLst>
                                            <p:cond delay="0"/>
                                          </p:stCondLst>
                                        </p:cTn>
                                        <p:tgtEl>
                                          <p:spTgt spid="16">
                                            <p:txEl>
                                              <p:pRg st="0" end="0"/>
                                            </p:txEl>
                                          </p:spTgt>
                                        </p:tgtEl>
                                        <p:attrNameLst>
                                          <p:attrName>style.visibility</p:attrName>
                                        </p:attrNameLst>
                                      </p:cBhvr>
                                      <p:to>
                                        <p:strVal val="visible"/>
                                      </p:to>
                                    </p:set>
                                    <p:animEffect transition="in" filter="fade">
                                      <p:cBhvr>
                                        <p:cTn id="67" dur="500"/>
                                        <p:tgtEl>
                                          <p:spTgt spid="16">
                                            <p:txEl>
                                              <p:pRg st="0" end="0"/>
                                            </p:txEl>
                                          </p:spTgt>
                                        </p:tgtEl>
                                      </p:cBhvr>
                                    </p:animEffect>
                                  </p:childTnLst>
                                </p:cTn>
                              </p:par>
                            </p:childTnLst>
                          </p:cTn>
                        </p:par>
                        <p:par>
                          <p:cTn id="68" fill="hold">
                            <p:stCondLst>
                              <p:cond delay="2750"/>
                            </p:stCondLst>
                            <p:childTnLst>
                              <p:par>
                                <p:cTn id="69" presetID="49" presetClass="entr" presetSubtype="0" decel="100000" fill="hold" grpId="0" nodeType="afterEffect">
                                  <p:stCondLst>
                                    <p:cond delay="250"/>
                                  </p:stCondLst>
                                  <p:childTnLst>
                                    <p:set>
                                      <p:cBhvr>
                                        <p:cTn id="70" dur="1" fill="hold">
                                          <p:stCondLst>
                                            <p:cond delay="0"/>
                                          </p:stCondLst>
                                        </p:cTn>
                                        <p:tgtEl>
                                          <p:spTgt spid="17"/>
                                        </p:tgtEl>
                                        <p:attrNameLst>
                                          <p:attrName>style.visibility</p:attrName>
                                        </p:attrNameLst>
                                      </p:cBhvr>
                                      <p:to>
                                        <p:strVal val="visible"/>
                                      </p:to>
                                    </p:set>
                                    <p:anim calcmode="lin" valueType="num">
                                      <p:cBhvr>
                                        <p:cTn id="71" dur="500" fill="hold"/>
                                        <p:tgtEl>
                                          <p:spTgt spid="17"/>
                                        </p:tgtEl>
                                        <p:attrNameLst>
                                          <p:attrName>ppt_w</p:attrName>
                                        </p:attrNameLst>
                                      </p:cBhvr>
                                      <p:tavLst>
                                        <p:tav tm="0">
                                          <p:val>
                                            <p:fltVal val="0"/>
                                          </p:val>
                                        </p:tav>
                                        <p:tav tm="100000">
                                          <p:val>
                                            <p:strVal val="#ppt_w"/>
                                          </p:val>
                                        </p:tav>
                                      </p:tavLst>
                                    </p:anim>
                                    <p:anim calcmode="lin" valueType="num">
                                      <p:cBhvr>
                                        <p:cTn id="72" dur="500" fill="hold"/>
                                        <p:tgtEl>
                                          <p:spTgt spid="17"/>
                                        </p:tgtEl>
                                        <p:attrNameLst>
                                          <p:attrName>ppt_h</p:attrName>
                                        </p:attrNameLst>
                                      </p:cBhvr>
                                      <p:tavLst>
                                        <p:tav tm="0">
                                          <p:val>
                                            <p:fltVal val="0"/>
                                          </p:val>
                                        </p:tav>
                                        <p:tav tm="100000">
                                          <p:val>
                                            <p:strVal val="#ppt_h"/>
                                          </p:val>
                                        </p:tav>
                                      </p:tavLst>
                                    </p:anim>
                                    <p:anim calcmode="lin" valueType="num">
                                      <p:cBhvr>
                                        <p:cTn id="73" dur="500" fill="hold"/>
                                        <p:tgtEl>
                                          <p:spTgt spid="17"/>
                                        </p:tgtEl>
                                        <p:attrNameLst>
                                          <p:attrName>style.rotation</p:attrName>
                                        </p:attrNameLst>
                                      </p:cBhvr>
                                      <p:tavLst>
                                        <p:tav tm="0">
                                          <p:val>
                                            <p:fltVal val="360"/>
                                          </p:val>
                                        </p:tav>
                                        <p:tav tm="100000">
                                          <p:val>
                                            <p:fltVal val="0"/>
                                          </p:val>
                                        </p:tav>
                                      </p:tavLst>
                                    </p:anim>
                                    <p:animEffect transition="in" filter="fade">
                                      <p:cBhvr>
                                        <p:cTn id="74" dur="500"/>
                                        <p:tgtEl>
                                          <p:spTgt spid="17"/>
                                        </p:tgtEl>
                                      </p:cBhvr>
                                    </p:animEffect>
                                  </p:childTnLst>
                                </p:cTn>
                              </p:par>
                              <p:par>
                                <p:cTn id="75" presetID="49" presetClass="entr" presetSubtype="0" decel="100000" fill="hold" grpId="0" nodeType="withEffect">
                                  <p:stCondLst>
                                    <p:cond delay="250"/>
                                  </p:stCondLst>
                                  <p:childTnLst>
                                    <p:set>
                                      <p:cBhvr>
                                        <p:cTn id="76" dur="1" fill="hold">
                                          <p:stCondLst>
                                            <p:cond delay="0"/>
                                          </p:stCondLst>
                                        </p:cTn>
                                        <p:tgtEl>
                                          <p:spTgt spid="18"/>
                                        </p:tgtEl>
                                        <p:attrNameLst>
                                          <p:attrName>style.visibility</p:attrName>
                                        </p:attrNameLst>
                                      </p:cBhvr>
                                      <p:to>
                                        <p:strVal val="visible"/>
                                      </p:to>
                                    </p:set>
                                    <p:anim calcmode="lin" valueType="num">
                                      <p:cBhvr>
                                        <p:cTn id="77" dur="500" fill="hold"/>
                                        <p:tgtEl>
                                          <p:spTgt spid="18"/>
                                        </p:tgtEl>
                                        <p:attrNameLst>
                                          <p:attrName>ppt_w</p:attrName>
                                        </p:attrNameLst>
                                      </p:cBhvr>
                                      <p:tavLst>
                                        <p:tav tm="0">
                                          <p:val>
                                            <p:fltVal val="0"/>
                                          </p:val>
                                        </p:tav>
                                        <p:tav tm="100000">
                                          <p:val>
                                            <p:strVal val="#ppt_w"/>
                                          </p:val>
                                        </p:tav>
                                      </p:tavLst>
                                    </p:anim>
                                    <p:anim calcmode="lin" valueType="num">
                                      <p:cBhvr>
                                        <p:cTn id="78" dur="500" fill="hold"/>
                                        <p:tgtEl>
                                          <p:spTgt spid="18"/>
                                        </p:tgtEl>
                                        <p:attrNameLst>
                                          <p:attrName>ppt_h</p:attrName>
                                        </p:attrNameLst>
                                      </p:cBhvr>
                                      <p:tavLst>
                                        <p:tav tm="0">
                                          <p:val>
                                            <p:fltVal val="0"/>
                                          </p:val>
                                        </p:tav>
                                        <p:tav tm="100000">
                                          <p:val>
                                            <p:strVal val="#ppt_h"/>
                                          </p:val>
                                        </p:tav>
                                      </p:tavLst>
                                    </p:anim>
                                    <p:anim calcmode="lin" valueType="num">
                                      <p:cBhvr>
                                        <p:cTn id="79" dur="500" fill="hold"/>
                                        <p:tgtEl>
                                          <p:spTgt spid="18"/>
                                        </p:tgtEl>
                                        <p:attrNameLst>
                                          <p:attrName>style.rotation</p:attrName>
                                        </p:attrNameLst>
                                      </p:cBhvr>
                                      <p:tavLst>
                                        <p:tav tm="0">
                                          <p:val>
                                            <p:fltVal val="360"/>
                                          </p:val>
                                        </p:tav>
                                        <p:tav tm="100000">
                                          <p:val>
                                            <p:fltVal val="0"/>
                                          </p:val>
                                        </p:tav>
                                      </p:tavLst>
                                    </p:anim>
                                    <p:animEffect transition="in" filter="fade">
                                      <p:cBhvr>
                                        <p:cTn id="80" dur="500"/>
                                        <p:tgtEl>
                                          <p:spTgt spid="18"/>
                                        </p:tgtEl>
                                      </p:cBhvr>
                                    </p:animEffect>
                                  </p:childTnLst>
                                </p:cTn>
                              </p:par>
                              <p:par>
                                <p:cTn id="81" presetID="10" presetClass="entr" presetSubtype="0" fill="hold" grpId="0" nodeType="withEffect">
                                  <p:stCondLst>
                                    <p:cond delay="250"/>
                                  </p:stCondLst>
                                  <p:childTnLst>
                                    <p:set>
                                      <p:cBhvr>
                                        <p:cTn id="82" dur="1" fill="hold">
                                          <p:stCondLst>
                                            <p:cond delay="0"/>
                                          </p:stCondLst>
                                        </p:cTn>
                                        <p:tgtEl>
                                          <p:spTgt spid="19">
                                            <p:txEl>
                                              <p:pRg st="0" end="0"/>
                                            </p:txEl>
                                          </p:spTgt>
                                        </p:tgtEl>
                                        <p:attrNameLst>
                                          <p:attrName>style.visibility</p:attrName>
                                        </p:attrNameLst>
                                      </p:cBhvr>
                                      <p:to>
                                        <p:strVal val="visible"/>
                                      </p:to>
                                    </p:set>
                                    <p:animEffect transition="in" filter="fade">
                                      <p:cBhvr>
                                        <p:cTn id="83" dur="500"/>
                                        <p:tgtEl>
                                          <p:spTgt spid="19">
                                            <p:txEl>
                                              <p:pRg st="0" end="0"/>
                                            </p:txEl>
                                          </p:spTgt>
                                        </p:tgtEl>
                                      </p:cBhvr>
                                    </p:animEffect>
                                  </p:childTnLst>
                                </p:cTn>
                              </p:par>
                            </p:childTnLst>
                          </p:cTn>
                        </p:par>
                        <p:par>
                          <p:cTn id="84" fill="hold">
                            <p:stCondLst>
                              <p:cond delay="3500"/>
                            </p:stCondLst>
                            <p:childTnLst>
                              <p:par>
                                <p:cTn id="85" presetID="49" presetClass="entr" presetSubtype="0" decel="100000" fill="hold" grpId="0" nodeType="afterEffect">
                                  <p:stCondLst>
                                    <p:cond delay="250"/>
                                  </p:stCondLst>
                                  <p:childTnLst>
                                    <p:set>
                                      <p:cBhvr>
                                        <p:cTn id="86" dur="1" fill="hold">
                                          <p:stCondLst>
                                            <p:cond delay="0"/>
                                          </p:stCondLst>
                                        </p:cTn>
                                        <p:tgtEl>
                                          <p:spTgt spid="20"/>
                                        </p:tgtEl>
                                        <p:attrNameLst>
                                          <p:attrName>style.visibility</p:attrName>
                                        </p:attrNameLst>
                                      </p:cBhvr>
                                      <p:to>
                                        <p:strVal val="visible"/>
                                      </p:to>
                                    </p:set>
                                    <p:anim calcmode="lin" valueType="num">
                                      <p:cBhvr>
                                        <p:cTn id="87" dur="500" fill="hold"/>
                                        <p:tgtEl>
                                          <p:spTgt spid="20"/>
                                        </p:tgtEl>
                                        <p:attrNameLst>
                                          <p:attrName>ppt_w</p:attrName>
                                        </p:attrNameLst>
                                      </p:cBhvr>
                                      <p:tavLst>
                                        <p:tav tm="0">
                                          <p:val>
                                            <p:fltVal val="0"/>
                                          </p:val>
                                        </p:tav>
                                        <p:tav tm="100000">
                                          <p:val>
                                            <p:strVal val="#ppt_w"/>
                                          </p:val>
                                        </p:tav>
                                      </p:tavLst>
                                    </p:anim>
                                    <p:anim calcmode="lin" valueType="num">
                                      <p:cBhvr>
                                        <p:cTn id="88" dur="500" fill="hold"/>
                                        <p:tgtEl>
                                          <p:spTgt spid="20"/>
                                        </p:tgtEl>
                                        <p:attrNameLst>
                                          <p:attrName>ppt_h</p:attrName>
                                        </p:attrNameLst>
                                      </p:cBhvr>
                                      <p:tavLst>
                                        <p:tav tm="0">
                                          <p:val>
                                            <p:fltVal val="0"/>
                                          </p:val>
                                        </p:tav>
                                        <p:tav tm="100000">
                                          <p:val>
                                            <p:strVal val="#ppt_h"/>
                                          </p:val>
                                        </p:tav>
                                      </p:tavLst>
                                    </p:anim>
                                    <p:anim calcmode="lin" valueType="num">
                                      <p:cBhvr>
                                        <p:cTn id="89" dur="500" fill="hold"/>
                                        <p:tgtEl>
                                          <p:spTgt spid="20"/>
                                        </p:tgtEl>
                                        <p:attrNameLst>
                                          <p:attrName>style.rotation</p:attrName>
                                        </p:attrNameLst>
                                      </p:cBhvr>
                                      <p:tavLst>
                                        <p:tav tm="0">
                                          <p:val>
                                            <p:fltVal val="360"/>
                                          </p:val>
                                        </p:tav>
                                        <p:tav tm="100000">
                                          <p:val>
                                            <p:fltVal val="0"/>
                                          </p:val>
                                        </p:tav>
                                      </p:tavLst>
                                    </p:anim>
                                    <p:animEffect transition="in" filter="fade">
                                      <p:cBhvr>
                                        <p:cTn id="90" dur="500"/>
                                        <p:tgtEl>
                                          <p:spTgt spid="20"/>
                                        </p:tgtEl>
                                      </p:cBhvr>
                                    </p:animEffect>
                                  </p:childTnLst>
                                </p:cTn>
                              </p:par>
                              <p:par>
                                <p:cTn id="91" presetID="49" presetClass="entr" presetSubtype="0" decel="100000" fill="hold" grpId="0" nodeType="withEffect">
                                  <p:stCondLst>
                                    <p:cond delay="250"/>
                                  </p:stCondLst>
                                  <p:childTnLst>
                                    <p:set>
                                      <p:cBhvr>
                                        <p:cTn id="92" dur="1" fill="hold">
                                          <p:stCondLst>
                                            <p:cond delay="0"/>
                                          </p:stCondLst>
                                        </p:cTn>
                                        <p:tgtEl>
                                          <p:spTgt spid="21"/>
                                        </p:tgtEl>
                                        <p:attrNameLst>
                                          <p:attrName>style.visibility</p:attrName>
                                        </p:attrNameLst>
                                      </p:cBhvr>
                                      <p:to>
                                        <p:strVal val="visible"/>
                                      </p:to>
                                    </p:set>
                                    <p:anim calcmode="lin" valueType="num">
                                      <p:cBhvr>
                                        <p:cTn id="93" dur="500" fill="hold"/>
                                        <p:tgtEl>
                                          <p:spTgt spid="21"/>
                                        </p:tgtEl>
                                        <p:attrNameLst>
                                          <p:attrName>ppt_w</p:attrName>
                                        </p:attrNameLst>
                                      </p:cBhvr>
                                      <p:tavLst>
                                        <p:tav tm="0">
                                          <p:val>
                                            <p:fltVal val="0"/>
                                          </p:val>
                                        </p:tav>
                                        <p:tav tm="100000">
                                          <p:val>
                                            <p:strVal val="#ppt_w"/>
                                          </p:val>
                                        </p:tav>
                                      </p:tavLst>
                                    </p:anim>
                                    <p:anim calcmode="lin" valueType="num">
                                      <p:cBhvr>
                                        <p:cTn id="94" dur="500" fill="hold"/>
                                        <p:tgtEl>
                                          <p:spTgt spid="21"/>
                                        </p:tgtEl>
                                        <p:attrNameLst>
                                          <p:attrName>ppt_h</p:attrName>
                                        </p:attrNameLst>
                                      </p:cBhvr>
                                      <p:tavLst>
                                        <p:tav tm="0">
                                          <p:val>
                                            <p:fltVal val="0"/>
                                          </p:val>
                                        </p:tav>
                                        <p:tav tm="100000">
                                          <p:val>
                                            <p:strVal val="#ppt_h"/>
                                          </p:val>
                                        </p:tav>
                                      </p:tavLst>
                                    </p:anim>
                                    <p:anim calcmode="lin" valueType="num">
                                      <p:cBhvr>
                                        <p:cTn id="95" dur="500" fill="hold"/>
                                        <p:tgtEl>
                                          <p:spTgt spid="21"/>
                                        </p:tgtEl>
                                        <p:attrNameLst>
                                          <p:attrName>style.rotation</p:attrName>
                                        </p:attrNameLst>
                                      </p:cBhvr>
                                      <p:tavLst>
                                        <p:tav tm="0">
                                          <p:val>
                                            <p:fltVal val="360"/>
                                          </p:val>
                                        </p:tav>
                                        <p:tav tm="100000">
                                          <p:val>
                                            <p:fltVal val="0"/>
                                          </p:val>
                                        </p:tav>
                                      </p:tavLst>
                                    </p:anim>
                                    <p:animEffect transition="in" filter="fade">
                                      <p:cBhvr>
                                        <p:cTn id="96" dur="500"/>
                                        <p:tgtEl>
                                          <p:spTgt spid="21"/>
                                        </p:tgtEl>
                                      </p:cBhvr>
                                    </p:animEffect>
                                  </p:childTnLst>
                                </p:cTn>
                              </p:par>
                              <p:par>
                                <p:cTn id="97" presetID="10" presetClass="entr" presetSubtype="0" fill="hold" grpId="0" nodeType="withEffect">
                                  <p:stCondLst>
                                    <p:cond delay="250"/>
                                  </p:stCondLst>
                                  <p:childTnLst>
                                    <p:set>
                                      <p:cBhvr>
                                        <p:cTn id="98" dur="1" fill="hold">
                                          <p:stCondLst>
                                            <p:cond delay="0"/>
                                          </p:stCondLst>
                                        </p:cTn>
                                        <p:tgtEl>
                                          <p:spTgt spid="22">
                                            <p:txEl>
                                              <p:pRg st="0" end="0"/>
                                            </p:txEl>
                                          </p:spTgt>
                                        </p:tgtEl>
                                        <p:attrNameLst>
                                          <p:attrName>style.visibility</p:attrName>
                                        </p:attrNameLst>
                                      </p:cBhvr>
                                      <p:to>
                                        <p:strVal val="visible"/>
                                      </p:to>
                                    </p:set>
                                    <p:animEffect transition="in" filter="fade">
                                      <p:cBhvr>
                                        <p:cTn id="99" dur="500"/>
                                        <p:tgtEl>
                                          <p:spTgt spid="22">
                                            <p:txEl>
                                              <p:pRg st="0" end="0"/>
                                            </p:txEl>
                                          </p:spTgt>
                                        </p:tgtEl>
                                      </p:cBhvr>
                                    </p:animEffect>
                                  </p:childTnLst>
                                </p:cTn>
                              </p:par>
                            </p:childTnLst>
                          </p:cTn>
                        </p:par>
                        <p:par>
                          <p:cTn id="100" fill="hold">
                            <p:stCondLst>
                              <p:cond delay="4250"/>
                            </p:stCondLst>
                            <p:childTnLst>
                              <p:par>
                                <p:cTn id="101" presetID="49" presetClass="entr" presetSubtype="0" decel="100000" fill="hold" grpId="0" nodeType="afterEffect">
                                  <p:stCondLst>
                                    <p:cond delay="250"/>
                                  </p:stCondLst>
                                  <p:childTnLst>
                                    <p:set>
                                      <p:cBhvr>
                                        <p:cTn id="102" dur="1" fill="hold">
                                          <p:stCondLst>
                                            <p:cond delay="0"/>
                                          </p:stCondLst>
                                        </p:cTn>
                                        <p:tgtEl>
                                          <p:spTgt spid="23"/>
                                        </p:tgtEl>
                                        <p:attrNameLst>
                                          <p:attrName>style.visibility</p:attrName>
                                        </p:attrNameLst>
                                      </p:cBhvr>
                                      <p:to>
                                        <p:strVal val="visible"/>
                                      </p:to>
                                    </p:set>
                                    <p:anim calcmode="lin" valueType="num">
                                      <p:cBhvr>
                                        <p:cTn id="103" dur="500" fill="hold"/>
                                        <p:tgtEl>
                                          <p:spTgt spid="23"/>
                                        </p:tgtEl>
                                        <p:attrNameLst>
                                          <p:attrName>ppt_w</p:attrName>
                                        </p:attrNameLst>
                                      </p:cBhvr>
                                      <p:tavLst>
                                        <p:tav tm="0">
                                          <p:val>
                                            <p:fltVal val="0"/>
                                          </p:val>
                                        </p:tav>
                                        <p:tav tm="100000">
                                          <p:val>
                                            <p:strVal val="#ppt_w"/>
                                          </p:val>
                                        </p:tav>
                                      </p:tavLst>
                                    </p:anim>
                                    <p:anim calcmode="lin" valueType="num">
                                      <p:cBhvr>
                                        <p:cTn id="104" dur="500" fill="hold"/>
                                        <p:tgtEl>
                                          <p:spTgt spid="23"/>
                                        </p:tgtEl>
                                        <p:attrNameLst>
                                          <p:attrName>ppt_h</p:attrName>
                                        </p:attrNameLst>
                                      </p:cBhvr>
                                      <p:tavLst>
                                        <p:tav tm="0">
                                          <p:val>
                                            <p:fltVal val="0"/>
                                          </p:val>
                                        </p:tav>
                                        <p:tav tm="100000">
                                          <p:val>
                                            <p:strVal val="#ppt_h"/>
                                          </p:val>
                                        </p:tav>
                                      </p:tavLst>
                                    </p:anim>
                                    <p:anim calcmode="lin" valueType="num">
                                      <p:cBhvr>
                                        <p:cTn id="105" dur="500" fill="hold"/>
                                        <p:tgtEl>
                                          <p:spTgt spid="23"/>
                                        </p:tgtEl>
                                        <p:attrNameLst>
                                          <p:attrName>style.rotation</p:attrName>
                                        </p:attrNameLst>
                                      </p:cBhvr>
                                      <p:tavLst>
                                        <p:tav tm="0">
                                          <p:val>
                                            <p:fltVal val="360"/>
                                          </p:val>
                                        </p:tav>
                                        <p:tav tm="100000">
                                          <p:val>
                                            <p:fltVal val="0"/>
                                          </p:val>
                                        </p:tav>
                                      </p:tavLst>
                                    </p:anim>
                                    <p:animEffect transition="in" filter="fade">
                                      <p:cBhvr>
                                        <p:cTn id="106" dur="500"/>
                                        <p:tgtEl>
                                          <p:spTgt spid="23"/>
                                        </p:tgtEl>
                                      </p:cBhvr>
                                    </p:animEffect>
                                  </p:childTnLst>
                                </p:cTn>
                              </p:par>
                              <p:par>
                                <p:cTn id="107" presetID="49" presetClass="entr" presetSubtype="0" decel="100000" fill="hold" grpId="0" nodeType="withEffect">
                                  <p:stCondLst>
                                    <p:cond delay="250"/>
                                  </p:stCondLst>
                                  <p:childTnLst>
                                    <p:set>
                                      <p:cBhvr>
                                        <p:cTn id="108" dur="1" fill="hold">
                                          <p:stCondLst>
                                            <p:cond delay="0"/>
                                          </p:stCondLst>
                                        </p:cTn>
                                        <p:tgtEl>
                                          <p:spTgt spid="24"/>
                                        </p:tgtEl>
                                        <p:attrNameLst>
                                          <p:attrName>style.visibility</p:attrName>
                                        </p:attrNameLst>
                                      </p:cBhvr>
                                      <p:to>
                                        <p:strVal val="visible"/>
                                      </p:to>
                                    </p:set>
                                    <p:anim calcmode="lin" valueType="num">
                                      <p:cBhvr>
                                        <p:cTn id="109" dur="500" fill="hold"/>
                                        <p:tgtEl>
                                          <p:spTgt spid="24"/>
                                        </p:tgtEl>
                                        <p:attrNameLst>
                                          <p:attrName>ppt_w</p:attrName>
                                        </p:attrNameLst>
                                      </p:cBhvr>
                                      <p:tavLst>
                                        <p:tav tm="0">
                                          <p:val>
                                            <p:fltVal val="0"/>
                                          </p:val>
                                        </p:tav>
                                        <p:tav tm="100000">
                                          <p:val>
                                            <p:strVal val="#ppt_w"/>
                                          </p:val>
                                        </p:tav>
                                      </p:tavLst>
                                    </p:anim>
                                    <p:anim calcmode="lin" valueType="num">
                                      <p:cBhvr>
                                        <p:cTn id="110" dur="500" fill="hold"/>
                                        <p:tgtEl>
                                          <p:spTgt spid="24"/>
                                        </p:tgtEl>
                                        <p:attrNameLst>
                                          <p:attrName>ppt_h</p:attrName>
                                        </p:attrNameLst>
                                      </p:cBhvr>
                                      <p:tavLst>
                                        <p:tav tm="0">
                                          <p:val>
                                            <p:fltVal val="0"/>
                                          </p:val>
                                        </p:tav>
                                        <p:tav tm="100000">
                                          <p:val>
                                            <p:strVal val="#ppt_h"/>
                                          </p:val>
                                        </p:tav>
                                      </p:tavLst>
                                    </p:anim>
                                    <p:anim calcmode="lin" valueType="num">
                                      <p:cBhvr>
                                        <p:cTn id="111" dur="500" fill="hold"/>
                                        <p:tgtEl>
                                          <p:spTgt spid="24"/>
                                        </p:tgtEl>
                                        <p:attrNameLst>
                                          <p:attrName>style.rotation</p:attrName>
                                        </p:attrNameLst>
                                      </p:cBhvr>
                                      <p:tavLst>
                                        <p:tav tm="0">
                                          <p:val>
                                            <p:fltVal val="360"/>
                                          </p:val>
                                        </p:tav>
                                        <p:tav tm="100000">
                                          <p:val>
                                            <p:fltVal val="0"/>
                                          </p:val>
                                        </p:tav>
                                      </p:tavLst>
                                    </p:anim>
                                    <p:animEffect transition="in" filter="fade">
                                      <p:cBhvr>
                                        <p:cTn id="112" dur="500"/>
                                        <p:tgtEl>
                                          <p:spTgt spid="24"/>
                                        </p:tgtEl>
                                      </p:cBhvr>
                                    </p:animEffect>
                                  </p:childTnLst>
                                </p:cTn>
                              </p:par>
                              <p:par>
                                <p:cTn id="113" presetID="10" presetClass="entr" presetSubtype="0" fill="hold" grpId="0" nodeType="withEffect">
                                  <p:stCondLst>
                                    <p:cond delay="250"/>
                                  </p:stCondLst>
                                  <p:childTnLst>
                                    <p:set>
                                      <p:cBhvr>
                                        <p:cTn id="114" dur="1" fill="hold">
                                          <p:stCondLst>
                                            <p:cond delay="0"/>
                                          </p:stCondLst>
                                        </p:cTn>
                                        <p:tgtEl>
                                          <p:spTgt spid="25">
                                            <p:txEl>
                                              <p:pRg st="0" end="0"/>
                                            </p:txEl>
                                          </p:spTgt>
                                        </p:tgtEl>
                                        <p:attrNameLst>
                                          <p:attrName>style.visibility</p:attrName>
                                        </p:attrNameLst>
                                      </p:cBhvr>
                                      <p:to>
                                        <p:strVal val="visible"/>
                                      </p:to>
                                    </p:set>
                                    <p:animEffect transition="in" filter="fade">
                                      <p:cBhvr>
                                        <p:cTn id="115" dur="500"/>
                                        <p:tgtEl>
                                          <p:spTgt spid="25">
                                            <p:txEl>
                                              <p:pRg st="0" end="0"/>
                                            </p:txEl>
                                          </p:spTgt>
                                        </p:tgtEl>
                                      </p:cBhvr>
                                    </p:animEffect>
                                  </p:childTnLst>
                                </p:cTn>
                              </p:par>
                            </p:childTnLst>
                          </p:cTn>
                        </p:par>
                        <p:par>
                          <p:cTn id="116" fill="hold">
                            <p:stCondLst>
                              <p:cond delay="5000"/>
                            </p:stCondLst>
                            <p:childTnLst>
                              <p:par>
                                <p:cTn id="117" presetID="49" presetClass="entr" presetSubtype="0" decel="100000" fill="hold" grpId="0" nodeType="afterEffect">
                                  <p:stCondLst>
                                    <p:cond delay="250"/>
                                  </p:stCondLst>
                                  <p:childTnLst>
                                    <p:set>
                                      <p:cBhvr>
                                        <p:cTn id="118" dur="1" fill="hold">
                                          <p:stCondLst>
                                            <p:cond delay="0"/>
                                          </p:stCondLst>
                                        </p:cTn>
                                        <p:tgtEl>
                                          <p:spTgt spid="26"/>
                                        </p:tgtEl>
                                        <p:attrNameLst>
                                          <p:attrName>style.visibility</p:attrName>
                                        </p:attrNameLst>
                                      </p:cBhvr>
                                      <p:to>
                                        <p:strVal val="visible"/>
                                      </p:to>
                                    </p:set>
                                    <p:anim calcmode="lin" valueType="num">
                                      <p:cBhvr>
                                        <p:cTn id="119" dur="500" fill="hold"/>
                                        <p:tgtEl>
                                          <p:spTgt spid="26"/>
                                        </p:tgtEl>
                                        <p:attrNameLst>
                                          <p:attrName>ppt_w</p:attrName>
                                        </p:attrNameLst>
                                      </p:cBhvr>
                                      <p:tavLst>
                                        <p:tav tm="0">
                                          <p:val>
                                            <p:fltVal val="0"/>
                                          </p:val>
                                        </p:tav>
                                        <p:tav tm="100000">
                                          <p:val>
                                            <p:strVal val="#ppt_w"/>
                                          </p:val>
                                        </p:tav>
                                      </p:tavLst>
                                    </p:anim>
                                    <p:anim calcmode="lin" valueType="num">
                                      <p:cBhvr>
                                        <p:cTn id="120" dur="500" fill="hold"/>
                                        <p:tgtEl>
                                          <p:spTgt spid="26"/>
                                        </p:tgtEl>
                                        <p:attrNameLst>
                                          <p:attrName>ppt_h</p:attrName>
                                        </p:attrNameLst>
                                      </p:cBhvr>
                                      <p:tavLst>
                                        <p:tav tm="0">
                                          <p:val>
                                            <p:fltVal val="0"/>
                                          </p:val>
                                        </p:tav>
                                        <p:tav tm="100000">
                                          <p:val>
                                            <p:strVal val="#ppt_h"/>
                                          </p:val>
                                        </p:tav>
                                      </p:tavLst>
                                    </p:anim>
                                    <p:anim calcmode="lin" valueType="num">
                                      <p:cBhvr>
                                        <p:cTn id="121" dur="500" fill="hold"/>
                                        <p:tgtEl>
                                          <p:spTgt spid="26"/>
                                        </p:tgtEl>
                                        <p:attrNameLst>
                                          <p:attrName>style.rotation</p:attrName>
                                        </p:attrNameLst>
                                      </p:cBhvr>
                                      <p:tavLst>
                                        <p:tav tm="0">
                                          <p:val>
                                            <p:fltVal val="360"/>
                                          </p:val>
                                        </p:tav>
                                        <p:tav tm="100000">
                                          <p:val>
                                            <p:fltVal val="0"/>
                                          </p:val>
                                        </p:tav>
                                      </p:tavLst>
                                    </p:anim>
                                    <p:animEffect transition="in" filter="fade">
                                      <p:cBhvr>
                                        <p:cTn id="122" dur="500"/>
                                        <p:tgtEl>
                                          <p:spTgt spid="26"/>
                                        </p:tgtEl>
                                      </p:cBhvr>
                                    </p:animEffect>
                                  </p:childTnLst>
                                </p:cTn>
                              </p:par>
                              <p:par>
                                <p:cTn id="123" presetID="49" presetClass="entr" presetSubtype="0" decel="100000" fill="hold" grpId="0" nodeType="withEffect">
                                  <p:stCondLst>
                                    <p:cond delay="250"/>
                                  </p:stCondLst>
                                  <p:childTnLst>
                                    <p:set>
                                      <p:cBhvr>
                                        <p:cTn id="124" dur="1" fill="hold">
                                          <p:stCondLst>
                                            <p:cond delay="0"/>
                                          </p:stCondLst>
                                        </p:cTn>
                                        <p:tgtEl>
                                          <p:spTgt spid="27"/>
                                        </p:tgtEl>
                                        <p:attrNameLst>
                                          <p:attrName>style.visibility</p:attrName>
                                        </p:attrNameLst>
                                      </p:cBhvr>
                                      <p:to>
                                        <p:strVal val="visible"/>
                                      </p:to>
                                    </p:set>
                                    <p:anim calcmode="lin" valueType="num">
                                      <p:cBhvr>
                                        <p:cTn id="125" dur="500" fill="hold"/>
                                        <p:tgtEl>
                                          <p:spTgt spid="27"/>
                                        </p:tgtEl>
                                        <p:attrNameLst>
                                          <p:attrName>ppt_w</p:attrName>
                                        </p:attrNameLst>
                                      </p:cBhvr>
                                      <p:tavLst>
                                        <p:tav tm="0">
                                          <p:val>
                                            <p:fltVal val="0"/>
                                          </p:val>
                                        </p:tav>
                                        <p:tav tm="100000">
                                          <p:val>
                                            <p:strVal val="#ppt_w"/>
                                          </p:val>
                                        </p:tav>
                                      </p:tavLst>
                                    </p:anim>
                                    <p:anim calcmode="lin" valueType="num">
                                      <p:cBhvr>
                                        <p:cTn id="126" dur="500" fill="hold"/>
                                        <p:tgtEl>
                                          <p:spTgt spid="27"/>
                                        </p:tgtEl>
                                        <p:attrNameLst>
                                          <p:attrName>ppt_h</p:attrName>
                                        </p:attrNameLst>
                                      </p:cBhvr>
                                      <p:tavLst>
                                        <p:tav tm="0">
                                          <p:val>
                                            <p:fltVal val="0"/>
                                          </p:val>
                                        </p:tav>
                                        <p:tav tm="100000">
                                          <p:val>
                                            <p:strVal val="#ppt_h"/>
                                          </p:val>
                                        </p:tav>
                                      </p:tavLst>
                                    </p:anim>
                                    <p:anim calcmode="lin" valueType="num">
                                      <p:cBhvr>
                                        <p:cTn id="127" dur="500" fill="hold"/>
                                        <p:tgtEl>
                                          <p:spTgt spid="27"/>
                                        </p:tgtEl>
                                        <p:attrNameLst>
                                          <p:attrName>style.rotation</p:attrName>
                                        </p:attrNameLst>
                                      </p:cBhvr>
                                      <p:tavLst>
                                        <p:tav tm="0">
                                          <p:val>
                                            <p:fltVal val="360"/>
                                          </p:val>
                                        </p:tav>
                                        <p:tav tm="100000">
                                          <p:val>
                                            <p:fltVal val="0"/>
                                          </p:val>
                                        </p:tav>
                                      </p:tavLst>
                                    </p:anim>
                                    <p:animEffect transition="in" filter="fade">
                                      <p:cBhvr>
                                        <p:cTn id="128" dur="500"/>
                                        <p:tgtEl>
                                          <p:spTgt spid="27"/>
                                        </p:tgtEl>
                                      </p:cBhvr>
                                    </p:animEffect>
                                  </p:childTnLst>
                                </p:cTn>
                              </p:par>
                              <p:par>
                                <p:cTn id="129" presetID="10" presetClass="entr" presetSubtype="0" fill="hold" grpId="0" nodeType="withEffect">
                                  <p:stCondLst>
                                    <p:cond delay="250"/>
                                  </p:stCondLst>
                                  <p:childTnLst>
                                    <p:set>
                                      <p:cBhvr>
                                        <p:cTn id="130" dur="1" fill="hold">
                                          <p:stCondLst>
                                            <p:cond delay="0"/>
                                          </p:stCondLst>
                                        </p:cTn>
                                        <p:tgtEl>
                                          <p:spTgt spid="28">
                                            <p:txEl>
                                              <p:pRg st="0" end="0"/>
                                            </p:txEl>
                                          </p:spTgt>
                                        </p:tgtEl>
                                        <p:attrNameLst>
                                          <p:attrName>style.visibility</p:attrName>
                                        </p:attrNameLst>
                                      </p:cBhvr>
                                      <p:to>
                                        <p:strVal val="visible"/>
                                      </p:to>
                                    </p:set>
                                    <p:animEffect transition="in" filter="fade">
                                      <p:cBhvr>
                                        <p:cTn id="131"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animBg="1"/>
      <p:bldP spid="9" grpId="0"/>
      <p:bldP spid="10" grpId="0" build="p">
        <p:tmplLst>
          <p:tmpl lvl="1">
            <p:tnLst>
              <p:par>
                <p:cTn presetID="10" presetClass="entr" presetSubtype="0" fill="hold" nodeType="with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animBg="1"/>
      <p:bldP spid="12" grpId="0"/>
      <p:bldP spid="13" grpId="0" build="p">
        <p:tmplLst>
          <p:tmpl lvl="1">
            <p:tnLst>
              <p:par>
                <p:cTn presetID="10" presetClass="entr" presetSubtype="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animBg="1"/>
      <p:bldP spid="15" grpId="0"/>
      <p:bldP spid="16" grpId="0" build="p">
        <p:tmplLst>
          <p:tmpl lvl="1">
            <p:tnLst>
              <p:par>
                <p:cTn presetID="10" presetClass="entr" presetSubtype="0"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bldP spid="18" grpId="0"/>
      <p:bldP spid="19" grpId="0" build="p">
        <p:tmplLst>
          <p:tmpl lvl="1">
            <p:tnLst>
              <p:par>
                <p:cTn presetID="10" presetClass="entr" presetSubtype="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animBg="1"/>
      <p:bldP spid="21" grpId="0"/>
      <p:bldP spid="22" grpId="0" build="p">
        <p:tmplLst>
          <p:tmpl lvl="1">
            <p:tnLst>
              <p:par>
                <p:cTn presetID="10" presetClass="entr" presetSubtype="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p:bldP spid="25" grpId="0" build="p">
        <p:tmplLst>
          <p:tmpl lvl="1">
            <p:tnLst>
              <p:par>
                <p:cTn presetID="10" presetClass="entr" presetSubtype="0"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animBg="1"/>
      <p:bldP spid="27" grpId="0"/>
      <p:bldP spid="28" grpId="0" build="p">
        <p:tmplLst>
          <p:tmpl lvl="1">
            <p:tnLst>
              <p:par>
                <p:cTn presetID="10" presetClass="entr" presetSubtype="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x4 Images 2">
    <p:spTree>
      <p:nvGrpSpPr>
        <p:cNvPr id="1" name=""/>
        <p:cNvGrpSpPr/>
        <p:nvPr/>
      </p:nvGrpSpPr>
      <p:grpSpPr>
        <a:xfrm>
          <a:off x="0" y="0"/>
          <a:ext cx="0" cy="0"/>
          <a:chOff x="0" y="0"/>
          <a:chExt cx="0" cy="0"/>
        </a:xfrm>
      </p:grpSpPr>
      <p:sp>
        <p:nvSpPr>
          <p:cNvPr id="20" name="円/楕円 19"/>
          <p:cNvSpPr/>
          <p:nvPr userDrawn="1"/>
        </p:nvSpPr>
        <p:spPr>
          <a:xfrm>
            <a:off x="1024052" y="1849270"/>
            <a:ext cx="3365500" cy="2608430"/>
          </a:xfrm>
          <a:custGeom>
            <a:avLst/>
            <a:gdLst/>
            <a:ahLst/>
            <a:cxnLst/>
            <a:rect l="l" t="t" r="r" b="b"/>
            <a:pathLst>
              <a:path w="3365500" h="2608430">
                <a:moveTo>
                  <a:pt x="1682750" y="0"/>
                </a:moveTo>
                <a:cubicBezTo>
                  <a:pt x="2612107" y="0"/>
                  <a:pt x="3365500" y="753393"/>
                  <a:pt x="3365500" y="1682750"/>
                </a:cubicBezTo>
                <a:cubicBezTo>
                  <a:pt x="3365500" y="2024906"/>
                  <a:pt x="3263382" y="2343211"/>
                  <a:pt x="3087324" y="2608430"/>
                </a:cubicBezTo>
                <a:lnTo>
                  <a:pt x="278177" y="2608430"/>
                </a:lnTo>
                <a:cubicBezTo>
                  <a:pt x="102119" y="2343211"/>
                  <a:pt x="0" y="2024906"/>
                  <a:pt x="0" y="1682750"/>
                </a:cubicBezTo>
                <a:cubicBezTo>
                  <a:pt x="0" y="753393"/>
                  <a:pt x="753393" y="0"/>
                  <a:pt x="1682750" y="0"/>
                </a:cubicBezTo>
                <a:close/>
              </a:path>
            </a:pathLst>
          </a:custGeom>
          <a:solidFill>
            <a:schemeClr val="accent1">
              <a:lumMod val="20000"/>
              <a:lumOff val="80000"/>
              <a:alpha val="3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16" name="テキスト プレースホルダー 11"/>
          <p:cNvSpPr>
            <a:spLocks noGrp="1"/>
          </p:cNvSpPr>
          <p:nvPr>
            <p:ph type="body" sz="quarter" idx="16" hasCustomPrompt="1"/>
          </p:nvPr>
        </p:nvSpPr>
        <p:spPr>
          <a:xfrm>
            <a:off x="658927" y="4513430"/>
            <a:ext cx="4095751" cy="720080"/>
          </a:xfrm>
        </p:spPr>
        <p:txBody>
          <a:bodyPr anchor="t">
            <a:noAutofit/>
          </a:bodyPr>
          <a:lstStyle>
            <a:lvl1pPr algn="ctr">
              <a:lnSpc>
                <a:spcPct val="120000"/>
              </a:lnSpc>
              <a:defRPr sz="2400" spc="300">
                <a:solidFill>
                  <a:schemeClr val="accent1"/>
                </a:solidFill>
                <a:latin typeface="+mj-lt"/>
              </a:defRPr>
            </a:lvl1pPr>
          </a:lstStyle>
          <a:p>
            <a:pPr lvl="0"/>
            <a:r>
              <a:rPr lang="en-US" altLang="ja-JP" dirty="0" smtClean="0"/>
              <a:t>TEXT HERE</a:t>
            </a:r>
            <a:endParaRPr lang="en-US" dirty="0"/>
          </a:p>
        </p:txBody>
      </p:sp>
      <p:sp>
        <p:nvSpPr>
          <p:cNvPr id="19" name="図プレースホルダー 18"/>
          <p:cNvSpPr>
            <a:spLocks noGrp="1"/>
          </p:cNvSpPr>
          <p:nvPr>
            <p:ph type="pic" sz="quarter" idx="17" hasCustomPrompt="1"/>
          </p:nvPr>
        </p:nvSpPr>
        <p:spPr>
          <a:xfrm>
            <a:off x="1214552" y="2030245"/>
            <a:ext cx="2984500" cy="2425700"/>
          </a:xfrm>
          <a:custGeom>
            <a:avLst/>
            <a:gdLst/>
            <a:ahLst/>
            <a:cxnLst/>
            <a:rect l="l" t="t" r="r" b="b"/>
            <a:pathLst>
              <a:path w="2984500" h="2425700">
                <a:moveTo>
                  <a:pt x="1492250" y="0"/>
                </a:moveTo>
                <a:cubicBezTo>
                  <a:pt x="2316397" y="0"/>
                  <a:pt x="2984500" y="668103"/>
                  <a:pt x="2984500" y="1492250"/>
                </a:cubicBezTo>
                <a:cubicBezTo>
                  <a:pt x="2984500" y="1845748"/>
                  <a:pt x="2861585" y="2170537"/>
                  <a:pt x="2655528" y="2425700"/>
                </a:cubicBezTo>
                <a:lnTo>
                  <a:pt x="328973" y="2425700"/>
                </a:lnTo>
                <a:cubicBezTo>
                  <a:pt x="122916" y="2170537"/>
                  <a:pt x="0" y="1845748"/>
                  <a:pt x="0" y="1492250"/>
                </a:cubicBezTo>
                <a:cubicBezTo>
                  <a:pt x="0" y="668103"/>
                  <a:pt x="668103" y="0"/>
                  <a:pt x="1492250" y="0"/>
                </a:cubicBezTo>
                <a:close/>
              </a:path>
            </a:pathLst>
          </a:custGeom>
        </p:spPr>
        <p:txBody>
          <a:bodyPr/>
          <a:lstStyle/>
          <a:p>
            <a:r>
              <a:rPr kumimoji="1" lang="en-US" altLang="ja-JP" dirty="0" smtClean="0"/>
              <a:t> </a:t>
            </a:r>
            <a:endParaRPr kumimoji="1" lang="ja-JP" altLang="en-US" dirty="0"/>
          </a:p>
        </p:txBody>
      </p:sp>
      <p:cxnSp>
        <p:nvCxnSpPr>
          <p:cNvPr id="23" name="直線コネクタ 22"/>
          <p:cNvCxnSpPr/>
          <p:nvPr userDrawn="1"/>
        </p:nvCxnSpPr>
        <p:spPr>
          <a:xfrm>
            <a:off x="906314" y="4461671"/>
            <a:ext cx="3600000"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27" name="円/楕円 19"/>
          <p:cNvSpPr/>
          <p:nvPr userDrawn="1"/>
        </p:nvSpPr>
        <p:spPr>
          <a:xfrm>
            <a:off x="5285379" y="1849270"/>
            <a:ext cx="3365500" cy="2608430"/>
          </a:xfrm>
          <a:custGeom>
            <a:avLst/>
            <a:gdLst/>
            <a:ahLst/>
            <a:cxnLst/>
            <a:rect l="l" t="t" r="r" b="b"/>
            <a:pathLst>
              <a:path w="3365500" h="2608430">
                <a:moveTo>
                  <a:pt x="1682750" y="0"/>
                </a:moveTo>
                <a:cubicBezTo>
                  <a:pt x="2612107" y="0"/>
                  <a:pt x="3365500" y="753393"/>
                  <a:pt x="3365500" y="1682750"/>
                </a:cubicBezTo>
                <a:cubicBezTo>
                  <a:pt x="3365500" y="2024906"/>
                  <a:pt x="3263382" y="2343211"/>
                  <a:pt x="3087324" y="2608430"/>
                </a:cubicBezTo>
                <a:lnTo>
                  <a:pt x="278177" y="2608430"/>
                </a:lnTo>
                <a:cubicBezTo>
                  <a:pt x="102119" y="2343211"/>
                  <a:pt x="0" y="2024906"/>
                  <a:pt x="0" y="1682750"/>
                </a:cubicBezTo>
                <a:cubicBezTo>
                  <a:pt x="0" y="753393"/>
                  <a:pt x="753393" y="0"/>
                  <a:pt x="1682750" y="0"/>
                </a:cubicBezTo>
                <a:close/>
              </a:path>
            </a:pathLst>
          </a:custGeom>
          <a:solidFill>
            <a:schemeClr val="accent1">
              <a:lumMod val="20000"/>
              <a:lumOff val="80000"/>
              <a:alpha val="3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プレースホルダー 11"/>
          <p:cNvSpPr>
            <a:spLocks noGrp="1"/>
          </p:cNvSpPr>
          <p:nvPr>
            <p:ph type="body" sz="quarter" idx="18" hasCustomPrompt="1"/>
          </p:nvPr>
        </p:nvSpPr>
        <p:spPr>
          <a:xfrm>
            <a:off x="4920254" y="4513430"/>
            <a:ext cx="4095751" cy="720080"/>
          </a:xfrm>
        </p:spPr>
        <p:txBody>
          <a:bodyPr anchor="t">
            <a:noAutofit/>
          </a:bodyPr>
          <a:lstStyle>
            <a:lvl1pPr algn="ctr">
              <a:lnSpc>
                <a:spcPct val="120000"/>
              </a:lnSpc>
              <a:defRPr sz="2400" spc="300">
                <a:solidFill>
                  <a:schemeClr val="accent1"/>
                </a:solidFill>
                <a:latin typeface="+mj-lt"/>
              </a:defRPr>
            </a:lvl1pPr>
          </a:lstStyle>
          <a:p>
            <a:pPr lvl="0"/>
            <a:r>
              <a:rPr lang="en-US" altLang="ja-JP" dirty="0" smtClean="0"/>
              <a:t>TEXT HERE</a:t>
            </a:r>
            <a:endParaRPr lang="en-US" dirty="0"/>
          </a:p>
        </p:txBody>
      </p:sp>
      <p:sp>
        <p:nvSpPr>
          <p:cNvPr id="29" name="図プレースホルダー 18"/>
          <p:cNvSpPr>
            <a:spLocks noGrp="1"/>
          </p:cNvSpPr>
          <p:nvPr>
            <p:ph type="pic" sz="quarter" idx="19" hasCustomPrompt="1"/>
          </p:nvPr>
        </p:nvSpPr>
        <p:spPr>
          <a:xfrm>
            <a:off x="5475879" y="2030245"/>
            <a:ext cx="2984500" cy="2425700"/>
          </a:xfrm>
          <a:custGeom>
            <a:avLst/>
            <a:gdLst/>
            <a:ahLst/>
            <a:cxnLst/>
            <a:rect l="l" t="t" r="r" b="b"/>
            <a:pathLst>
              <a:path w="2984500" h="2425700">
                <a:moveTo>
                  <a:pt x="1492250" y="0"/>
                </a:moveTo>
                <a:cubicBezTo>
                  <a:pt x="2316397" y="0"/>
                  <a:pt x="2984500" y="668103"/>
                  <a:pt x="2984500" y="1492250"/>
                </a:cubicBezTo>
                <a:cubicBezTo>
                  <a:pt x="2984500" y="1845748"/>
                  <a:pt x="2861585" y="2170537"/>
                  <a:pt x="2655528" y="2425700"/>
                </a:cubicBezTo>
                <a:lnTo>
                  <a:pt x="328973" y="2425700"/>
                </a:lnTo>
                <a:cubicBezTo>
                  <a:pt x="122916" y="2170537"/>
                  <a:pt x="0" y="1845748"/>
                  <a:pt x="0" y="1492250"/>
                </a:cubicBezTo>
                <a:cubicBezTo>
                  <a:pt x="0" y="668103"/>
                  <a:pt x="668103" y="0"/>
                  <a:pt x="1492250" y="0"/>
                </a:cubicBezTo>
                <a:close/>
              </a:path>
            </a:pathLst>
          </a:custGeom>
        </p:spPr>
        <p:txBody>
          <a:bodyPr/>
          <a:lstStyle/>
          <a:p>
            <a:r>
              <a:rPr kumimoji="1" lang="en-US" altLang="ja-JP" dirty="0" smtClean="0"/>
              <a:t> </a:t>
            </a:r>
            <a:endParaRPr kumimoji="1" lang="ja-JP" altLang="en-US" dirty="0"/>
          </a:p>
        </p:txBody>
      </p:sp>
      <p:cxnSp>
        <p:nvCxnSpPr>
          <p:cNvPr id="30" name="直線コネクタ 29"/>
          <p:cNvCxnSpPr/>
          <p:nvPr userDrawn="1"/>
        </p:nvCxnSpPr>
        <p:spPr>
          <a:xfrm>
            <a:off x="5167641" y="4461671"/>
            <a:ext cx="3600000"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31" name="円/楕円 19"/>
          <p:cNvSpPr/>
          <p:nvPr userDrawn="1"/>
        </p:nvSpPr>
        <p:spPr>
          <a:xfrm>
            <a:off x="9567188" y="1851025"/>
            <a:ext cx="3365500" cy="2608430"/>
          </a:xfrm>
          <a:custGeom>
            <a:avLst/>
            <a:gdLst/>
            <a:ahLst/>
            <a:cxnLst/>
            <a:rect l="l" t="t" r="r" b="b"/>
            <a:pathLst>
              <a:path w="3365500" h="2608430">
                <a:moveTo>
                  <a:pt x="1682750" y="0"/>
                </a:moveTo>
                <a:cubicBezTo>
                  <a:pt x="2612107" y="0"/>
                  <a:pt x="3365500" y="753393"/>
                  <a:pt x="3365500" y="1682750"/>
                </a:cubicBezTo>
                <a:cubicBezTo>
                  <a:pt x="3365500" y="2024906"/>
                  <a:pt x="3263382" y="2343211"/>
                  <a:pt x="3087324" y="2608430"/>
                </a:cubicBezTo>
                <a:lnTo>
                  <a:pt x="278177" y="2608430"/>
                </a:lnTo>
                <a:cubicBezTo>
                  <a:pt x="102119" y="2343211"/>
                  <a:pt x="0" y="2024906"/>
                  <a:pt x="0" y="1682750"/>
                </a:cubicBezTo>
                <a:cubicBezTo>
                  <a:pt x="0" y="753393"/>
                  <a:pt x="753393" y="0"/>
                  <a:pt x="1682750" y="0"/>
                </a:cubicBezTo>
                <a:close/>
              </a:path>
            </a:pathLst>
          </a:custGeom>
          <a:solidFill>
            <a:schemeClr val="accent1">
              <a:lumMod val="20000"/>
              <a:lumOff val="80000"/>
              <a:alpha val="3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プレースホルダー 11"/>
          <p:cNvSpPr>
            <a:spLocks noGrp="1"/>
          </p:cNvSpPr>
          <p:nvPr>
            <p:ph type="body" sz="quarter" idx="20" hasCustomPrompt="1"/>
          </p:nvPr>
        </p:nvSpPr>
        <p:spPr>
          <a:xfrm>
            <a:off x="9202063" y="4515185"/>
            <a:ext cx="4095751" cy="720080"/>
          </a:xfrm>
        </p:spPr>
        <p:txBody>
          <a:bodyPr anchor="t">
            <a:noAutofit/>
          </a:bodyPr>
          <a:lstStyle>
            <a:lvl1pPr algn="ctr">
              <a:lnSpc>
                <a:spcPct val="120000"/>
              </a:lnSpc>
              <a:defRPr sz="2400" spc="300">
                <a:solidFill>
                  <a:schemeClr val="accent1"/>
                </a:solidFill>
                <a:latin typeface="+mj-lt"/>
              </a:defRPr>
            </a:lvl1pPr>
          </a:lstStyle>
          <a:p>
            <a:pPr lvl="0"/>
            <a:r>
              <a:rPr lang="en-US" altLang="ja-JP" dirty="0" smtClean="0"/>
              <a:t>TEXT HERE</a:t>
            </a:r>
            <a:endParaRPr lang="en-US" dirty="0"/>
          </a:p>
        </p:txBody>
      </p:sp>
      <p:sp>
        <p:nvSpPr>
          <p:cNvPr id="33" name="図プレースホルダー 18"/>
          <p:cNvSpPr>
            <a:spLocks noGrp="1"/>
          </p:cNvSpPr>
          <p:nvPr>
            <p:ph type="pic" sz="quarter" idx="21" hasCustomPrompt="1"/>
          </p:nvPr>
        </p:nvSpPr>
        <p:spPr>
          <a:xfrm>
            <a:off x="9757688" y="2032000"/>
            <a:ext cx="2984500" cy="2425700"/>
          </a:xfrm>
          <a:custGeom>
            <a:avLst/>
            <a:gdLst/>
            <a:ahLst/>
            <a:cxnLst/>
            <a:rect l="l" t="t" r="r" b="b"/>
            <a:pathLst>
              <a:path w="2984500" h="2425700">
                <a:moveTo>
                  <a:pt x="1492250" y="0"/>
                </a:moveTo>
                <a:cubicBezTo>
                  <a:pt x="2316397" y="0"/>
                  <a:pt x="2984500" y="668103"/>
                  <a:pt x="2984500" y="1492250"/>
                </a:cubicBezTo>
                <a:cubicBezTo>
                  <a:pt x="2984500" y="1845748"/>
                  <a:pt x="2861585" y="2170537"/>
                  <a:pt x="2655528" y="2425700"/>
                </a:cubicBezTo>
                <a:lnTo>
                  <a:pt x="328973" y="2425700"/>
                </a:lnTo>
                <a:cubicBezTo>
                  <a:pt x="122916" y="2170537"/>
                  <a:pt x="0" y="1845748"/>
                  <a:pt x="0" y="1492250"/>
                </a:cubicBezTo>
                <a:cubicBezTo>
                  <a:pt x="0" y="668103"/>
                  <a:pt x="668103" y="0"/>
                  <a:pt x="1492250" y="0"/>
                </a:cubicBezTo>
                <a:close/>
              </a:path>
            </a:pathLst>
          </a:custGeom>
        </p:spPr>
        <p:txBody>
          <a:bodyPr/>
          <a:lstStyle/>
          <a:p>
            <a:r>
              <a:rPr kumimoji="1" lang="en-US" altLang="ja-JP" dirty="0" smtClean="0"/>
              <a:t> </a:t>
            </a:r>
            <a:endParaRPr kumimoji="1" lang="ja-JP" altLang="en-US" dirty="0"/>
          </a:p>
        </p:txBody>
      </p:sp>
      <p:cxnSp>
        <p:nvCxnSpPr>
          <p:cNvPr id="34" name="直線コネクタ 33"/>
          <p:cNvCxnSpPr/>
          <p:nvPr userDrawn="1"/>
        </p:nvCxnSpPr>
        <p:spPr>
          <a:xfrm>
            <a:off x="9449450" y="4463426"/>
            <a:ext cx="3600000"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35" name="円/楕円 19"/>
          <p:cNvSpPr/>
          <p:nvPr userDrawn="1"/>
        </p:nvSpPr>
        <p:spPr>
          <a:xfrm>
            <a:off x="13828515" y="1851025"/>
            <a:ext cx="3365500" cy="2608430"/>
          </a:xfrm>
          <a:custGeom>
            <a:avLst/>
            <a:gdLst/>
            <a:ahLst/>
            <a:cxnLst/>
            <a:rect l="l" t="t" r="r" b="b"/>
            <a:pathLst>
              <a:path w="3365500" h="2608430">
                <a:moveTo>
                  <a:pt x="1682750" y="0"/>
                </a:moveTo>
                <a:cubicBezTo>
                  <a:pt x="2612107" y="0"/>
                  <a:pt x="3365500" y="753393"/>
                  <a:pt x="3365500" y="1682750"/>
                </a:cubicBezTo>
                <a:cubicBezTo>
                  <a:pt x="3365500" y="2024906"/>
                  <a:pt x="3263382" y="2343211"/>
                  <a:pt x="3087324" y="2608430"/>
                </a:cubicBezTo>
                <a:lnTo>
                  <a:pt x="278177" y="2608430"/>
                </a:lnTo>
                <a:cubicBezTo>
                  <a:pt x="102119" y="2343211"/>
                  <a:pt x="0" y="2024906"/>
                  <a:pt x="0" y="1682750"/>
                </a:cubicBezTo>
                <a:cubicBezTo>
                  <a:pt x="0" y="753393"/>
                  <a:pt x="753393" y="0"/>
                  <a:pt x="1682750" y="0"/>
                </a:cubicBezTo>
                <a:close/>
              </a:path>
            </a:pathLst>
          </a:custGeom>
          <a:solidFill>
            <a:schemeClr val="accent1">
              <a:lumMod val="20000"/>
              <a:lumOff val="80000"/>
              <a:alpha val="3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プレースホルダー 11"/>
          <p:cNvSpPr>
            <a:spLocks noGrp="1"/>
          </p:cNvSpPr>
          <p:nvPr>
            <p:ph type="body" sz="quarter" idx="22" hasCustomPrompt="1"/>
          </p:nvPr>
        </p:nvSpPr>
        <p:spPr>
          <a:xfrm>
            <a:off x="13463390" y="4515185"/>
            <a:ext cx="4095751" cy="720080"/>
          </a:xfrm>
        </p:spPr>
        <p:txBody>
          <a:bodyPr anchor="t">
            <a:noAutofit/>
          </a:bodyPr>
          <a:lstStyle>
            <a:lvl1pPr algn="ctr">
              <a:lnSpc>
                <a:spcPct val="120000"/>
              </a:lnSpc>
              <a:defRPr sz="2400" spc="300">
                <a:solidFill>
                  <a:schemeClr val="accent1"/>
                </a:solidFill>
                <a:latin typeface="+mj-lt"/>
              </a:defRPr>
            </a:lvl1pPr>
          </a:lstStyle>
          <a:p>
            <a:pPr lvl="0"/>
            <a:r>
              <a:rPr lang="en-US" altLang="ja-JP" dirty="0" smtClean="0"/>
              <a:t>TEXT HERE</a:t>
            </a:r>
            <a:endParaRPr lang="en-US" dirty="0"/>
          </a:p>
        </p:txBody>
      </p:sp>
      <p:sp>
        <p:nvSpPr>
          <p:cNvPr id="37" name="図プレースホルダー 18"/>
          <p:cNvSpPr>
            <a:spLocks noGrp="1"/>
          </p:cNvSpPr>
          <p:nvPr>
            <p:ph type="pic" sz="quarter" idx="23" hasCustomPrompt="1"/>
          </p:nvPr>
        </p:nvSpPr>
        <p:spPr>
          <a:xfrm>
            <a:off x="14019015" y="2032000"/>
            <a:ext cx="2984500" cy="2425700"/>
          </a:xfrm>
          <a:custGeom>
            <a:avLst/>
            <a:gdLst/>
            <a:ahLst/>
            <a:cxnLst/>
            <a:rect l="l" t="t" r="r" b="b"/>
            <a:pathLst>
              <a:path w="2984500" h="2425700">
                <a:moveTo>
                  <a:pt x="1492250" y="0"/>
                </a:moveTo>
                <a:cubicBezTo>
                  <a:pt x="2316397" y="0"/>
                  <a:pt x="2984500" y="668103"/>
                  <a:pt x="2984500" y="1492250"/>
                </a:cubicBezTo>
                <a:cubicBezTo>
                  <a:pt x="2984500" y="1845748"/>
                  <a:pt x="2861585" y="2170537"/>
                  <a:pt x="2655528" y="2425700"/>
                </a:cubicBezTo>
                <a:lnTo>
                  <a:pt x="328973" y="2425700"/>
                </a:lnTo>
                <a:cubicBezTo>
                  <a:pt x="122916" y="2170537"/>
                  <a:pt x="0" y="1845748"/>
                  <a:pt x="0" y="1492250"/>
                </a:cubicBezTo>
                <a:cubicBezTo>
                  <a:pt x="0" y="668103"/>
                  <a:pt x="668103" y="0"/>
                  <a:pt x="1492250" y="0"/>
                </a:cubicBezTo>
                <a:close/>
              </a:path>
            </a:pathLst>
          </a:custGeom>
        </p:spPr>
        <p:txBody>
          <a:bodyPr/>
          <a:lstStyle/>
          <a:p>
            <a:r>
              <a:rPr kumimoji="1" lang="en-US" altLang="ja-JP" dirty="0" smtClean="0"/>
              <a:t> </a:t>
            </a:r>
            <a:endParaRPr kumimoji="1" lang="ja-JP" altLang="en-US" dirty="0"/>
          </a:p>
        </p:txBody>
      </p:sp>
      <p:cxnSp>
        <p:nvCxnSpPr>
          <p:cNvPr id="38" name="直線コネクタ 37"/>
          <p:cNvCxnSpPr/>
          <p:nvPr userDrawn="1"/>
        </p:nvCxnSpPr>
        <p:spPr>
          <a:xfrm>
            <a:off x="13710777" y="4463426"/>
            <a:ext cx="3600000"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39" name="円/楕円 19"/>
          <p:cNvSpPr/>
          <p:nvPr userDrawn="1"/>
        </p:nvSpPr>
        <p:spPr>
          <a:xfrm>
            <a:off x="1047391" y="5627935"/>
            <a:ext cx="3365500" cy="2608430"/>
          </a:xfrm>
          <a:custGeom>
            <a:avLst/>
            <a:gdLst/>
            <a:ahLst/>
            <a:cxnLst/>
            <a:rect l="l" t="t" r="r" b="b"/>
            <a:pathLst>
              <a:path w="3365500" h="2608430">
                <a:moveTo>
                  <a:pt x="1682750" y="0"/>
                </a:moveTo>
                <a:cubicBezTo>
                  <a:pt x="2612107" y="0"/>
                  <a:pt x="3365500" y="753393"/>
                  <a:pt x="3365500" y="1682750"/>
                </a:cubicBezTo>
                <a:cubicBezTo>
                  <a:pt x="3365500" y="2024906"/>
                  <a:pt x="3263382" y="2343211"/>
                  <a:pt x="3087324" y="2608430"/>
                </a:cubicBezTo>
                <a:lnTo>
                  <a:pt x="278177" y="2608430"/>
                </a:lnTo>
                <a:cubicBezTo>
                  <a:pt x="102119" y="2343211"/>
                  <a:pt x="0" y="2024906"/>
                  <a:pt x="0" y="1682750"/>
                </a:cubicBezTo>
                <a:cubicBezTo>
                  <a:pt x="0" y="753393"/>
                  <a:pt x="753393" y="0"/>
                  <a:pt x="1682750" y="0"/>
                </a:cubicBezTo>
                <a:close/>
              </a:path>
            </a:pathLst>
          </a:custGeom>
          <a:solidFill>
            <a:schemeClr val="accent1">
              <a:lumMod val="20000"/>
              <a:lumOff val="80000"/>
              <a:alpha val="3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テキスト プレースホルダー 11"/>
          <p:cNvSpPr>
            <a:spLocks noGrp="1"/>
          </p:cNvSpPr>
          <p:nvPr>
            <p:ph type="body" sz="quarter" idx="24" hasCustomPrompt="1"/>
          </p:nvPr>
        </p:nvSpPr>
        <p:spPr>
          <a:xfrm>
            <a:off x="682266" y="8292095"/>
            <a:ext cx="4095751" cy="720080"/>
          </a:xfrm>
        </p:spPr>
        <p:txBody>
          <a:bodyPr anchor="t">
            <a:noAutofit/>
          </a:bodyPr>
          <a:lstStyle>
            <a:lvl1pPr algn="ctr">
              <a:lnSpc>
                <a:spcPct val="120000"/>
              </a:lnSpc>
              <a:defRPr sz="2400" spc="300">
                <a:solidFill>
                  <a:schemeClr val="accent1"/>
                </a:solidFill>
                <a:latin typeface="+mj-lt"/>
              </a:defRPr>
            </a:lvl1pPr>
          </a:lstStyle>
          <a:p>
            <a:pPr lvl="0"/>
            <a:r>
              <a:rPr lang="en-US" altLang="ja-JP" dirty="0" smtClean="0"/>
              <a:t>TEXT HERE</a:t>
            </a:r>
            <a:endParaRPr lang="en-US" dirty="0"/>
          </a:p>
        </p:txBody>
      </p:sp>
      <p:sp>
        <p:nvSpPr>
          <p:cNvPr id="41" name="図プレースホルダー 18"/>
          <p:cNvSpPr>
            <a:spLocks noGrp="1"/>
          </p:cNvSpPr>
          <p:nvPr>
            <p:ph type="pic" sz="quarter" idx="25" hasCustomPrompt="1"/>
          </p:nvPr>
        </p:nvSpPr>
        <p:spPr>
          <a:xfrm>
            <a:off x="1237891" y="5808910"/>
            <a:ext cx="2984500" cy="2425700"/>
          </a:xfrm>
          <a:custGeom>
            <a:avLst/>
            <a:gdLst/>
            <a:ahLst/>
            <a:cxnLst/>
            <a:rect l="l" t="t" r="r" b="b"/>
            <a:pathLst>
              <a:path w="2984500" h="2425700">
                <a:moveTo>
                  <a:pt x="1492250" y="0"/>
                </a:moveTo>
                <a:cubicBezTo>
                  <a:pt x="2316397" y="0"/>
                  <a:pt x="2984500" y="668103"/>
                  <a:pt x="2984500" y="1492250"/>
                </a:cubicBezTo>
                <a:cubicBezTo>
                  <a:pt x="2984500" y="1845748"/>
                  <a:pt x="2861585" y="2170537"/>
                  <a:pt x="2655528" y="2425700"/>
                </a:cubicBezTo>
                <a:lnTo>
                  <a:pt x="328973" y="2425700"/>
                </a:lnTo>
                <a:cubicBezTo>
                  <a:pt x="122916" y="2170537"/>
                  <a:pt x="0" y="1845748"/>
                  <a:pt x="0" y="1492250"/>
                </a:cubicBezTo>
                <a:cubicBezTo>
                  <a:pt x="0" y="668103"/>
                  <a:pt x="668103" y="0"/>
                  <a:pt x="1492250" y="0"/>
                </a:cubicBezTo>
                <a:close/>
              </a:path>
            </a:pathLst>
          </a:custGeom>
        </p:spPr>
        <p:txBody>
          <a:bodyPr/>
          <a:lstStyle/>
          <a:p>
            <a:r>
              <a:rPr kumimoji="1" lang="en-US" altLang="ja-JP" dirty="0" smtClean="0"/>
              <a:t> </a:t>
            </a:r>
            <a:endParaRPr kumimoji="1" lang="ja-JP" altLang="en-US" dirty="0"/>
          </a:p>
        </p:txBody>
      </p:sp>
      <p:cxnSp>
        <p:nvCxnSpPr>
          <p:cNvPr id="42" name="直線コネクタ 41"/>
          <p:cNvCxnSpPr/>
          <p:nvPr userDrawn="1"/>
        </p:nvCxnSpPr>
        <p:spPr>
          <a:xfrm>
            <a:off x="929653" y="8240336"/>
            <a:ext cx="3600000"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43" name="円/楕円 19"/>
          <p:cNvSpPr/>
          <p:nvPr userDrawn="1"/>
        </p:nvSpPr>
        <p:spPr>
          <a:xfrm>
            <a:off x="5308718" y="5627935"/>
            <a:ext cx="3365500" cy="2608430"/>
          </a:xfrm>
          <a:custGeom>
            <a:avLst/>
            <a:gdLst/>
            <a:ahLst/>
            <a:cxnLst/>
            <a:rect l="l" t="t" r="r" b="b"/>
            <a:pathLst>
              <a:path w="3365500" h="2608430">
                <a:moveTo>
                  <a:pt x="1682750" y="0"/>
                </a:moveTo>
                <a:cubicBezTo>
                  <a:pt x="2612107" y="0"/>
                  <a:pt x="3365500" y="753393"/>
                  <a:pt x="3365500" y="1682750"/>
                </a:cubicBezTo>
                <a:cubicBezTo>
                  <a:pt x="3365500" y="2024906"/>
                  <a:pt x="3263382" y="2343211"/>
                  <a:pt x="3087324" y="2608430"/>
                </a:cubicBezTo>
                <a:lnTo>
                  <a:pt x="278177" y="2608430"/>
                </a:lnTo>
                <a:cubicBezTo>
                  <a:pt x="102119" y="2343211"/>
                  <a:pt x="0" y="2024906"/>
                  <a:pt x="0" y="1682750"/>
                </a:cubicBezTo>
                <a:cubicBezTo>
                  <a:pt x="0" y="753393"/>
                  <a:pt x="753393" y="0"/>
                  <a:pt x="1682750" y="0"/>
                </a:cubicBezTo>
                <a:close/>
              </a:path>
            </a:pathLst>
          </a:custGeom>
          <a:solidFill>
            <a:schemeClr val="accent1">
              <a:lumMod val="20000"/>
              <a:lumOff val="80000"/>
              <a:alpha val="3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テキスト プレースホルダー 11"/>
          <p:cNvSpPr>
            <a:spLocks noGrp="1"/>
          </p:cNvSpPr>
          <p:nvPr>
            <p:ph type="body" sz="quarter" idx="26" hasCustomPrompt="1"/>
          </p:nvPr>
        </p:nvSpPr>
        <p:spPr>
          <a:xfrm>
            <a:off x="4943593" y="8292095"/>
            <a:ext cx="4095751" cy="720080"/>
          </a:xfrm>
        </p:spPr>
        <p:txBody>
          <a:bodyPr anchor="t">
            <a:noAutofit/>
          </a:bodyPr>
          <a:lstStyle>
            <a:lvl1pPr algn="ctr">
              <a:lnSpc>
                <a:spcPct val="120000"/>
              </a:lnSpc>
              <a:defRPr sz="2400" spc="300">
                <a:solidFill>
                  <a:schemeClr val="accent1"/>
                </a:solidFill>
                <a:latin typeface="+mj-lt"/>
              </a:defRPr>
            </a:lvl1pPr>
          </a:lstStyle>
          <a:p>
            <a:pPr lvl="0"/>
            <a:r>
              <a:rPr lang="en-US" altLang="ja-JP" dirty="0" smtClean="0"/>
              <a:t>TEXT HERE</a:t>
            </a:r>
            <a:endParaRPr lang="en-US" dirty="0"/>
          </a:p>
        </p:txBody>
      </p:sp>
      <p:sp>
        <p:nvSpPr>
          <p:cNvPr id="45" name="図プレースホルダー 18"/>
          <p:cNvSpPr>
            <a:spLocks noGrp="1"/>
          </p:cNvSpPr>
          <p:nvPr>
            <p:ph type="pic" sz="quarter" idx="27" hasCustomPrompt="1"/>
          </p:nvPr>
        </p:nvSpPr>
        <p:spPr>
          <a:xfrm>
            <a:off x="5499218" y="5808910"/>
            <a:ext cx="2984500" cy="2425700"/>
          </a:xfrm>
          <a:custGeom>
            <a:avLst/>
            <a:gdLst/>
            <a:ahLst/>
            <a:cxnLst/>
            <a:rect l="l" t="t" r="r" b="b"/>
            <a:pathLst>
              <a:path w="2984500" h="2425700">
                <a:moveTo>
                  <a:pt x="1492250" y="0"/>
                </a:moveTo>
                <a:cubicBezTo>
                  <a:pt x="2316397" y="0"/>
                  <a:pt x="2984500" y="668103"/>
                  <a:pt x="2984500" y="1492250"/>
                </a:cubicBezTo>
                <a:cubicBezTo>
                  <a:pt x="2984500" y="1845748"/>
                  <a:pt x="2861585" y="2170537"/>
                  <a:pt x="2655528" y="2425700"/>
                </a:cubicBezTo>
                <a:lnTo>
                  <a:pt x="328973" y="2425700"/>
                </a:lnTo>
                <a:cubicBezTo>
                  <a:pt x="122916" y="2170537"/>
                  <a:pt x="0" y="1845748"/>
                  <a:pt x="0" y="1492250"/>
                </a:cubicBezTo>
                <a:cubicBezTo>
                  <a:pt x="0" y="668103"/>
                  <a:pt x="668103" y="0"/>
                  <a:pt x="1492250" y="0"/>
                </a:cubicBezTo>
                <a:close/>
              </a:path>
            </a:pathLst>
          </a:custGeom>
        </p:spPr>
        <p:txBody>
          <a:bodyPr/>
          <a:lstStyle/>
          <a:p>
            <a:r>
              <a:rPr kumimoji="1" lang="en-US" altLang="ja-JP" dirty="0" smtClean="0"/>
              <a:t> </a:t>
            </a:r>
            <a:endParaRPr kumimoji="1" lang="ja-JP" altLang="en-US" dirty="0"/>
          </a:p>
        </p:txBody>
      </p:sp>
      <p:cxnSp>
        <p:nvCxnSpPr>
          <p:cNvPr id="46" name="直線コネクタ 45"/>
          <p:cNvCxnSpPr/>
          <p:nvPr userDrawn="1"/>
        </p:nvCxnSpPr>
        <p:spPr>
          <a:xfrm>
            <a:off x="5190980" y="8240336"/>
            <a:ext cx="3600000"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47" name="円/楕円 19"/>
          <p:cNvSpPr/>
          <p:nvPr userDrawn="1"/>
        </p:nvSpPr>
        <p:spPr>
          <a:xfrm>
            <a:off x="9590527" y="5629690"/>
            <a:ext cx="3365500" cy="2608430"/>
          </a:xfrm>
          <a:custGeom>
            <a:avLst/>
            <a:gdLst/>
            <a:ahLst/>
            <a:cxnLst/>
            <a:rect l="l" t="t" r="r" b="b"/>
            <a:pathLst>
              <a:path w="3365500" h="2608430">
                <a:moveTo>
                  <a:pt x="1682750" y="0"/>
                </a:moveTo>
                <a:cubicBezTo>
                  <a:pt x="2612107" y="0"/>
                  <a:pt x="3365500" y="753393"/>
                  <a:pt x="3365500" y="1682750"/>
                </a:cubicBezTo>
                <a:cubicBezTo>
                  <a:pt x="3365500" y="2024906"/>
                  <a:pt x="3263382" y="2343211"/>
                  <a:pt x="3087324" y="2608430"/>
                </a:cubicBezTo>
                <a:lnTo>
                  <a:pt x="278177" y="2608430"/>
                </a:lnTo>
                <a:cubicBezTo>
                  <a:pt x="102119" y="2343211"/>
                  <a:pt x="0" y="2024906"/>
                  <a:pt x="0" y="1682750"/>
                </a:cubicBezTo>
                <a:cubicBezTo>
                  <a:pt x="0" y="753393"/>
                  <a:pt x="753393" y="0"/>
                  <a:pt x="1682750" y="0"/>
                </a:cubicBezTo>
                <a:close/>
              </a:path>
            </a:pathLst>
          </a:custGeom>
          <a:solidFill>
            <a:schemeClr val="accent1">
              <a:lumMod val="20000"/>
              <a:lumOff val="80000"/>
              <a:alpha val="3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プレースホルダー 11"/>
          <p:cNvSpPr>
            <a:spLocks noGrp="1"/>
          </p:cNvSpPr>
          <p:nvPr>
            <p:ph type="body" sz="quarter" idx="28" hasCustomPrompt="1"/>
          </p:nvPr>
        </p:nvSpPr>
        <p:spPr>
          <a:xfrm>
            <a:off x="9225402" y="8293850"/>
            <a:ext cx="4095751" cy="720080"/>
          </a:xfrm>
        </p:spPr>
        <p:txBody>
          <a:bodyPr anchor="t">
            <a:noAutofit/>
          </a:bodyPr>
          <a:lstStyle>
            <a:lvl1pPr algn="ctr">
              <a:lnSpc>
                <a:spcPct val="120000"/>
              </a:lnSpc>
              <a:defRPr sz="2400" spc="300">
                <a:solidFill>
                  <a:schemeClr val="accent1"/>
                </a:solidFill>
                <a:latin typeface="+mj-lt"/>
              </a:defRPr>
            </a:lvl1pPr>
          </a:lstStyle>
          <a:p>
            <a:pPr lvl="0"/>
            <a:r>
              <a:rPr lang="en-US" altLang="ja-JP" dirty="0" smtClean="0"/>
              <a:t>TEXT HERE</a:t>
            </a:r>
            <a:endParaRPr lang="en-US" dirty="0"/>
          </a:p>
        </p:txBody>
      </p:sp>
      <p:sp>
        <p:nvSpPr>
          <p:cNvPr id="49" name="図プレースホルダー 18"/>
          <p:cNvSpPr>
            <a:spLocks noGrp="1"/>
          </p:cNvSpPr>
          <p:nvPr>
            <p:ph type="pic" sz="quarter" idx="29" hasCustomPrompt="1"/>
          </p:nvPr>
        </p:nvSpPr>
        <p:spPr>
          <a:xfrm>
            <a:off x="9781027" y="5810665"/>
            <a:ext cx="2984500" cy="2425700"/>
          </a:xfrm>
          <a:custGeom>
            <a:avLst/>
            <a:gdLst/>
            <a:ahLst/>
            <a:cxnLst/>
            <a:rect l="l" t="t" r="r" b="b"/>
            <a:pathLst>
              <a:path w="2984500" h="2425700">
                <a:moveTo>
                  <a:pt x="1492250" y="0"/>
                </a:moveTo>
                <a:cubicBezTo>
                  <a:pt x="2316397" y="0"/>
                  <a:pt x="2984500" y="668103"/>
                  <a:pt x="2984500" y="1492250"/>
                </a:cubicBezTo>
                <a:cubicBezTo>
                  <a:pt x="2984500" y="1845748"/>
                  <a:pt x="2861585" y="2170537"/>
                  <a:pt x="2655528" y="2425700"/>
                </a:cubicBezTo>
                <a:lnTo>
                  <a:pt x="328973" y="2425700"/>
                </a:lnTo>
                <a:cubicBezTo>
                  <a:pt x="122916" y="2170537"/>
                  <a:pt x="0" y="1845748"/>
                  <a:pt x="0" y="1492250"/>
                </a:cubicBezTo>
                <a:cubicBezTo>
                  <a:pt x="0" y="668103"/>
                  <a:pt x="668103" y="0"/>
                  <a:pt x="1492250" y="0"/>
                </a:cubicBezTo>
                <a:close/>
              </a:path>
            </a:pathLst>
          </a:custGeom>
        </p:spPr>
        <p:txBody>
          <a:bodyPr/>
          <a:lstStyle/>
          <a:p>
            <a:r>
              <a:rPr kumimoji="1" lang="en-US" altLang="ja-JP" dirty="0" smtClean="0"/>
              <a:t> </a:t>
            </a:r>
            <a:endParaRPr kumimoji="1" lang="ja-JP" altLang="en-US" dirty="0"/>
          </a:p>
        </p:txBody>
      </p:sp>
      <p:cxnSp>
        <p:nvCxnSpPr>
          <p:cNvPr id="50" name="直線コネクタ 49"/>
          <p:cNvCxnSpPr/>
          <p:nvPr userDrawn="1"/>
        </p:nvCxnSpPr>
        <p:spPr>
          <a:xfrm>
            <a:off x="9472789" y="8242091"/>
            <a:ext cx="3600000"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51" name="円/楕円 19"/>
          <p:cNvSpPr/>
          <p:nvPr userDrawn="1"/>
        </p:nvSpPr>
        <p:spPr>
          <a:xfrm>
            <a:off x="13851854" y="5629690"/>
            <a:ext cx="3365500" cy="2608430"/>
          </a:xfrm>
          <a:custGeom>
            <a:avLst/>
            <a:gdLst/>
            <a:ahLst/>
            <a:cxnLst/>
            <a:rect l="l" t="t" r="r" b="b"/>
            <a:pathLst>
              <a:path w="3365500" h="2608430">
                <a:moveTo>
                  <a:pt x="1682750" y="0"/>
                </a:moveTo>
                <a:cubicBezTo>
                  <a:pt x="2612107" y="0"/>
                  <a:pt x="3365500" y="753393"/>
                  <a:pt x="3365500" y="1682750"/>
                </a:cubicBezTo>
                <a:cubicBezTo>
                  <a:pt x="3365500" y="2024906"/>
                  <a:pt x="3263382" y="2343211"/>
                  <a:pt x="3087324" y="2608430"/>
                </a:cubicBezTo>
                <a:lnTo>
                  <a:pt x="278177" y="2608430"/>
                </a:lnTo>
                <a:cubicBezTo>
                  <a:pt x="102119" y="2343211"/>
                  <a:pt x="0" y="2024906"/>
                  <a:pt x="0" y="1682750"/>
                </a:cubicBezTo>
                <a:cubicBezTo>
                  <a:pt x="0" y="753393"/>
                  <a:pt x="753393" y="0"/>
                  <a:pt x="1682750" y="0"/>
                </a:cubicBezTo>
                <a:close/>
              </a:path>
            </a:pathLst>
          </a:custGeom>
          <a:solidFill>
            <a:schemeClr val="accent1">
              <a:lumMod val="20000"/>
              <a:lumOff val="80000"/>
              <a:alpha val="3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プレースホルダー 11"/>
          <p:cNvSpPr>
            <a:spLocks noGrp="1"/>
          </p:cNvSpPr>
          <p:nvPr>
            <p:ph type="body" sz="quarter" idx="30" hasCustomPrompt="1"/>
          </p:nvPr>
        </p:nvSpPr>
        <p:spPr>
          <a:xfrm>
            <a:off x="13486729" y="8293850"/>
            <a:ext cx="4095751" cy="720080"/>
          </a:xfrm>
        </p:spPr>
        <p:txBody>
          <a:bodyPr anchor="t">
            <a:noAutofit/>
          </a:bodyPr>
          <a:lstStyle>
            <a:lvl1pPr algn="ctr">
              <a:lnSpc>
                <a:spcPct val="120000"/>
              </a:lnSpc>
              <a:defRPr sz="2400" spc="300">
                <a:solidFill>
                  <a:schemeClr val="accent1"/>
                </a:solidFill>
                <a:latin typeface="+mj-lt"/>
              </a:defRPr>
            </a:lvl1pPr>
          </a:lstStyle>
          <a:p>
            <a:pPr lvl="0"/>
            <a:r>
              <a:rPr lang="en-US" altLang="ja-JP" dirty="0" smtClean="0"/>
              <a:t>TEXT HERE</a:t>
            </a:r>
            <a:endParaRPr lang="en-US" dirty="0"/>
          </a:p>
        </p:txBody>
      </p:sp>
      <p:sp>
        <p:nvSpPr>
          <p:cNvPr id="53" name="図プレースホルダー 18"/>
          <p:cNvSpPr>
            <a:spLocks noGrp="1"/>
          </p:cNvSpPr>
          <p:nvPr>
            <p:ph type="pic" sz="quarter" idx="31" hasCustomPrompt="1"/>
          </p:nvPr>
        </p:nvSpPr>
        <p:spPr>
          <a:xfrm>
            <a:off x="14042354" y="5810665"/>
            <a:ext cx="2984500" cy="2425700"/>
          </a:xfrm>
          <a:custGeom>
            <a:avLst/>
            <a:gdLst/>
            <a:ahLst/>
            <a:cxnLst/>
            <a:rect l="l" t="t" r="r" b="b"/>
            <a:pathLst>
              <a:path w="2984500" h="2425700">
                <a:moveTo>
                  <a:pt x="1492250" y="0"/>
                </a:moveTo>
                <a:cubicBezTo>
                  <a:pt x="2316397" y="0"/>
                  <a:pt x="2984500" y="668103"/>
                  <a:pt x="2984500" y="1492250"/>
                </a:cubicBezTo>
                <a:cubicBezTo>
                  <a:pt x="2984500" y="1845748"/>
                  <a:pt x="2861585" y="2170537"/>
                  <a:pt x="2655528" y="2425700"/>
                </a:cubicBezTo>
                <a:lnTo>
                  <a:pt x="328973" y="2425700"/>
                </a:lnTo>
                <a:cubicBezTo>
                  <a:pt x="122916" y="2170537"/>
                  <a:pt x="0" y="1845748"/>
                  <a:pt x="0" y="1492250"/>
                </a:cubicBezTo>
                <a:cubicBezTo>
                  <a:pt x="0" y="668103"/>
                  <a:pt x="668103" y="0"/>
                  <a:pt x="1492250" y="0"/>
                </a:cubicBezTo>
                <a:close/>
              </a:path>
            </a:pathLst>
          </a:custGeom>
        </p:spPr>
        <p:txBody>
          <a:bodyPr/>
          <a:lstStyle/>
          <a:p>
            <a:r>
              <a:rPr kumimoji="1" lang="en-US" altLang="ja-JP" dirty="0" smtClean="0"/>
              <a:t> </a:t>
            </a:r>
            <a:endParaRPr kumimoji="1" lang="ja-JP" altLang="en-US" dirty="0"/>
          </a:p>
        </p:txBody>
      </p:sp>
      <p:cxnSp>
        <p:nvCxnSpPr>
          <p:cNvPr id="54" name="直線コネクタ 53"/>
          <p:cNvCxnSpPr/>
          <p:nvPr userDrawn="1"/>
        </p:nvCxnSpPr>
        <p:spPr>
          <a:xfrm>
            <a:off x="13734116" y="8242091"/>
            <a:ext cx="3600000"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25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up)">
                                      <p:cBhvr>
                                        <p:cTn id="7" dur="500"/>
                                        <p:tgtEl>
                                          <p:spTgt spid="20"/>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up)">
                                      <p:cBhvr>
                                        <p:cTn id="10" dur="500"/>
                                        <p:tgtEl>
                                          <p:spTgt spid="19"/>
                                        </p:tgtEl>
                                      </p:cBhvr>
                                    </p:animEffect>
                                  </p:childTnLst>
                                </p:cTn>
                              </p:par>
                              <p:par>
                                <p:cTn id="11" presetID="16" presetClass="entr" presetSubtype="37"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barn(outVertical)">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childTnLst>
                          </p:cTn>
                        </p:par>
                        <p:par>
                          <p:cTn id="17" fill="hold">
                            <p:stCondLst>
                              <p:cond delay="500"/>
                            </p:stCondLst>
                            <p:childTnLst>
                              <p:par>
                                <p:cTn id="18" presetID="22" presetClass="entr" presetSubtype="1" fill="hold" grpId="0" nodeType="afterEffect">
                                  <p:stCondLst>
                                    <p:cond delay="250"/>
                                  </p:stCondLst>
                                  <p:childTnLst>
                                    <p:set>
                                      <p:cBhvr>
                                        <p:cTn id="19" dur="1" fill="hold">
                                          <p:stCondLst>
                                            <p:cond delay="0"/>
                                          </p:stCondLst>
                                        </p:cTn>
                                        <p:tgtEl>
                                          <p:spTgt spid="27"/>
                                        </p:tgtEl>
                                        <p:attrNameLst>
                                          <p:attrName>style.visibility</p:attrName>
                                        </p:attrNameLst>
                                      </p:cBhvr>
                                      <p:to>
                                        <p:strVal val="visible"/>
                                      </p:to>
                                    </p:set>
                                    <p:animEffect transition="in" filter="wipe(up)">
                                      <p:cBhvr>
                                        <p:cTn id="20" dur="500"/>
                                        <p:tgtEl>
                                          <p:spTgt spid="27"/>
                                        </p:tgtEl>
                                      </p:cBhvr>
                                    </p:animEffect>
                                  </p:childTnLst>
                                </p:cTn>
                              </p:par>
                              <p:par>
                                <p:cTn id="21" presetID="22" presetClass="entr" presetSubtype="1" fill="hold" grpId="0" nodeType="withEffect">
                                  <p:stCondLst>
                                    <p:cond delay="250"/>
                                  </p:stCondLst>
                                  <p:childTnLst>
                                    <p:set>
                                      <p:cBhvr>
                                        <p:cTn id="22" dur="1" fill="hold">
                                          <p:stCondLst>
                                            <p:cond delay="0"/>
                                          </p:stCondLst>
                                        </p:cTn>
                                        <p:tgtEl>
                                          <p:spTgt spid="29"/>
                                        </p:tgtEl>
                                        <p:attrNameLst>
                                          <p:attrName>style.visibility</p:attrName>
                                        </p:attrNameLst>
                                      </p:cBhvr>
                                      <p:to>
                                        <p:strVal val="visible"/>
                                      </p:to>
                                    </p:set>
                                    <p:animEffect transition="in" filter="wipe(up)">
                                      <p:cBhvr>
                                        <p:cTn id="23" dur="500"/>
                                        <p:tgtEl>
                                          <p:spTgt spid="29"/>
                                        </p:tgtEl>
                                      </p:cBhvr>
                                    </p:animEffect>
                                  </p:childTnLst>
                                </p:cTn>
                              </p:par>
                              <p:par>
                                <p:cTn id="24" presetID="16" presetClass="entr" presetSubtype="37" fill="hold" nodeType="withEffect">
                                  <p:stCondLst>
                                    <p:cond delay="250"/>
                                  </p:stCondLst>
                                  <p:childTnLst>
                                    <p:set>
                                      <p:cBhvr>
                                        <p:cTn id="25" dur="1" fill="hold">
                                          <p:stCondLst>
                                            <p:cond delay="0"/>
                                          </p:stCondLst>
                                        </p:cTn>
                                        <p:tgtEl>
                                          <p:spTgt spid="30"/>
                                        </p:tgtEl>
                                        <p:attrNameLst>
                                          <p:attrName>style.visibility</p:attrName>
                                        </p:attrNameLst>
                                      </p:cBhvr>
                                      <p:to>
                                        <p:strVal val="visible"/>
                                      </p:to>
                                    </p:set>
                                    <p:animEffect transition="in" filter="barn(outVertical)">
                                      <p:cBhvr>
                                        <p:cTn id="26" dur="500"/>
                                        <p:tgtEl>
                                          <p:spTgt spid="30"/>
                                        </p:tgtEl>
                                      </p:cBhvr>
                                    </p:animEffect>
                                  </p:childTnLst>
                                </p:cTn>
                              </p:par>
                              <p:par>
                                <p:cTn id="27" presetID="10" presetClass="entr" presetSubtype="0" fill="hold" grpId="0" nodeType="withEffect">
                                  <p:stCondLst>
                                    <p:cond delay="250"/>
                                  </p:stCondLst>
                                  <p:childTnLst>
                                    <p:set>
                                      <p:cBhvr>
                                        <p:cTn id="28" dur="1" fill="hold">
                                          <p:stCondLst>
                                            <p:cond delay="0"/>
                                          </p:stCondLst>
                                        </p:cTn>
                                        <p:tgtEl>
                                          <p:spTgt spid="28">
                                            <p:txEl>
                                              <p:pRg st="0" end="0"/>
                                            </p:txEl>
                                          </p:spTgt>
                                        </p:tgtEl>
                                        <p:attrNameLst>
                                          <p:attrName>style.visibility</p:attrName>
                                        </p:attrNameLst>
                                      </p:cBhvr>
                                      <p:to>
                                        <p:strVal val="visible"/>
                                      </p:to>
                                    </p:set>
                                    <p:animEffect transition="in" filter="fade">
                                      <p:cBhvr>
                                        <p:cTn id="29" dur="500"/>
                                        <p:tgtEl>
                                          <p:spTgt spid="28">
                                            <p:txEl>
                                              <p:pRg st="0" end="0"/>
                                            </p:txEl>
                                          </p:spTgt>
                                        </p:tgtEl>
                                      </p:cBhvr>
                                    </p:animEffect>
                                  </p:childTnLst>
                                </p:cTn>
                              </p:par>
                            </p:childTnLst>
                          </p:cTn>
                        </p:par>
                        <p:par>
                          <p:cTn id="30" fill="hold">
                            <p:stCondLst>
                              <p:cond delay="1250"/>
                            </p:stCondLst>
                            <p:childTnLst>
                              <p:par>
                                <p:cTn id="31" presetID="22" presetClass="entr" presetSubtype="1" fill="hold" grpId="0" nodeType="afterEffect">
                                  <p:stCondLst>
                                    <p:cond delay="250"/>
                                  </p:stCondLst>
                                  <p:childTnLst>
                                    <p:set>
                                      <p:cBhvr>
                                        <p:cTn id="32" dur="1" fill="hold">
                                          <p:stCondLst>
                                            <p:cond delay="0"/>
                                          </p:stCondLst>
                                        </p:cTn>
                                        <p:tgtEl>
                                          <p:spTgt spid="31"/>
                                        </p:tgtEl>
                                        <p:attrNameLst>
                                          <p:attrName>style.visibility</p:attrName>
                                        </p:attrNameLst>
                                      </p:cBhvr>
                                      <p:to>
                                        <p:strVal val="visible"/>
                                      </p:to>
                                    </p:set>
                                    <p:animEffect transition="in" filter="wipe(up)">
                                      <p:cBhvr>
                                        <p:cTn id="33" dur="500"/>
                                        <p:tgtEl>
                                          <p:spTgt spid="31"/>
                                        </p:tgtEl>
                                      </p:cBhvr>
                                    </p:animEffect>
                                  </p:childTnLst>
                                </p:cTn>
                              </p:par>
                              <p:par>
                                <p:cTn id="34" presetID="22" presetClass="entr" presetSubtype="1" fill="hold" grpId="0" nodeType="withEffect">
                                  <p:stCondLst>
                                    <p:cond delay="250"/>
                                  </p:stCondLst>
                                  <p:childTnLst>
                                    <p:set>
                                      <p:cBhvr>
                                        <p:cTn id="35" dur="1" fill="hold">
                                          <p:stCondLst>
                                            <p:cond delay="0"/>
                                          </p:stCondLst>
                                        </p:cTn>
                                        <p:tgtEl>
                                          <p:spTgt spid="33"/>
                                        </p:tgtEl>
                                        <p:attrNameLst>
                                          <p:attrName>style.visibility</p:attrName>
                                        </p:attrNameLst>
                                      </p:cBhvr>
                                      <p:to>
                                        <p:strVal val="visible"/>
                                      </p:to>
                                    </p:set>
                                    <p:animEffect transition="in" filter="wipe(up)">
                                      <p:cBhvr>
                                        <p:cTn id="36" dur="500"/>
                                        <p:tgtEl>
                                          <p:spTgt spid="33"/>
                                        </p:tgtEl>
                                      </p:cBhvr>
                                    </p:animEffect>
                                  </p:childTnLst>
                                </p:cTn>
                              </p:par>
                              <p:par>
                                <p:cTn id="37" presetID="16" presetClass="entr" presetSubtype="37" fill="hold" nodeType="withEffect">
                                  <p:stCondLst>
                                    <p:cond delay="250"/>
                                  </p:stCondLst>
                                  <p:childTnLst>
                                    <p:set>
                                      <p:cBhvr>
                                        <p:cTn id="38" dur="1" fill="hold">
                                          <p:stCondLst>
                                            <p:cond delay="0"/>
                                          </p:stCondLst>
                                        </p:cTn>
                                        <p:tgtEl>
                                          <p:spTgt spid="34"/>
                                        </p:tgtEl>
                                        <p:attrNameLst>
                                          <p:attrName>style.visibility</p:attrName>
                                        </p:attrNameLst>
                                      </p:cBhvr>
                                      <p:to>
                                        <p:strVal val="visible"/>
                                      </p:to>
                                    </p:set>
                                    <p:animEffect transition="in" filter="barn(outVertical)">
                                      <p:cBhvr>
                                        <p:cTn id="39" dur="500"/>
                                        <p:tgtEl>
                                          <p:spTgt spid="34"/>
                                        </p:tgtEl>
                                      </p:cBhvr>
                                    </p:animEffect>
                                  </p:childTnLst>
                                </p:cTn>
                              </p:par>
                              <p:par>
                                <p:cTn id="40" presetID="10" presetClass="entr" presetSubtype="0" fill="hold" grpId="0" nodeType="withEffect">
                                  <p:stCondLst>
                                    <p:cond delay="250"/>
                                  </p:stCondLst>
                                  <p:childTnLst>
                                    <p:set>
                                      <p:cBhvr>
                                        <p:cTn id="41" dur="1" fill="hold">
                                          <p:stCondLst>
                                            <p:cond delay="0"/>
                                          </p:stCondLst>
                                        </p:cTn>
                                        <p:tgtEl>
                                          <p:spTgt spid="32">
                                            <p:txEl>
                                              <p:pRg st="0" end="0"/>
                                            </p:txEl>
                                          </p:spTgt>
                                        </p:tgtEl>
                                        <p:attrNameLst>
                                          <p:attrName>style.visibility</p:attrName>
                                        </p:attrNameLst>
                                      </p:cBhvr>
                                      <p:to>
                                        <p:strVal val="visible"/>
                                      </p:to>
                                    </p:set>
                                    <p:animEffect transition="in" filter="fade">
                                      <p:cBhvr>
                                        <p:cTn id="42" dur="500"/>
                                        <p:tgtEl>
                                          <p:spTgt spid="32">
                                            <p:txEl>
                                              <p:pRg st="0" end="0"/>
                                            </p:txEl>
                                          </p:spTgt>
                                        </p:tgtEl>
                                      </p:cBhvr>
                                    </p:animEffect>
                                  </p:childTnLst>
                                </p:cTn>
                              </p:par>
                            </p:childTnLst>
                          </p:cTn>
                        </p:par>
                        <p:par>
                          <p:cTn id="43" fill="hold">
                            <p:stCondLst>
                              <p:cond delay="2000"/>
                            </p:stCondLst>
                            <p:childTnLst>
                              <p:par>
                                <p:cTn id="44" presetID="22" presetClass="entr" presetSubtype="1" fill="hold" grpId="0" nodeType="afterEffect">
                                  <p:stCondLst>
                                    <p:cond delay="250"/>
                                  </p:stCondLst>
                                  <p:childTnLst>
                                    <p:set>
                                      <p:cBhvr>
                                        <p:cTn id="45" dur="1" fill="hold">
                                          <p:stCondLst>
                                            <p:cond delay="0"/>
                                          </p:stCondLst>
                                        </p:cTn>
                                        <p:tgtEl>
                                          <p:spTgt spid="35"/>
                                        </p:tgtEl>
                                        <p:attrNameLst>
                                          <p:attrName>style.visibility</p:attrName>
                                        </p:attrNameLst>
                                      </p:cBhvr>
                                      <p:to>
                                        <p:strVal val="visible"/>
                                      </p:to>
                                    </p:set>
                                    <p:animEffect transition="in" filter="wipe(up)">
                                      <p:cBhvr>
                                        <p:cTn id="46" dur="500"/>
                                        <p:tgtEl>
                                          <p:spTgt spid="35"/>
                                        </p:tgtEl>
                                      </p:cBhvr>
                                    </p:animEffect>
                                  </p:childTnLst>
                                </p:cTn>
                              </p:par>
                              <p:par>
                                <p:cTn id="47" presetID="22" presetClass="entr" presetSubtype="1" fill="hold" grpId="0" nodeType="withEffect">
                                  <p:stCondLst>
                                    <p:cond delay="250"/>
                                  </p:stCondLst>
                                  <p:childTnLst>
                                    <p:set>
                                      <p:cBhvr>
                                        <p:cTn id="48" dur="1" fill="hold">
                                          <p:stCondLst>
                                            <p:cond delay="0"/>
                                          </p:stCondLst>
                                        </p:cTn>
                                        <p:tgtEl>
                                          <p:spTgt spid="37"/>
                                        </p:tgtEl>
                                        <p:attrNameLst>
                                          <p:attrName>style.visibility</p:attrName>
                                        </p:attrNameLst>
                                      </p:cBhvr>
                                      <p:to>
                                        <p:strVal val="visible"/>
                                      </p:to>
                                    </p:set>
                                    <p:animEffect transition="in" filter="wipe(up)">
                                      <p:cBhvr>
                                        <p:cTn id="49" dur="500"/>
                                        <p:tgtEl>
                                          <p:spTgt spid="37"/>
                                        </p:tgtEl>
                                      </p:cBhvr>
                                    </p:animEffect>
                                  </p:childTnLst>
                                </p:cTn>
                              </p:par>
                              <p:par>
                                <p:cTn id="50" presetID="16" presetClass="entr" presetSubtype="37" fill="hold" nodeType="withEffect">
                                  <p:stCondLst>
                                    <p:cond delay="250"/>
                                  </p:stCondLst>
                                  <p:childTnLst>
                                    <p:set>
                                      <p:cBhvr>
                                        <p:cTn id="51" dur="1" fill="hold">
                                          <p:stCondLst>
                                            <p:cond delay="0"/>
                                          </p:stCondLst>
                                        </p:cTn>
                                        <p:tgtEl>
                                          <p:spTgt spid="38"/>
                                        </p:tgtEl>
                                        <p:attrNameLst>
                                          <p:attrName>style.visibility</p:attrName>
                                        </p:attrNameLst>
                                      </p:cBhvr>
                                      <p:to>
                                        <p:strVal val="visible"/>
                                      </p:to>
                                    </p:set>
                                    <p:animEffect transition="in" filter="barn(outVertical)">
                                      <p:cBhvr>
                                        <p:cTn id="52" dur="500"/>
                                        <p:tgtEl>
                                          <p:spTgt spid="38"/>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36">
                                            <p:txEl>
                                              <p:pRg st="0" end="0"/>
                                            </p:txEl>
                                          </p:spTgt>
                                        </p:tgtEl>
                                        <p:attrNameLst>
                                          <p:attrName>style.visibility</p:attrName>
                                        </p:attrNameLst>
                                      </p:cBhvr>
                                      <p:to>
                                        <p:strVal val="visible"/>
                                      </p:to>
                                    </p:set>
                                    <p:animEffect transition="in" filter="fade">
                                      <p:cBhvr>
                                        <p:cTn id="55" dur="500"/>
                                        <p:tgtEl>
                                          <p:spTgt spid="36">
                                            <p:txEl>
                                              <p:pRg st="0" end="0"/>
                                            </p:txEl>
                                          </p:spTgt>
                                        </p:tgtEl>
                                      </p:cBhvr>
                                    </p:animEffect>
                                  </p:childTnLst>
                                </p:cTn>
                              </p:par>
                            </p:childTnLst>
                          </p:cTn>
                        </p:par>
                        <p:par>
                          <p:cTn id="56" fill="hold">
                            <p:stCondLst>
                              <p:cond delay="2750"/>
                            </p:stCondLst>
                            <p:childTnLst>
                              <p:par>
                                <p:cTn id="57" presetID="22" presetClass="entr" presetSubtype="1" fill="hold" grpId="0" nodeType="afterEffect">
                                  <p:stCondLst>
                                    <p:cond delay="250"/>
                                  </p:stCondLst>
                                  <p:childTnLst>
                                    <p:set>
                                      <p:cBhvr>
                                        <p:cTn id="58" dur="1" fill="hold">
                                          <p:stCondLst>
                                            <p:cond delay="0"/>
                                          </p:stCondLst>
                                        </p:cTn>
                                        <p:tgtEl>
                                          <p:spTgt spid="39"/>
                                        </p:tgtEl>
                                        <p:attrNameLst>
                                          <p:attrName>style.visibility</p:attrName>
                                        </p:attrNameLst>
                                      </p:cBhvr>
                                      <p:to>
                                        <p:strVal val="visible"/>
                                      </p:to>
                                    </p:set>
                                    <p:animEffect transition="in" filter="wipe(up)">
                                      <p:cBhvr>
                                        <p:cTn id="59" dur="500"/>
                                        <p:tgtEl>
                                          <p:spTgt spid="39"/>
                                        </p:tgtEl>
                                      </p:cBhvr>
                                    </p:animEffect>
                                  </p:childTnLst>
                                </p:cTn>
                              </p:par>
                              <p:par>
                                <p:cTn id="60" presetID="22" presetClass="entr" presetSubtype="1" fill="hold" grpId="0" nodeType="withEffect">
                                  <p:stCondLst>
                                    <p:cond delay="250"/>
                                  </p:stCondLst>
                                  <p:childTnLst>
                                    <p:set>
                                      <p:cBhvr>
                                        <p:cTn id="61" dur="1" fill="hold">
                                          <p:stCondLst>
                                            <p:cond delay="0"/>
                                          </p:stCondLst>
                                        </p:cTn>
                                        <p:tgtEl>
                                          <p:spTgt spid="41"/>
                                        </p:tgtEl>
                                        <p:attrNameLst>
                                          <p:attrName>style.visibility</p:attrName>
                                        </p:attrNameLst>
                                      </p:cBhvr>
                                      <p:to>
                                        <p:strVal val="visible"/>
                                      </p:to>
                                    </p:set>
                                    <p:animEffect transition="in" filter="wipe(up)">
                                      <p:cBhvr>
                                        <p:cTn id="62" dur="500"/>
                                        <p:tgtEl>
                                          <p:spTgt spid="41"/>
                                        </p:tgtEl>
                                      </p:cBhvr>
                                    </p:animEffect>
                                  </p:childTnLst>
                                </p:cTn>
                              </p:par>
                              <p:par>
                                <p:cTn id="63" presetID="16" presetClass="entr" presetSubtype="37" fill="hold" nodeType="withEffect">
                                  <p:stCondLst>
                                    <p:cond delay="250"/>
                                  </p:stCondLst>
                                  <p:childTnLst>
                                    <p:set>
                                      <p:cBhvr>
                                        <p:cTn id="64" dur="1" fill="hold">
                                          <p:stCondLst>
                                            <p:cond delay="0"/>
                                          </p:stCondLst>
                                        </p:cTn>
                                        <p:tgtEl>
                                          <p:spTgt spid="42"/>
                                        </p:tgtEl>
                                        <p:attrNameLst>
                                          <p:attrName>style.visibility</p:attrName>
                                        </p:attrNameLst>
                                      </p:cBhvr>
                                      <p:to>
                                        <p:strVal val="visible"/>
                                      </p:to>
                                    </p:set>
                                    <p:animEffect transition="in" filter="barn(outVertical)">
                                      <p:cBhvr>
                                        <p:cTn id="65" dur="500"/>
                                        <p:tgtEl>
                                          <p:spTgt spid="42"/>
                                        </p:tgtEl>
                                      </p:cBhvr>
                                    </p:animEffect>
                                  </p:childTnLst>
                                </p:cTn>
                              </p:par>
                              <p:par>
                                <p:cTn id="66" presetID="10" presetClass="entr" presetSubtype="0" fill="hold" grpId="0" nodeType="withEffect">
                                  <p:stCondLst>
                                    <p:cond delay="250"/>
                                  </p:stCondLst>
                                  <p:childTnLst>
                                    <p:set>
                                      <p:cBhvr>
                                        <p:cTn id="67" dur="1" fill="hold">
                                          <p:stCondLst>
                                            <p:cond delay="0"/>
                                          </p:stCondLst>
                                        </p:cTn>
                                        <p:tgtEl>
                                          <p:spTgt spid="40">
                                            <p:txEl>
                                              <p:pRg st="0" end="0"/>
                                            </p:txEl>
                                          </p:spTgt>
                                        </p:tgtEl>
                                        <p:attrNameLst>
                                          <p:attrName>style.visibility</p:attrName>
                                        </p:attrNameLst>
                                      </p:cBhvr>
                                      <p:to>
                                        <p:strVal val="visible"/>
                                      </p:to>
                                    </p:set>
                                    <p:animEffect transition="in" filter="fade">
                                      <p:cBhvr>
                                        <p:cTn id="68" dur="500"/>
                                        <p:tgtEl>
                                          <p:spTgt spid="40">
                                            <p:txEl>
                                              <p:pRg st="0" end="0"/>
                                            </p:txEl>
                                          </p:spTgt>
                                        </p:tgtEl>
                                      </p:cBhvr>
                                    </p:animEffect>
                                  </p:childTnLst>
                                </p:cTn>
                              </p:par>
                            </p:childTnLst>
                          </p:cTn>
                        </p:par>
                        <p:par>
                          <p:cTn id="69" fill="hold">
                            <p:stCondLst>
                              <p:cond delay="3500"/>
                            </p:stCondLst>
                            <p:childTnLst>
                              <p:par>
                                <p:cTn id="70" presetID="22" presetClass="entr" presetSubtype="1" fill="hold" grpId="0" nodeType="afterEffect">
                                  <p:stCondLst>
                                    <p:cond delay="250"/>
                                  </p:stCondLst>
                                  <p:childTnLst>
                                    <p:set>
                                      <p:cBhvr>
                                        <p:cTn id="71" dur="1" fill="hold">
                                          <p:stCondLst>
                                            <p:cond delay="0"/>
                                          </p:stCondLst>
                                        </p:cTn>
                                        <p:tgtEl>
                                          <p:spTgt spid="43"/>
                                        </p:tgtEl>
                                        <p:attrNameLst>
                                          <p:attrName>style.visibility</p:attrName>
                                        </p:attrNameLst>
                                      </p:cBhvr>
                                      <p:to>
                                        <p:strVal val="visible"/>
                                      </p:to>
                                    </p:set>
                                    <p:animEffect transition="in" filter="wipe(up)">
                                      <p:cBhvr>
                                        <p:cTn id="72" dur="500"/>
                                        <p:tgtEl>
                                          <p:spTgt spid="43"/>
                                        </p:tgtEl>
                                      </p:cBhvr>
                                    </p:animEffect>
                                  </p:childTnLst>
                                </p:cTn>
                              </p:par>
                              <p:par>
                                <p:cTn id="73" presetID="22" presetClass="entr" presetSubtype="1" fill="hold" grpId="0" nodeType="withEffect">
                                  <p:stCondLst>
                                    <p:cond delay="250"/>
                                  </p:stCondLst>
                                  <p:childTnLst>
                                    <p:set>
                                      <p:cBhvr>
                                        <p:cTn id="74" dur="1" fill="hold">
                                          <p:stCondLst>
                                            <p:cond delay="0"/>
                                          </p:stCondLst>
                                        </p:cTn>
                                        <p:tgtEl>
                                          <p:spTgt spid="45"/>
                                        </p:tgtEl>
                                        <p:attrNameLst>
                                          <p:attrName>style.visibility</p:attrName>
                                        </p:attrNameLst>
                                      </p:cBhvr>
                                      <p:to>
                                        <p:strVal val="visible"/>
                                      </p:to>
                                    </p:set>
                                    <p:animEffect transition="in" filter="wipe(up)">
                                      <p:cBhvr>
                                        <p:cTn id="75" dur="500"/>
                                        <p:tgtEl>
                                          <p:spTgt spid="45"/>
                                        </p:tgtEl>
                                      </p:cBhvr>
                                    </p:animEffect>
                                  </p:childTnLst>
                                </p:cTn>
                              </p:par>
                              <p:par>
                                <p:cTn id="76" presetID="16" presetClass="entr" presetSubtype="37" fill="hold" nodeType="withEffect">
                                  <p:stCondLst>
                                    <p:cond delay="250"/>
                                  </p:stCondLst>
                                  <p:childTnLst>
                                    <p:set>
                                      <p:cBhvr>
                                        <p:cTn id="77" dur="1" fill="hold">
                                          <p:stCondLst>
                                            <p:cond delay="0"/>
                                          </p:stCondLst>
                                        </p:cTn>
                                        <p:tgtEl>
                                          <p:spTgt spid="46"/>
                                        </p:tgtEl>
                                        <p:attrNameLst>
                                          <p:attrName>style.visibility</p:attrName>
                                        </p:attrNameLst>
                                      </p:cBhvr>
                                      <p:to>
                                        <p:strVal val="visible"/>
                                      </p:to>
                                    </p:set>
                                    <p:animEffect transition="in" filter="barn(outVertical)">
                                      <p:cBhvr>
                                        <p:cTn id="78" dur="500"/>
                                        <p:tgtEl>
                                          <p:spTgt spid="46"/>
                                        </p:tgtEl>
                                      </p:cBhvr>
                                    </p:animEffect>
                                  </p:childTnLst>
                                </p:cTn>
                              </p:par>
                              <p:par>
                                <p:cTn id="79" presetID="10" presetClass="entr" presetSubtype="0" fill="hold" grpId="0" nodeType="withEffect">
                                  <p:stCondLst>
                                    <p:cond delay="250"/>
                                  </p:stCondLst>
                                  <p:childTnLst>
                                    <p:set>
                                      <p:cBhvr>
                                        <p:cTn id="80" dur="1" fill="hold">
                                          <p:stCondLst>
                                            <p:cond delay="0"/>
                                          </p:stCondLst>
                                        </p:cTn>
                                        <p:tgtEl>
                                          <p:spTgt spid="44">
                                            <p:txEl>
                                              <p:pRg st="0" end="0"/>
                                            </p:txEl>
                                          </p:spTgt>
                                        </p:tgtEl>
                                        <p:attrNameLst>
                                          <p:attrName>style.visibility</p:attrName>
                                        </p:attrNameLst>
                                      </p:cBhvr>
                                      <p:to>
                                        <p:strVal val="visible"/>
                                      </p:to>
                                    </p:set>
                                    <p:animEffect transition="in" filter="fade">
                                      <p:cBhvr>
                                        <p:cTn id="81" dur="500"/>
                                        <p:tgtEl>
                                          <p:spTgt spid="44">
                                            <p:txEl>
                                              <p:pRg st="0" end="0"/>
                                            </p:txEl>
                                          </p:spTgt>
                                        </p:tgtEl>
                                      </p:cBhvr>
                                    </p:animEffect>
                                  </p:childTnLst>
                                </p:cTn>
                              </p:par>
                            </p:childTnLst>
                          </p:cTn>
                        </p:par>
                        <p:par>
                          <p:cTn id="82" fill="hold">
                            <p:stCondLst>
                              <p:cond delay="4250"/>
                            </p:stCondLst>
                            <p:childTnLst>
                              <p:par>
                                <p:cTn id="83" presetID="22" presetClass="entr" presetSubtype="1" fill="hold" grpId="0" nodeType="afterEffect">
                                  <p:stCondLst>
                                    <p:cond delay="250"/>
                                  </p:stCondLst>
                                  <p:childTnLst>
                                    <p:set>
                                      <p:cBhvr>
                                        <p:cTn id="84" dur="1" fill="hold">
                                          <p:stCondLst>
                                            <p:cond delay="0"/>
                                          </p:stCondLst>
                                        </p:cTn>
                                        <p:tgtEl>
                                          <p:spTgt spid="47"/>
                                        </p:tgtEl>
                                        <p:attrNameLst>
                                          <p:attrName>style.visibility</p:attrName>
                                        </p:attrNameLst>
                                      </p:cBhvr>
                                      <p:to>
                                        <p:strVal val="visible"/>
                                      </p:to>
                                    </p:set>
                                    <p:animEffect transition="in" filter="wipe(up)">
                                      <p:cBhvr>
                                        <p:cTn id="85" dur="500"/>
                                        <p:tgtEl>
                                          <p:spTgt spid="47"/>
                                        </p:tgtEl>
                                      </p:cBhvr>
                                    </p:animEffect>
                                  </p:childTnLst>
                                </p:cTn>
                              </p:par>
                              <p:par>
                                <p:cTn id="86" presetID="22" presetClass="entr" presetSubtype="1" fill="hold" grpId="0" nodeType="withEffect">
                                  <p:stCondLst>
                                    <p:cond delay="250"/>
                                  </p:stCondLst>
                                  <p:childTnLst>
                                    <p:set>
                                      <p:cBhvr>
                                        <p:cTn id="87" dur="1" fill="hold">
                                          <p:stCondLst>
                                            <p:cond delay="0"/>
                                          </p:stCondLst>
                                        </p:cTn>
                                        <p:tgtEl>
                                          <p:spTgt spid="49"/>
                                        </p:tgtEl>
                                        <p:attrNameLst>
                                          <p:attrName>style.visibility</p:attrName>
                                        </p:attrNameLst>
                                      </p:cBhvr>
                                      <p:to>
                                        <p:strVal val="visible"/>
                                      </p:to>
                                    </p:set>
                                    <p:animEffect transition="in" filter="wipe(up)">
                                      <p:cBhvr>
                                        <p:cTn id="88" dur="500"/>
                                        <p:tgtEl>
                                          <p:spTgt spid="49"/>
                                        </p:tgtEl>
                                      </p:cBhvr>
                                    </p:animEffect>
                                  </p:childTnLst>
                                </p:cTn>
                              </p:par>
                              <p:par>
                                <p:cTn id="89" presetID="16" presetClass="entr" presetSubtype="37" fill="hold" nodeType="withEffect">
                                  <p:stCondLst>
                                    <p:cond delay="250"/>
                                  </p:stCondLst>
                                  <p:childTnLst>
                                    <p:set>
                                      <p:cBhvr>
                                        <p:cTn id="90" dur="1" fill="hold">
                                          <p:stCondLst>
                                            <p:cond delay="0"/>
                                          </p:stCondLst>
                                        </p:cTn>
                                        <p:tgtEl>
                                          <p:spTgt spid="50"/>
                                        </p:tgtEl>
                                        <p:attrNameLst>
                                          <p:attrName>style.visibility</p:attrName>
                                        </p:attrNameLst>
                                      </p:cBhvr>
                                      <p:to>
                                        <p:strVal val="visible"/>
                                      </p:to>
                                    </p:set>
                                    <p:animEffect transition="in" filter="barn(outVertical)">
                                      <p:cBhvr>
                                        <p:cTn id="91" dur="500"/>
                                        <p:tgtEl>
                                          <p:spTgt spid="50"/>
                                        </p:tgtEl>
                                      </p:cBhvr>
                                    </p:animEffect>
                                  </p:childTnLst>
                                </p:cTn>
                              </p:par>
                              <p:par>
                                <p:cTn id="92" presetID="10" presetClass="entr" presetSubtype="0" fill="hold" grpId="0" nodeType="withEffect">
                                  <p:stCondLst>
                                    <p:cond delay="250"/>
                                  </p:stCondLst>
                                  <p:childTnLst>
                                    <p:set>
                                      <p:cBhvr>
                                        <p:cTn id="93" dur="1" fill="hold">
                                          <p:stCondLst>
                                            <p:cond delay="0"/>
                                          </p:stCondLst>
                                        </p:cTn>
                                        <p:tgtEl>
                                          <p:spTgt spid="48">
                                            <p:txEl>
                                              <p:pRg st="0" end="0"/>
                                            </p:txEl>
                                          </p:spTgt>
                                        </p:tgtEl>
                                        <p:attrNameLst>
                                          <p:attrName>style.visibility</p:attrName>
                                        </p:attrNameLst>
                                      </p:cBhvr>
                                      <p:to>
                                        <p:strVal val="visible"/>
                                      </p:to>
                                    </p:set>
                                    <p:animEffect transition="in" filter="fade">
                                      <p:cBhvr>
                                        <p:cTn id="94" dur="500"/>
                                        <p:tgtEl>
                                          <p:spTgt spid="48">
                                            <p:txEl>
                                              <p:pRg st="0" end="0"/>
                                            </p:txEl>
                                          </p:spTgt>
                                        </p:tgtEl>
                                      </p:cBhvr>
                                    </p:animEffect>
                                  </p:childTnLst>
                                </p:cTn>
                              </p:par>
                            </p:childTnLst>
                          </p:cTn>
                        </p:par>
                        <p:par>
                          <p:cTn id="95" fill="hold">
                            <p:stCondLst>
                              <p:cond delay="5000"/>
                            </p:stCondLst>
                            <p:childTnLst>
                              <p:par>
                                <p:cTn id="96" presetID="22" presetClass="entr" presetSubtype="1" fill="hold" grpId="0" nodeType="afterEffect">
                                  <p:stCondLst>
                                    <p:cond delay="250"/>
                                  </p:stCondLst>
                                  <p:childTnLst>
                                    <p:set>
                                      <p:cBhvr>
                                        <p:cTn id="97" dur="1" fill="hold">
                                          <p:stCondLst>
                                            <p:cond delay="0"/>
                                          </p:stCondLst>
                                        </p:cTn>
                                        <p:tgtEl>
                                          <p:spTgt spid="51"/>
                                        </p:tgtEl>
                                        <p:attrNameLst>
                                          <p:attrName>style.visibility</p:attrName>
                                        </p:attrNameLst>
                                      </p:cBhvr>
                                      <p:to>
                                        <p:strVal val="visible"/>
                                      </p:to>
                                    </p:set>
                                    <p:animEffect transition="in" filter="wipe(up)">
                                      <p:cBhvr>
                                        <p:cTn id="98" dur="500"/>
                                        <p:tgtEl>
                                          <p:spTgt spid="51"/>
                                        </p:tgtEl>
                                      </p:cBhvr>
                                    </p:animEffect>
                                  </p:childTnLst>
                                </p:cTn>
                              </p:par>
                              <p:par>
                                <p:cTn id="99" presetID="22" presetClass="entr" presetSubtype="1" fill="hold" grpId="0" nodeType="withEffect">
                                  <p:stCondLst>
                                    <p:cond delay="250"/>
                                  </p:stCondLst>
                                  <p:childTnLst>
                                    <p:set>
                                      <p:cBhvr>
                                        <p:cTn id="100" dur="1" fill="hold">
                                          <p:stCondLst>
                                            <p:cond delay="0"/>
                                          </p:stCondLst>
                                        </p:cTn>
                                        <p:tgtEl>
                                          <p:spTgt spid="53"/>
                                        </p:tgtEl>
                                        <p:attrNameLst>
                                          <p:attrName>style.visibility</p:attrName>
                                        </p:attrNameLst>
                                      </p:cBhvr>
                                      <p:to>
                                        <p:strVal val="visible"/>
                                      </p:to>
                                    </p:set>
                                    <p:animEffect transition="in" filter="wipe(up)">
                                      <p:cBhvr>
                                        <p:cTn id="101" dur="500"/>
                                        <p:tgtEl>
                                          <p:spTgt spid="53"/>
                                        </p:tgtEl>
                                      </p:cBhvr>
                                    </p:animEffect>
                                  </p:childTnLst>
                                </p:cTn>
                              </p:par>
                              <p:par>
                                <p:cTn id="102" presetID="16" presetClass="entr" presetSubtype="37" fill="hold" nodeType="withEffect">
                                  <p:stCondLst>
                                    <p:cond delay="250"/>
                                  </p:stCondLst>
                                  <p:childTnLst>
                                    <p:set>
                                      <p:cBhvr>
                                        <p:cTn id="103" dur="1" fill="hold">
                                          <p:stCondLst>
                                            <p:cond delay="0"/>
                                          </p:stCondLst>
                                        </p:cTn>
                                        <p:tgtEl>
                                          <p:spTgt spid="54"/>
                                        </p:tgtEl>
                                        <p:attrNameLst>
                                          <p:attrName>style.visibility</p:attrName>
                                        </p:attrNameLst>
                                      </p:cBhvr>
                                      <p:to>
                                        <p:strVal val="visible"/>
                                      </p:to>
                                    </p:set>
                                    <p:animEffect transition="in" filter="barn(outVertical)">
                                      <p:cBhvr>
                                        <p:cTn id="104" dur="500"/>
                                        <p:tgtEl>
                                          <p:spTgt spid="54"/>
                                        </p:tgtEl>
                                      </p:cBhvr>
                                    </p:animEffect>
                                  </p:childTnLst>
                                </p:cTn>
                              </p:par>
                              <p:par>
                                <p:cTn id="105" presetID="10" presetClass="entr" presetSubtype="0" fill="hold" grpId="0" nodeType="withEffect">
                                  <p:stCondLst>
                                    <p:cond delay="250"/>
                                  </p:stCondLst>
                                  <p:childTnLst>
                                    <p:set>
                                      <p:cBhvr>
                                        <p:cTn id="106" dur="1" fill="hold">
                                          <p:stCondLst>
                                            <p:cond delay="0"/>
                                          </p:stCondLst>
                                        </p:cTn>
                                        <p:tgtEl>
                                          <p:spTgt spid="52">
                                            <p:txEl>
                                              <p:pRg st="0" end="0"/>
                                            </p:txEl>
                                          </p:spTgt>
                                        </p:tgtEl>
                                        <p:attrNameLst>
                                          <p:attrName>style.visibility</p:attrName>
                                        </p:attrNameLst>
                                      </p:cBhvr>
                                      <p:to>
                                        <p:strVal val="visible"/>
                                      </p:to>
                                    </p:set>
                                    <p:animEffect transition="in" filter="fade">
                                      <p:cBhvr>
                                        <p:cTn id="107" dur="500"/>
                                        <p:tgtEl>
                                          <p:spTgt spid="5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9" grpId="0"/>
      <p:bldP spid="27" grpId="0" animBg="1"/>
      <p:bldP spid="28" grpId="0" build="p">
        <p:tmplLst>
          <p:tmpl lvl="1">
            <p:tnLst>
              <p:par>
                <p:cTn presetID="10" presetClass="entr" presetSubtype="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bldP spid="31" grpId="0" animBg="1"/>
      <p:bldP spid="32" grpId="0" build="p">
        <p:tmplLst>
          <p:tmpl lvl="1">
            <p:tnLst>
              <p:par>
                <p:cTn presetID="10" presetClass="entr" presetSubtype="0" fill="hold" nodeType="withEffect">
                  <p:stCondLst>
                    <p:cond delay="25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p:bldP spid="35" grpId="0" animBg="1"/>
      <p:bldP spid="36" grpId="0" build="p">
        <p:tmplLst>
          <p:tmpl lvl="1">
            <p:tnLst>
              <p:par>
                <p:cTn presetID="10" presetClass="entr" presetSubtype="0"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p:bldP spid="39" grpId="0" animBg="1"/>
      <p:bldP spid="40" grpId="0" build="p">
        <p:tmplLst>
          <p:tmpl lvl="1">
            <p:tnLst>
              <p:par>
                <p:cTn presetID="10" presetClass="entr" presetSubtype="0" fill="hold" nodeType="withEffect">
                  <p:stCondLst>
                    <p:cond delay="25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p:bldP spid="43" grpId="0" animBg="1"/>
      <p:bldP spid="44" grpId="0" build="p">
        <p:tmplLst>
          <p:tmpl lvl="1">
            <p:tnLst>
              <p:par>
                <p:cTn presetID="10" presetClass="entr" presetSubtype="0" fill="hold" nodeType="withEffect">
                  <p:stCondLst>
                    <p:cond delay="25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5" grpId="0"/>
      <p:bldP spid="47" grpId="0" animBg="1"/>
      <p:bldP spid="48" grpId="0" build="p">
        <p:tmplLst>
          <p:tmpl lvl="1">
            <p:tnLst>
              <p:par>
                <p:cTn presetID="10" presetClass="entr" presetSubtype="0" fill="hold" nodeType="withEffect">
                  <p:stCondLst>
                    <p:cond delay="25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49" grpId="0"/>
      <p:bldP spid="51" grpId="0" animBg="1"/>
      <p:bldP spid="52" grpId="0" build="p">
        <p:tmplLst>
          <p:tmpl lvl="1">
            <p:tnLst>
              <p:par>
                <p:cTn presetID="10" presetClass="entr" presetSubtype="0" fill="hold" nodeType="withEffect">
                  <p:stCondLst>
                    <p:cond delay="250"/>
                  </p:stCondLst>
                  <p:childTnLst>
                    <p:set>
                      <p:cBhvr>
                        <p:cTn dur="1" fill="hold">
                          <p:stCondLst>
                            <p:cond delay="0"/>
                          </p:stCondLst>
                        </p:cTn>
                        <p:tgtEl>
                          <p:spTgt spid="52"/>
                        </p:tgtEl>
                        <p:attrNameLst>
                          <p:attrName>style.visibility</p:attrName>
                        </p:attrNameLst>
                      </p:cBhvr>
                      <p:to>
                        <p:strVal val="visible"/>
                      </p:to>
                    </p:set>
                    <p:animEffect transition="in" filter="fade">
                      <p:cBhvr>
                        <p:cTn dur="500"/>
                        <p:tgtEl>
                          <p:spTgt spid="52"/>
                        </p:tgtEl>
                      </p:cBhvr>
                    </p:animEffect>
                  </p:childTnLst>
                </p:cTn>
              </p:par>
            </p:tnLst>
          </p:tmpl>
        </p:tmplLst>
      </p:bldP>
      <p:bldP spid="53" grpId="0"/>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円/楕円 4"/>
          <p:cNvSpPr/>
          <p:nvPr userDrawn="1"/>
        </p:nvSpPr>
        <p:spPr>
          <a:xfrm>
            <a:off x="723837" y="2490310"/>
            <a:ext cx="3771573" cy="377190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smtClean="0">
              <a:solidFill>
                <a:schemeClr val="tx1"/>
              </a:solidFill>
              <a:latin typeface="+mj-lt"/>
            </a:endParaRPr>
          </a:p>
        </p:txBody>
      </p:sp>
      <p:sp>
        <p:nvSpPr>
          <p:cNvPr id="6" name="図プレースホルダー 9"/>
          <p:cNvSpPr>
            <a:spLocks noGrp="1"/>
          </p:cNvSpPr>
          <p:nvPr>
            <p:ph type="pic" sz="quarter" idx="12" hasCustomPrompt="1"/>
          </p:nvPr>
        </p:nvSpPr>
        <p:spPr>
          <a:xfrm>
            <a:off x="892777" y="2659265"/>
            <a:ext cx="3433693" cy="3433990"/>
          </a:xfrm>
          <a:prstGeom prst="ellipse">
            <a:avLst/>
          </a:prstGeom>
        </p:spPr>
        <p:txBody>
          <a:bodyPr/>
          <a:lstStyle>
            <a:lvl1pPr>
              <a:defRPr/>
            </a:lvl1pPr>
          </a:lstStyle>
          <a:p>
            <a:r>
              <a:rPr kumimoji="1" lang="en-US" altLang="ja-JP" dirty="0" smtClean="0"/>
              <a:t>Add Image</a:t>
            </a:r>
            <a:endParaRPr kumimoji="1" lang="ja-JP" altLang="en-US" dirty="0"/>
          </a:p>
        </p:txBody>
      </p:sp>
      <p:sp>
        <p:nvSpPr>
          <p:cNvPr id="7" name="円/楕円 6"/>
          <p:cNvSpPr/>
          <p:nvPr userDrawn="1"/>
        </p:nvSpPr>
        <p:spPr>
          <a:xfrm>
            <a:off x="5066860" y="2490310"/>
            <a:ext cx="3771573" cy="377190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smtClean="0">
              <a:solidFill>
                <a:schemeClr val="tx1"/>
              </a:solidFill>
              <a:latin typeface="+mj-lt"/>
            </a:endParaRPr>
          </a:p>
        </p:txBody>
      </p:sp>
      <p:sp>
        <p:nvSpPr>
          <p:cNvPr id="8" name="図プレースホルダー 9"/>
          <p:cNvSpPr>
            <a:spLocks noGrp="1"/>
          </p:cNvSpPr>
          <p:nvPr>
            <p:ph type="pic" sz="quarter" idx="13" hasCustomPrompt="1"/>
          </p:nvPr>
        </p:nvSpPr>
        <p:spPr>
          <a:xfrm>
            <a:off x="5235800" y="2659265"/>
            <a:ext cx="3433693" cy="3433990"/>
          </a:xfrm>
          <a:prstGeom prst="ellipse">
            <a:avLst/>
          </a:prstGeom>
        </p:spPr>
        <p:txBody>
          <a:bodyPr/>
          <a:lstStyle>
            <a:lvl1pPr>
              <a:defRPr/>
            </a:lvl1pPr>
          </a:lstStyle>
          <a:p>
            <a:r>
              <a:rPr kumimoji="1" lang="en-US" altLang="ja-JP" dirty="0" smtClean="0"/>
              <a:t>Add Image</a:t>
            </a:r>
            <a:endParaRPr kumimoji="1" lang="ja-JP" altLang="en-US" dirty="0"/>
          </a:p>
        </p:txBody>
      </p:sp>
      <p:sp>
        <p:nvSpPr>
          <p:cNvPr id="9" name="円/楕円 8"/>
          <p:cNvSpPr/>
          <p:nvPr userDrawn="1"/>
        </p:nvSpPr>
        <p:spPr>
          <a:xfrm>
            <a:off x="9409883" y="2452210"/>
            <a:ext cx="3771573" cy="377190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smtClean="0">
              <a:solidFill>
                <a:schemeClr val="tx1"/>
              </a:solidFill>
              <a:latin typeface="+mj-lt"/>
            </a:endParaRPr>
          </a:p>
        </p:txBody>
      </p:sp>
      <p:sp>
        <p:nvSpPr>
          <p:cNvPr id="10" name="図プレースホルダー 9"/>
          <p:cNvSpPr>
            <a:spLocks noGrp="1"/>
          </p:cNvSpPr>
          <p:nvPr>
            <p:ph type="pic" sz="quarter" idx="14" hasCustomPrompt="1"/>
          </p:nvPr>
        </p:nvSpPr>
        <p:spPr>
          <a:xfrm>
            <a:off x="9578823" y="2621165"/>
            <a:ext cx="3433693" cy="3433990"/>
          </a:xfrm>
          <a:prstGeom prst="ellipse">
            <a:avLst/>
          </a:prstGeom>
        </p:spPr>
        <p:txBody>
          <a:bodyPr/>
          <a:lstStyle>
            <a:lvl1pPr>
              <a:defRPr/>
            </a:lvl1pPr>
          </a:lstStyle>
          <a:p>
            <a:r>
              <a:rPr kumimoji="1" lang="en-US" altLang="ja-JP" dirty="0" smtClean="0"/>
              <a:t>Add Image</a:t>
            </a:r>
            <a:endParaRPr kumimoji="1" lang="ja-JP" altLang="en-US" dirty="0"/>
          </a:p>
        </p:txBody>
      </p:sp>
      <p:sp>
        <p:nvSpPr>
          <p:cNvPr id="11" name="円/楕円 10"/>
          <p:cNvSpPr/>
          <p:nvPr userDrawn="1"/>
        </p:nvSpPr>
        <p:spPr>
          <a:xfrm>
            <a:off x="13752906" y="2452210"/>
            <a:ext cx="3771573" cy="3771900"/>
          </a:xfrm>
          <a:prstGeom prst="ellipse">
            <a:avLst/>
          </a:prstGeom>
          <a:solidFill>
            <a:schemeClr val="accent1">
              <a:lumMod val="20000"/>
              <a:lumOff val="80000"/>
              <a:alpha val="30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smtClean="0">
              <a:solidFill>
                <a:schemeClr val="tx1"/>
              </a:solidFill>
              <a:latin typeface="+mj-lt"/>
            </a:endParaRPr>
          </a:p>
        </p:txBody>
      </p:sp>
      <p:sp>
        <p:nvSpPr>
          <p:cNvPr id="12" name="図プレースホルダー 9"/>
          <p:cNvSpPr>
            <a:spLocks noGrp="1"/>
          </p:cNvSpPr>
          <p:nvPr>
            <p:ph type="pic" sz="quarter" idx="15" hasCustomPrompt="1"/>
          </p:nvPr>
        </p:nvSpPr>
        <p:spPr>
          <a:xfrm>
            <a:off x="13921846" y="2621165"/>
            <a:ext cx="3433693" cy="3433990"/>
          </a:xfrm>
          <a:prstGeom prst="ellipse">
            <a:avLst/>
          </a:prstGeom>
        </p:spPr>
        <p:txBody>
          <a:bodyPr/>
          <a:lstStyle>
            <a:lvl1pPr>
              <a:defRPr/>
            </a:lvl1pPr>
          </a:lstStyle>
          <a:p>
            <a:r>
              <a:rPr kumimoji="1" lang="en-US" altLang="ja-JP" dirty="0" smtClean="0"/>
              <a:t>Add Image</a:t>
            </a:r>
            <a:endParaRPr kumimoji="1" lang="ja-JP" altLang="en-US" dirty="0"/>
          </a:p>
        </p:txBody>
      </p:sp>
      <p:sp>
        <p:nvSpPr>
          <p:cNvPr id="13" name="テキスト プレースホルダー 6"/>
          <p:cNvSpPr>
            <a:spLocks noGrp="1"/>
          </p:cNvSpPr>
          <p:nvPr>
            <p:ph type="body" sz="quarter" idx="16" hasCustomPrompt="1"/>
          </p:nvPr>
        </p:nvSpPr>
        <p:spPr>
          <a:xfrm>
            <a:off x="685740" y="6483905"/>
            <a:ext cx="3885863" cy="693830"/>
          </a:xfrm>
          <a:prstGeom prst="rect">
            <a:avLst/>
          </a:prstGeom>
        </p:spPr>
        <p:txBody>
          <a:bodyPr anchor="t">
            <a:normAutofit/>
          </a:bodyPr>
          <a:lstStyle>
            <a:lvl1pPr marL="0" indent="0" algn="ctr">
              <a:buNone/>
              <a:defRPr sz="3200" baseline="0">
                <a:solidFill>
                  <a:schemeClr val="accent1"/>
                </a:solidFill>
                <a:latin typeface="+mj-lt"/>
              </a:defRPr>
            </a:lvl1pPr>
          </a:lstStyle>
          <a:p>
            <a:pPr lvl="0"/>
            <a:r>
              <a:rPr kumimoji="1" lang="en-US" altLang="ja-JP" dirty="0" smtClean="0"/>
              <a:t>TEXT HERE</a:t>
            </a:r>
            <a:endParaRPr kumimoji="1" lang="ja-JP" altLang="en-US" dirty="0"/>
          </a:p>
        </p:txBody>
      </p:sp>
      <p:sp>
        <p:nvSpPr>
          <p:cNvPr id="14" name="テキスト プレースホルダー 6"/>
          <p:cNvSpPr>
            <a:spLocks noGrp="1"/>
          </p:cNvSpPr>
          <p:nvPr>
            <p:ph type="body" sz="quarter" idx="17" hasCustomPrompt="1"/>
          </p:nvPr>
        </p:nvSpPr>
        <p:spPr>
          <a:xfrm>
            <a:off x="5028763" y="6483905"/>
            <a:ext cx="3885863" cy="693830"/>
          </a:xfrm>
          <a:prstGeom prst="rect">
            <a:avLst/>
          </a:prstGeom>
        </p:spPr>
        <p:txBody>
          <a:bodyPr anchor="t">
            <a:normAutofit/>
          </a:bodyPr>
          <a:lstStyle>
            <a:lvl1pPr marL="0" indent="0" algn="ctr">
              <a:buNone/>
              <a:defRPr sz="3200" baseline="0">
                <a:solidFill>
                  <a:schemeClr val="accent1"/>
                </a:solidFill>
                <a:latin typeface="+mj-lt"/>
              </a:defRPr>
            </a:lvl1pPr>
          </a:lstStyle>
          <a:p>
            <a:pPr lvl="0"/>
            <a:r>
              <a:rPr kumimoji="1" lang="en-US" altLang="ja-JP" dirty="0" smtClean="0"/>
              <a:t>TEXT HERE</a:t>
            </a:r>
            <a:endParaRPr kumimoji="1" lang="ja-JP" altLang="en-US" dirty="0"/>
          </a:p>
        </p:txBody>
      </p:sp>
      <p:sp>
        <p:nvSpPr>
          <p:cNvPr id="15" name="テキスト プレースホルダー 6"/>
          <p:cNvSpPr>
            <a:spLocks noGrp="1"/>
          </p:cNvSpPr>
          <p:nvPr>
            <p:ph type="body" sz="quarter" idx="18" hasCustomPrompt="1"/>
          </p:nvPr>
        </p:nvSpPr>
        <p:spPr>
          <a:xfrm>
            <a:off x="9447980" y="6483905"/>
            <a:ext cx="3885863" cy="693830"/>
          </a:xfrm>
          <a:prstGeom prst="rect">
            <a:avLst/>
          </a:prstGeom>
        </p:spPr>
        <p:txBody>
          <a:bodyPr anchor="t">
            <a:normAutofit/>
          </a:bodyPr>
          <a:lstStyle>
            <a:lvl1pPr marL="0" indent="0" algn="ctr">
              <a:buNone/>
              <a:defRPr sz="3200" baseline="0">
                <a:solidFill>
                  <a:schemeClr val="accent1"/>
                </a:solidFill>
                <a:latin typeface="+mj-lt"/>
              </a:defRPr>
            </a:lvl1pPr>
          </a:lstStyle>
          <a:p>
            <a:pPr lvl="0"/>
            <a:r>
              <a:rPr kumimoji="1" lang="en-US" altLang="ja-JP" dirty="0" smtClean="0"/>
              <a:t>TEXT HERE</a:t>
            </a:r>
            <a:endParaRPr kumimoji="1" lang="ja-JP" altLang="en-US" dirty="0"/>
          </a:p>
        </p:txBody>
      </p:sp>
      <p:sp>
        <p:nvSpPr>
          <p:cNvPr id="16" name="テキスト プレースホルダー 6"/>
          <p:cNvSpPr>
            <a:spLocks noGrp="1"/>
          </p:cNvSpPr>
          <p:nvPr>
            <p:ph type="body" sz="quarter" idx="19" hasCustomPrompt="1"/>
          </p:nvPr>
        </p:nvSpPr>
        <p:spPr>
          <a:xfrm>
            <a:off x="13791003" y="6483905"/>
            <a:ext cx="3885863" cy="693830"/>
          </a:xfrm>
          <a:prstGeom prst="rect">
            <a:avLst/>
          </a:prstGeom>
        </p:spPr>
        <p:txBody>
          <a:bodyPr anchor="t">
            <a:normAutofit/>
          </a:bodyPr>
          <a:lstStyle>
            <a:lvl1pPr marL="0" indent="0" algn="ctr">
              <a:buNone/>
              <a:defRPr sz="3200" baseline="0">
                <a:solidFill>
                  <a:schemeClr val="accent1"/>
                </a:solidFill>
                <a:latin typeface="+mj-lt"/>
              </a:defRPr>
            </a:lvl1pPr>
          </a:lstStyle>
          <a:p>
            <a:pPr lvl="0"/>
            <a:r>
              <a:rPr kumimoji="1" lang="en-US" altLang="ja-JP" dirty="0" smtClean="0"/>
              <a:t>TEXT HERE</a:t>
            </a:r>
            <a:endParaRPr kumimoji="1" lang="ja-JP" altLang="en-US" dirty="0"/>
          </a:p>
        </p:txBody>
      </p:sp>
      <p:sp>
        <p:nvSpPr>
          <p:cNvPr id="17" name="テキスト プレースホルダー 11"/>
          <p:cNvSpPr>
            <a:spLocks noGrp="1"/>
          </p:cNvSpPr>
          <p:nvPr>
            <p:ph type="body" sz="quarter" idx="20" hasCustomPrompt="1"/>
          </p:nvPr>
        </p:nvSpPr>
        <p:spPr>
          <a:xfrm>
            <a:off x="685740" y="7042720"/>
            <a:ext cx="3925243" cy="1872680"/>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
        <p:nvSpPr>
          <p:cNvPr id="18" name="テキスト プレースホルダー 11"/>
          <p:cNvSpPr>
            <a:spLocks noGrp="1"/>
          </p:cNvSpPr>
          <p:nvPr>
            <p:ph type="body" sz="quarter" idx="21" hasCustomPrompt="1"/>
          </p:nvPr>
        </p:nvSpPr>
        <p:spPr>
          <a:xfrm>
            <a:off x="5028763" y="7042720"/>
            <a:ext cx="3925243" cy="1872680"/>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
        <p:nvSpPr>
          <p:cNvPr id="19" name="テキスト プレースホルダー 11"/>
          <p:cNvSpPr>
            <a:spLocks noGrp="1"/>
          </p:cNvSpPr>
          <p:nvPr>
            <p:ph type="body" sz="quarter" idx="22" hasCustomPrompt="1"/>
          </p:nvPr>
        </p:nvSpPr>
        <p:spPr>
          <a:xfrm>
            <a:off x="9447980" y="7042720"/>
            <a:ext cx="3925243" cy="1872680"/>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
        <p:nvSpPr>
          <p:cNvPr id="20" name="テキスト プレースホルダー 11"/>
          <p:cNvSpPr>
            <a:spLocks noGrp="1"/>
          </p:cNvSpPr>
          <p:nvPr>
            <p:ph type="body" sz="quarter" idx="23" hasCustomPrompt="1"/>
          </p:nvPr>
        </p:nvSpPr>
        <p:spPr>
          <a:xfrm>
            <a:off x="13791003" y="7042720"/>
            <a:ext cx="3925243" cy="1872680"/>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281894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 calcmode="lin" valueType="num">
                                      <p:cBhvr>
                                        <p:cTn id="15" dur="500" fill="hold"/>
                                        <p:tgtEl>
                                          <p:spTgt spid="6"/>
                                        </p:tgtEl>
                                        <p:attrNameLst>
                                          <p:attrName>style.rotation</p:attrName>
                                        </p:attrNameLst>
                                      </p:cBhvr>
                                      <p:tavLst>
                                        <p:tav tm="0">
                                          <p:val>
                                            <p:fltVal val="360"/>
                                          </p:val>
                                        </p:tav>
                                        <p:tav tm="100000">
                                          <p:val>
                                            <p:fltVal val="0"/>
                                          </p:val>
                                        </p:tav>
                                      </p:tavLst>
                                    </p:anim>
                                    <p:animEffect transition="in" filter="fade">
                                      <p:cBhvr>
                                        <p:cTn id="16" dur="500"/>
                                        <p:tgtEl>
                                          <p:spTgt spid="6"/>
                                        </p:tgtEl>
                                      </p:cBhvr>
                                    </p:animEffect>
                                  </p:childTnLst>
                                </p:cTn>
                              </p:par>
                            </p:childTnLst>
                          </p:cTn>
                        </p:par>
                        <p:par>
                          <p:cTn id="17" fill="hold">
                            <p:stCondLst>
                              <p:cond delay="500"/>
                            </p:stCondLst>
                            <p:childTnLst>
                              <p:par>
                                <p:cTn id="18" presetID="2" presetClass="entr" presetSubtype="4" decel="10000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ppt_x"/>
                                          </p:val>
                                        </p:tav>
                                        <p:tav tm="100000">
                                          <p:val>
                                            <p:strVal val="#ppt_x"/>
                                          </p:val>
                                        </p:tav>
                                      </p:tavLst>
                                    </p:anim>
                                    <p:anim calcmode="lin" valueType="num">
                                      <p:cBhvr additive="base">
                                        <p:cTn id="21" dur="500" fill="hold"/>
                                        <p:tgtEl>
                                          <p:spTgt spid="13"/>
                                        </p:tgtEl>
                                        <p:attrNameLst>
                                          <p:attrName>ppt_y</p:attrName>
                                        </p:attrNameLst>
                                      </p:cBhvr>
                                      <p:tavLst>
                                        <p:tav tm="0">
                                          <p:val>
                                            <p:strVal val="1+#ppt_h/2"/>
                                          </p:val>
                                        </p:tav>
                                        <p:tav tm="100000">
                                          <p:val>
                                            <p:strVal val="#ppt_y"/>
                                          </p:val>
                                        </p:tav>
                                      </p:tavLst>
                                    </p:anim>
                                  </p:childTnLst>
                                </p:cTn>
                              </p:par>
                              <p:par>
                                <p:cTn id="22" presetID="2" presetClass="entr" presetSubtype="4" decel="10000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ppt_x"/>
                                          </p:val>
                                        </p:tav>
                                        <p:tav tm="100000">
                                          <p:val>
                                            <p:strVal val="#ppt_x"/>
                                          </p:val>
                                        </p:tav>
                                      </p:tavLst>
                                    </p:anim>
                                    <p:anim calcmode="lin" valueType="num">
                                      <p:cBhvr additive="base">
                                        <p:cTn id="25" dur="500" fill="hold"/>
                                        <p:tgtEl>
                                          <p:spTgt spid="17"/>
                                        </p:tgtEl>
                                        <p:attrNameLst>
                                          <p:attrName>ppt_y</p:attrName>
                                        </p:attrNameLst>
                                      </p:cBhvr>
                                      <p:tavLst>
                                        <p:tav tm="0">
                                          <p:val>
                                            <p:strVal val="1+#ppt_h/2"/>
                                          </p:val>
                                        </p:tav>
                                        <p:tav tm="100000">
                                          <p:val>
                                            <p:strVal val="#ppt_y"/>
                                          </p:val>
                                        </p:tav>
                                      </p:tavLst>
                                    </p:anim>
                                  </p:childTnLst>
                                </p:cTn>
                              </p:par>
                            </p:childTnLst>
                          </p:cTn>
                        </p:par>
                        <p:par>
                          <p:cTn id="26" fill="hold">
                            <p:stCondLst>
                              <p:cond delay="1000"/>
                            </p:stCondLst>
                            <p:childTnLst>
                              <p:par>
                                <p:cTn id="27" presetID="49" presetClass="entr" presetSubtype="0" decel="100000" fill="hold" grpId="0" nodeType="afterEffect">
                                  <p:stCondLst>
                                    <p:cond delay="50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anim calcmode="lin" valueType="num">
                                      <p:cBhvr>
                                        <p:cTn id="31" dur="500" fill="hold"/>
                                        <p:tgtEl>
                                          <p:spTgt spid="7"/>
                                        </p:tgtEl>
                                        <p:attrNameLst>
                                          <p:attrName>style.rotation</p:attrName>
                                        </p:attrNameLst>
                                      </p:cBhvr>
                                      <p:tavLst>
                                        <p:tav tm="0">
                                          <p:val>
                                            <p:fltVal val="360"/>
                                          </p:val>
                                        </p:tav>
                                        <p:tav tm="100000">
                                          <p:val>
                                            <p:fltVal val="0"/>
                                          </p:val>
                                        </p:tav>
                                      </p:tavLst>
                                    </p:anim>
                                    <p:animEffect transition="in" filter="fade">
                                      <p:cBhvr>
                                        <p:cTn id="32" dur="500"/>
                                        <p:tgtEl>
                                          <p:spTgt spid="7"/>
                                        </p:tgtEl>
                                      </p:cBhvr>
                                    </p:animEffect>
                                  </p:childTnLst>
                                </p:cTn>
                              </p:par>
                              <p:par>
                                <p:cTn id="33" presetID="49" presetClass="entr" presetSubtype="0" decel="100000" fill="hold" grpId="0" nodeType="withEffect">
                                  <p:stCondLst>
                                    <p:cond delay="50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fltVal val="0"/>
                                          </p:val>
                                        </p:tav>
                                        <p:tav tm="100000">
                                          <p:val>
                                            <p:strVal val="#ppt_h"/>
                                          </p:val>
                                        </p:tav>
                                      </p:tavLst>
                                    </p:anim>
                                    <p:anim calcmode="lin" valueType="num">
                                      <p:cBhvr>
                                        <p:cTn id="37" dur="500" fill="hold"/>
                                        <p:tgtEl>
                                          <p:spTgt spid="8"/>
                                        </p:tgtEl>
                                        <p:attrNameLst>
                                          <p:attrName>style.rotation</p:attrName>
                                        </p:attrNameLst>
                                      </p:cBhvr>
                                      <p:tavLst>
                                        <p:tav tm="0">
                                          <p:val>
                                            <p:fltVal val="360"/>
                                          </p:val>
                                        </p:tav>
                                        <p:tav tm="100000">
                                          <p:val>
                                            <p:fltVal val="0"/>
                                          </p:val>
                                        </p:tav>
                                      </p:tavLst>
                                    </p:anim>
                                    <p:animEffect transition="in" filter="fade">
                                      <p:cBhvr>
                                        <p:cTn id="38" dur="500"/>
                                        <p:tgtEl>
                                          <p:spTgt spid="8"/>
                                        </p:tgtEl>
                                      </p:cBhvr>
                                    </p:animEffect>
                                  </p:childTnLst>
                                </p:cTn>
                              </p:par>
                            </p:childTnLst>
                          </p:cTn>
                        </p:par>
                        <p:par>
                          <p:cTn id="39" fill="hold">
                            <p:stCondLst>
                              <p:cond delay="2000"/>
                            </p:stCondLst>
                            <p:childTnLst>
                              <p:par>
                                <p:cTn id="40" presetID="2" presetClass="entr" presetSubtype="4" decel="100000"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500" fill="hold"/>
                                        <p:tgtEl>
                                          <p:spTgt spid="14"/>
                                        </p:tgtEl>
                                        <p:attrNameLst>
                                          <p:attrName>ppt_x</p:attrName>
                                        </p:attrNameLst>
                                      </p:cBhvr>
                                      <p:tavLst>
                                        <p:tav tm="0">
                                          <p:val>
                                            <p:strVal val="#ppt_x"/>
                                          </p:val>
                                        </p:tav>
                                        <p:tav tm="100000">
                                          <p:val>
                                            <p:strVal val="#ppt_x"/>
                                          </p:val>
                                        </p:tav>
                                      </p:tavLst>
                                    </p:anim>
                                    <p:anim calcmode="lin" valueType="num">
                                      <p:cBhvr additive="base">
                                        <p:cTn id="43" dur="500" fill="hold"/>
                                        <p:tgtEl>
                                          <p:spTgt spid="14"/>
                                        </p:tgtEl>
                                        <p:attrNameLst>
                                          <p:attrName>ppt_y</p:attrName>
                                        </p:attrNameLst>
                                      </p:cBhvr>
                                      <p:tavLst>
                                        <p:tav tm="0">
                                          <p:val>
                                            <p:strVal val="1+#ppt_h/2"/>
                                          </p:val>
                                        </p:tav>
                                        <p:tav tm="100000">
                                          <p:val>
                                            <p:strVal val="#ppt_y"/>
                                          </p:val>
                                        </p:tav>
                                      </p:tavLst>
                                    </p:anim>
                                  </p:childTnLst>
                                </p:cTn>
                              </p:par>
                              <p:par>
                                <p:cTn id="44" presetID="2" presetClass="entr" presetSubtype="4" decel="10000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additive="base">
                                        <p:cTn id="46" dur="500" fill="hold"/>
                                        <p:tgtEl>
                                          <p:spTgt spid="18"/>
                                        </p:tgtEl>
                                        <p:attrNameLst>
                                          <p:attrName>ppt_x</p:attrName>
                                        </p:attrNameLst>
                                      </p:cBhvr>
                                      <p:tavLst>
                                        <p:tav tm="0">
                                          <p:val>
                                            <p:strVal val="#ppt_x"/>
                                          </p:val>
                                        </p:tav>
                                        <p:tav tm="100000">
                                          <p:val>
                                            <p:strVal val="#ppt_x"/>
                                          </p:val>
                                        </p:tav>
                                      </p:tavLst>
                                    </p:anim>
                                    <p:anim calcmode="lin" valueType="num">
                                      <p:cBhvr additive="base">
                                        <p:cTn id="47" dur="500" fill="hold"/>
                                        <p:tgtEl>
                                          <p:spTgt spid="18"/>
                                        </p:tgtEl>
                                        <p:attrNameLst>
                                          <p:attrName>ppt_y</p:attrName>
                                        </p:attrNameLst>
                                      </p:cBhvr>
                                      <p:tavLst>
                                        <p:tav tm="0">
                                          <p:val>
                                            <p:strVal val="1+#ppt_h/2"/>
                                          </p:val>
                                        </p:tav>
                                        <p:tav tm="100000">
                                          <p:val>
                                            <p:strVal val="#ppt_y"/>
                                          </p:val>
                                        </p:tav>
                                      </p:tavLst>
                                    </p:anim>
                                  </p:childTnLst>
                                </p:cTn>
                              </p:par>
                            </p:childTnLst>
                          </p:cTn>
                        </p:par>
                        <p:par>
                          <p:cTn id="48" fill="hold">
                            <p:stCondLst>
                              <p:cond delay="2500"/>
                            </p:stCondLst>
                            <p:childTnLst>
                              <p:par>
                                <p:cTn id="49" presetID="49" presetClass="entr" presetSubtype="0" decel="100000" fill="hold" grpId="0" nodeType="afterEffect">
                                  <p:stCondLst>
                                    <p:cond delay="500"/>
                                  </p:stCondLst>
                                  <p:childTnLst>
                                    <p:set>
                                      <p:cBhvr>
                                        <p:cTn id="50" dur="1" fill="hold">
                                          <p:stCondLst>
                                            <p:cond delay="0"/>
                                          </p:stCondLst>
                                        </p:cTn>
                                        <p:tgtEl>
                                          <p:spTgt spid="9"/>
                                        </p:tgtEl>
                                        <p:attrNameLst>
                                          <p:attrName>style.visibility</p:attrName>
                                        </p:attrNameLst>
                                      </p:cBhvr>
                                      <p:to>
                                        <p:strVal val="visible"/>
                                      </p:to>
                                    </p:set>
                                    <p:anim calcmode="lin" valueType="num">
                                      <p:cBhvr>
                                        <p:cTn id="51" dur="500" fill="hold"/>
                                        <p:tgtEl>
                                          <p:spTgt spid="9"/>
                                        </p:tgtEl>
                                        <p:attrNameLst>
                                          <p:attrName>ppt_w</p:attrName>
                                        </p:attrNameLst>
                                      </p:cBhvr>
                                      <p:tavLst>
                                        <p:tav tm="0">
                                          <p:val>
                                            <p:fltVal val="0"/>
                                          </p:val>
                                        </p:tav>
                                        <p:tav tm="100000">
                                          <p:val>
                                            <p:strVal val="#ppt_w"/>
                                          </p:val>
                                        </p:tav>
                                      </p:tavLst>
                                    </p:anim>
                                    <p:anim calcmode="lin" valueType="num">
                                      <p:cBhvr>
                                        <p:cTn id="52" dur="500" fill="hold"/>
                                        <p:tgtEl>
                                          <p:spTgt spid="9"/>
                                        </p:tgtEl>
                                        <p:attrNameLst>
                                          <p:attrName>ppt_h</p:attrName>
                                        </p:attrNameLst>
                                      </p:cBhvr>
                                      <p:tavLst>
                                        <p:tav tm="0">
                                          <p:val>
                                            <p:fltVal val="0"/>
                                          </p:val>
                                        </p:tav>
                                        <p:tav tm="100000">
                                          <p:val>
                                            <p:strVal val="#ppt_h"/>
                                          </p:val>
                                        </p:tav>
                                      </p:tavLst>
                                    </p:anim>
                                    <p:anim calcmode="lin" valueType="num">
                                      <p:cBhvr>
                                        <p:cTn id="53" dur="500" fill="hold"/>
                                        <p:tgtEl>
                                          <p:spTgt spid="9"/>
                                        </p:tgtEl>
                                        <p:attrNameLst>
                                          <p:attrName>style.rotation</p:attrName>
                                        </p:attrNameLst>
                                      </p:cBhvr>
                                      <p:tavLst>
                                        <p:tav tm="0">
                                          <p:val>
                                            <p:fltVal val="360"/>
                                          </p:val>
                                        </p:tav>
                                        <p:tav tm="100000">
                                          <p:val>
                                            <p:fltVal val="0"/>
                                          </p:val>
                                        </p:tav>
                                      </p:tavLst>
                                    </p:anim>
                                    <p:animEffect transition="in" filter="fade">
                                      <p:cBhvr>
                                        <p:cTn id="54" dur="500"/>
                                        <p:tgtEl>
                                          <p:spTgt spid="9"/>
                                        </p:tgtEl>
                                      </p:cBhvr>
                                    </p:animEffect>
                                  </p:childTnLst>
                                </p:cTn>
                              </p:par>
                              <p:par>
                                <p:cTn id="55" presetID="49" presetClass="entr" presetSubtype="0" decel="100000" fill="hold" grpId="0" nodeType="withEffect">
                                  <p:stCondLst>
                                    <p:cond delay="500"/>
                                  </p:stCondLst>
                                  <p:childTnLst>
                                    <p:set>
                                      <p:cBhvr>
                                        <p:cTn id="56" dur="1" fill="hold">
                                          <p:stCondLst>
                                            <p:cond delay="0"/>
                                          </p:stCondLst>
                                        </p:cTn>
                                        <p:tgtEl>
                                          <p:spTgt spid="10"/>
                                        </p:tgtEl>
                                        <p:attrNameLst>
                                          <p:attrName>style.visibility</p:attrName>
                                        </p:attrNameLst>
                                      </p:cBhvr>
                                      <p:to>
                                        <p:strVal val="visible"/>
                                      </p:to>
                                    </p:set>
                                    <p:anim calcmode="lin" valueType="num">
                                      <p:cBhvr>
                                        <p:cTn id="57" dur="500" fill="hold"/>
                                        <p:tgtEl>
                                          <p:spTgt spid="10"/>
                                        </p:tgtEl>
                                        <p:attrNameLst>
                                          <p:attrName>ppt_w</p:attrName>
                                        </p:attrNameLst>
                                      </p:cBhvr>
                                      <p:tavLst>
                                        <p:tav tm="0">
                                          <p:val>
                                            <p:fltVal val="0"/>
                                          </p:val>
                                        </p:tav>
                                        <p:tav tm="100000">
                                          <p:val>
                                            <p:strVal val="#ppt_w"/>
                                          </p:val>
                                        </p:tav>
                                      </p:tavLst>
                                    </p:anim>
                                    <p:anim calcmode="lin" valueType="num">
                                      <p:cBhvr>
                                        <p:cTn id="58" dur="500" fill="hold"/>
                                        <p:tgtEl>
                                          <p:spTgt spid="10"/>
                                        </p:tgtEl>
                                        <p:attrNameLst>
                                          <p:attrName>ppt_h</p:attrName>
                                        </p:attrNameLst>
                                      </p:cBhvr>
                                      <p:tavLst>
                                        <p:tav tm="0">
                                          <p:val>
                                            <p:fltVal val="0"/>
                                          </p:val>
                                        </p:tav>
                                        <p:tav tm="100000">
                                          <p:val>
                                            <p:strVal val="#ppt_h"/>
                                          </p:val>
                                        </p:tav>
                                      </p:tavLst>
                                    </p:anim>
                                    <p:anim calcmode="lin" valueType="num">
                                      <p:cBhvr>
                                        <p:cTn id="59" dur="500" fill="hold"/>
                                        <p:tgtEl>
                                          <p:spTgt spid="10"/>
                                        </p:tgtEl>
                                        <p:attrNameLst>
                                          <p:attrName>style.rotation</p:attrName>
                                        </p:attrNameLst>
                                      </p:cBhvr>
                                      <p:tavLst>
                                        <p:tav tm="0">
                                          <p:val>
                                            <p:fltVal val="360"/>
                                          </p:val>
                                        </p:tav>
                                        <p:tav tm="100000">
                                          <p:val>
                                            <p:fltVal val="0"/>
                                          </p:val>
                                        </p:tav>
                                      </p:tavLst>
                                    </p:anim>
                                    <p:animEffect transition="in" filter="fade">
                                      <p:cBhvr>
                                        <p:cTn id="60" dur="500"/>
                                        <p:tgtEl>
                                          <p:spTgt spid="10"/>
                                        </p:tgtEl>
                                      </p:cBhvr>
                                    </p:animEffect>
                                  </p:childTnLst>
                                </p:cTn>
                              </p:par>
                            </p:childTnLst>
                          </p:cTn>
                        </p:par>
                        <p:par>
                          <p:cTn id="61" fill="hold">
                            <p:stCondLst>
                              <p:cond delay="3500"/>
                            </p:stCondLst>
                            <p:childTnLst>
                              <p:par>
                                <p:cTn id="62" presetID="2" presetClass="entr" presetSubtype="4" decel="100000" fill="hold" grpId="0" nodeType="afterEffect">
                                  <p:stCondLst>
                                    <p:cond delay="0"/>
                                  </p:stCondLst>
                                  <p:childTnLst>
                                    <p:set>
                                      <p:cBhvr>
                                        <p:cTn id="63" dur="1" fill="hold">
                                          <p:stCondLst>
                                            <p:cond delay="0"/>
                                          </p:stCondLst>
                                        </p:cTn>
                                        <p:tgtEl>
                                          <p:spTgt spid="15"/>
                                        </p:tgtEl>
                                        <p:attrNameLst>
                                          <p:attrName>style.visibility</p:attrName>
                                        </p:attrNameLst>
                                      </p:cBhvr>
                                      <p:to>
                                        <p:strVal val="visible"/>
                                      </p:to>
                                    </p:set>
                                    <p:anim calcmode="lin" valueType="num">
                                      <p:cBhvr additive="base">
                                        <p:cTn id="64" dur="500" fill="hold"/>
                                        <p:tgtEl>
                                          <p:spTgt spid="15"/>
                                        </p:tgtEl>
                                        <p:attrNameLst>
                                          <p:attrName>ppt_x</p:attrName>
                                        </p:attrNameLst>
                                      </p:cBhvr>
                                      <p:tavLst>
                                        <p:tav tm="0">
                                          <p:val>
                                            <p:strVal val="#ppt_x"/>
                                          </p:val>
                                        </p:tav>
                                        <p:tav tm="100000">
                                          <p:val>
                                            <p:strVal val="#ppt_x"/>
                                          </p:val>
                                        </p:tav>
                                      </p:tavLst>
                                    </p:anim>
                                    <p:anim calcmode="lin" valueType="num">
                                      <p:cBhvr additive="base">
                                        <p:cTn id="65" dur="500" fill="hold"/>
                                        <p:tgtEl>
                                          <p:spTgt spid="15"/>
                                        </p:tgtEl>
                                        <p:attrNameLst>
                                          <p:attrName>ppt_y</p:attrName>
                                        </p:attrNameLst>
                                      </p:cBhvr>
                                      <p:tavLst>
                                        <p:tav tm="0">
                                          <p:val>
                                            <p:strVal val="1+#ppt_h/2"/>
                                          </p:val>
                                        </p:tav>
                                        <p:tav tm="100000">
                                          <p:val>
                                            <p:strVal val="#ppt_y"/>
                                          </p:val>
                                        </p:tav>
                                      </p:tavLst>
                                    </p:anim>
                                  </p:childTnLst>
                                </p:cTn>
                              </p:par>
                              <p:par>
                                <p:cTn id="66" presetID="2" presetClass="entr" presetSubtype="4" decel="100000" fill="hold" grpId="0" nodeType="withEffect">
                                  <p:stCondLst>
                                    <p:cond delay="0"/>
                                  </p:stCondLst>
                                  <p:childTnLst>
                                    <p:set>
                                      <p:cBhvr>
                                        <p:cTn id="67" dur="1" fill="hold">
                                          <p:stCondLst>
                                            <p:cond delay="0"/>
                                          </p:stCondLst>
                                        </p:cTn>
                                        <p:tgtEl>
                                          <p:spTgt spid="19"/>
                                        </p:tgtEl>
                                        <p:attrNameLst>
                                          <p:attrName>style.visibility</p:attrName>
                                        </p:attrNameLst>
                                      </p:cBhvr>
                                      <p:to>
                                        <p:strVal val="visible"/>
                                      </p:to>
                                    </p:set>
                                    <p:anim calcmode="lin" valueType="num">
                                      <p:cBhvr additive="base">
                                        <p:cTn id="68" dur="500" fill="hold"/>
                                        <p:tgtEl>
                                          <p:spTgt spid="19"/>
                                        </p:tgtEl>
                                        <p:attrNameLst>
                                          <p:attrName>ppt_x</p:attrName>
                                        </p:attrNameLst>
                                      </p:cBhvr>
                                      <p:tavLst>
                                        <p:tav tm="0">
                                          <p:val>
                                            <p:strVal val="#ppt_x"/>
                                          </p:val>
                                        </p:tav>
                                        <p:tav tm="100000">
                                          <p:val>
                                            <p:strVal val="#ppt_x"/>
                                          </p:val>
                                        </p:tav>
                                      </p:tavLst>
                                    </p:anim>
                                    <p:anim calcmode="lin" valueType="num">
                                      <p:cBhvr additive="base">
                                        <p:cTn id="69" dur="500" fill="hold"/>
                                        <p:tgtEl>
                                          <p:spTgt spid="19"/>
                                        </p:tgtEl>
                                        <p:attrNameLst>
                                          <p:attrName>ppt_y</p:attrName>
                                        </p:attrNameLst>
                                      </p:cBhvr>
                                      <p:tavLst>
                                        <p:tav tm="0">
                                          <p:val>
                                            <p:strVal val="1+#ppt_h/2"/>
                                          </p:val>
                                        </p:tav>
                                        <p:tav tm="100000">
                                          <p:val>
                                            <p:strVal val="#ppt_y"/>
                                          </p:val>
                                        </p:tav>
                                      </p:tavLst>
                                    </p:anim>
                                  </p:childTnLst>
                                </p:cTn>
                              </p:par>
                            </p:childTnLst>
                          </p:cTn>
                        </p:par>
                        <p:par>
                          <p:cTn id="70" fill="hold">
                            <p:stCondLst>
                              <p:cond delay="4000"/>
                            </p:stCondLst>
                            <p:childTnLst>
                              <p:par>
                                <p:cTn id="71" presetID="49" presetClass="entr" presetSubtype="0" decel="100000" fill="hold" grpId="0" nodeType="afterEffect">
                                  <p:stCondLst>
                                    <p:cond delay="500"/>
                                  </p:stCondLst>
                                  <p:childTnLst>
                                    <p:set>
                                      <p:cBhvr>
                                        <p:cTn id="72" dur="1" fill="hold">
                                          <p:stCondLst>
                                            <p:cond delay="0"/>
                                          </p:stCondLst>
                                        </p:cTn>
                                        <p:tgtEl>
                                          <p:spTgt spid="11"/>
                                        </p:tgtEl>
                                        <p:attrNameLst>
                                          <p:attrName>style.visibility</p:attrName>
                                        </p:attrNameLst>
                                      </p:cBhvr>
                                      <p:to>
                                        <p:strVal val="visible"/>
                                      </p:to>
                                    </p:set>
                                    <p:anim calcmode="lin" valueType="num">
                                      <p:cBhvr>
                                        <p:cTn id="73" dur="500" fill="hold"/>
                                        <p:tgtEl>
                                          <p:spTgt spid="11"/>
                                        </p:tgtEl>
                                        <p:attrNameLst>
                                          <p:attrName>ppt_w</p:attrName>
                                        </p:attrNameLst>
                                      </p:cBhvr>
                                      <p:tavLst>
                                        <p:tav tm="0">
                                          <p:val>
                                            <p:fltVal val="0"/>
                                          </p:val>
                                        </p:tav>
                                        <p:tav tm="100000">
                                          <p:val>
                                            <p:strVal val="#ppt_w"/>
                                          </p:val>
                                        </p:tav>
                                      </p:tavLst>
                                    </p:anim>
                                    <p:anim calcmode="lin" valueType="num">
                                      <p:cBhvr>
                                        <p:cTn id="74" dur="500" fill="hold"/>
                                        <p:tgtEl>
                                          <p:spTgt spid="11"/>
                                        </p:tgtEl>
                                        <p:attrNameLst>
                                          <p:attrName>ppt_h</p:attrName>
                                        </p:attrNameLst>
                                      </p:cBhvr>
                                      <p:tavLst>
                                        <p:tav tm="0">
                                          <p:val>
                                            <p:fltVal val="0"/>
                                          </p:val>
                                        </p:tav>
                                        <p:tav tm="100000">
                                          <p:val>
                                            <p:strVal val="#ppt_h"/>
                                          </p:val>
                                        </p:tav>
                                      </p:tavLst>
                                    </p:anim>
                                    <p:anim calcmode="lin" valueType="num">
                                      <p:cBhvr>
                                        <p:cTn id="75" dur="500" fill="hold"/>
                                        <p:tgtEl>
                                          <p:spTgt spid="11"/>
                                        </p:tgtEl>
                                        <p:attrNameLst>
                                          <p:attrName>style.rotation</p:attrName>
                                        </p:attrNameLst>
                                      </p:cBhvr>
                                      <p:tavLst>
                                        <p:tav tm="0">
                                          <p:val>
                                            <p:fltVal val="360"/>
                                          </p:val>
                                        </p:tav>
                                        <p:tav tm="100000">
                                          <p:val>
                                            <p:fltVal val="0"/>
                                          </p:val>
                                        </p:tav>
                                      </p:tavLst>
                                    </p:anim>
                                    <p:animEffect transition="in" filter="fade">
                                      <p:cBhvr>
                                        <p:cTn id="76" dur="500"/>
                                        <p:tgtEl>
                                          <p:spTgt spid="11"/>
                                        </p:tgtEl>
                                      </p:cBhvr>
                                    </p:animEffect>
                                  </p:childTnLst>
                                </p:cTn>
                              </p:par>
                              <p:par>
                                <p:cTn id="77" presetID="49" presetClass="entr" presetSubtype="0" decel="100000" fill="hold" grpId="0" nodeType="withEffect">
                                  <p:stCondLst>
                                    <p:cond delay="500"/>
                                  </p:stCondLst>
                                  <p:childTnLst>
                                    <p:set>
                                      <p:cBhvr>
                                        <p:cTn id="78" dur="1" fill="hold">
                                          <p:stCondLst>
                                            <p:cond delay="0"/>
                                          </p:stCondLst>
                                        </p:cTn>
                                        <p:tgtEl>
                                          <p:spTgt spid="12"/>
                                        </p:tgtEl>
                                        <p:attrNameLst>
                                          <p:attrName>style.visibility</p:attrName>
                                        </p:attrNameLst>
                                      </p:cBhvr>
                                      <p:to>
                                        <p:strVal val="visible"/>
                                      </p:to>
                                    </p:set>
                                    <p:anim calcmode="lin" valueType="num">
                                      <p:cBhvr>
                                        <p:cTn id="79" dur="500" fill="hold"/>
                                        <p:tgtEl>
                                          <p:spTgt spid="12"/>
                                        </p:tgtEl>
                                        <p:attrNameLst>
                                          <p:attrName>ppt_w</p:attrName>
                                        </p:attrNameLst>
                                      </p:cBhvr>
                                      <p:tavLst>
                                        <p:tav tm="0">
                                          <p:val>
                                            <p:fltVal val="0"/>
                                          </p:val>
                                        </p:tav>
                                        <p:tav tm="100000">
                                          <p:val>
                                            <p:strVal val="#ppt_w"/>
                                          </p:val>
                                        </p:tav>
                                      </p:tavLst>
                                    </p:anim>
                                    <p:anim calcmode="lin" valueType="num">
                                      <p:cBhvr>
                                        <p:cTn id="80" dur="500" fill="hold"/>
                                        <p:tgtEl>
                                          <p:spTgt spid="12"/>
                                        </p:tgtEl>
                                        <p:attrNameLst>
                                          <p:attrName>ppt_h</p:attrName>
                                        </p:attrNameLst>
                                      </p:cBhvr>
                                      <p:tavLst>
                                        <p:tav tm="0">
                                          <p:val>
                                            <p:fltVal val="0"/>
                                          </p:val>
                                        </p:tav>
                                        <p:tav tm="100000">
                                          <p:val>
                                            <p:strVal val="#ppt_h"/>
                                          </p:val>
                                        </p:tav>
                                      </p:tavLst>
                                    </p:anim>
                                    <p:anim calcmode="lin" valueType="num">
                                      <p:cBhvr>
                                        <p:cTn id="81" dur="500" fill="hold"/>
                                        <p:tgtEl>
                                          <p:spTgt spid="12"/>
                                        </p:tgtEl>
                                        <p:attrNameLst>
                                          <p:attrName>style.rotation</p:attrName>
                                        </p:attrNameLst>
                                      </p:cBhvr>
                                      <p:tavLst>
                                        <p:tav tm="0">
                                          <p:val>
                                            <p:fltVal val="360"/>
                                          </p:val>
                                        </p:tav>
                                        <p:tav tm="100000">
                                          <p:val>
                                            <p:fltVal val="0"/>
                                          </p:val>
                                        </p:tav>
                                      </p:tavLst>
                                    </p:anim>
                                    <p:animEffect transition="in" filter="fade">
                                      <p:cBhvr>
                                        <p:cTn id="82" dur="500"/>
                                        <p:tgtEl>
                                          <p:spTgt spid="12"/>
                                        </p:tgtEl>
                                      </p:cBhvr>
                                    </p:animEffect>
                                  </p:childTnLst>
                                </p:cTn>
                              </p:par>
                            </p:childTnLst>
                          </p:cTn>
                        </p:par>
                        <p:par>
                          <p:cTn id="83" fill="hold">
                            <p:stCondLst>
                              <p:cond delay="5000"/>
                            </p:stCondLst>
                            <p:childTnLst>
                              <p:par>
                                <p:cTn id="84" presetID="2" presetClass="entr" presetSubtype="4" decel="100000" fill="hold" grpId="0" nodeType="afterEffect">
                                  <p:stCondLst>
                                    <p:cond delay="0"/>
                                  </p:stCondLst>
                                  <p:childTnLst>
                                    <p:set>
                                      <p:cBhvr>
                                        <p:cTn id="85" dur="1" fill="hold">
                                          <p:stCondLst>
                                            <p:cond delay="0"/>
                                          </p:stCondLst>
                                        </p:cTn>
                                        <p:tgtEl>
                                          <p:spTgt spid="16"/>
                                        </p:tgtEl>
                                        <p:attrNameLst>
                                          <p:attrName>style.visibility</p:attrName>
                                        </p:attrNameLst>
                                      </p:cBhvr>
                                      <p:to>
                                        <p:strVal val="visible"/>
                                      </p:to>
                                    </p:set>
                                    <p:anim calcmode="lin" valueType="num">
                                      <p:cBhvr additive="base">
                                        <p:cTn id="86" dur="500" fill="hold"/>
                                        <p:tgtEl>
                                          <p:spTgt spid="16"/>
                                        </p:tgtEl>
                                        <p:attrNameLst>
                                          <p:attrName>ppt_x</p:attrName>
                                        </p:attrNameLst>
                                      </p:cBhvr>
                                      <p:tavLst>
                                        <p:tav tm="0">
                                          <p:val>
                                            <p:strVal val="#ppt_x"/>
                                          </p:val>
                                        </p:tav>
                                        <p:tav tm="100000">
                                          <p:val>
                                            <p:strVal val="#ppt_x"/>
                                          </p:val>
                                        </p:tav>
                                      </p:tavLst>
                                    </p:anim>
                                    <p:anim calcmode="lin" valueType="num">
                                      <p:cBhvr additive="base">
                                        <p:cTn id="87" dur="500" fill="hold"/>
                                        <p:tgtEl>
                                          <p:spTgt spid="16"/>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20"/>
                                        </p:tgtEl>
                                        <p:attrNameLst>
                                          <p:attrName>style.visibility</p:attrName>
                                        </p:attrNameLst>
                                      </p:cBhvr>
                                      <p:to>
                                        <p:strVal val="visible"/>
                                      </p:to>
                                    </p:set>
                                    <p:anim calcmode="lin" valueType="num">
                                      <p:cBhvr additive="base">
                                        <p:cTn id="90" dur="500" fill="hold"/>
                                        <p:tgtEl>
                                          <p:spTgt spid="20"/>
                                        </p:tgtEl>
                                        <p:attrNameLst>
                                          <p:attrName>ppt_x</p:attrName>
                                        </p:attrNameLst>
                                      </p:cBhvr>
                                      <p:tavLst>
                                        <p:tav tm="0">
                                          <p:val>
                                            <p:strVal val="#ppt_x"/>
                                          </p:val>
                                        </p:tav>
                                        <p:tav tm="100000">
                                          <p:val>
                                            <p:strVal val="#ppt_x"/>
                                          </p:val>
                                        </p:tav>
                                      </p:tavLst>
                                    </p:anim>
                                    <p:anim calcmode="lin" valueType="num">
                                      <p:cBhvr additive="base">
                                        <p:cTn id="9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animBg="1"/>
      <p:bldP spid="10" grpId="0"/>
      <p:bldP spid="11" grpId="0" animBg="1"/>
      <p:bldP spid="12" grpId="0"/>
      <p:bldP spid="13" grpId="0">
        <p:tmplLst>
          <p:tmpl>
            <p:tnLst>
              <p:par>
                <p:cTn presetID="2" presetClass="entr" presetSubtype="4" decel="10000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4" grpId="0">
        <p:tmplLst>
          <p:tmpl>
            <p:tnLst>
              <p:par>
                <p:cTn presetID="2" presetClass="entr" presetSubtype="4"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p:tmplLst>
          <p:tmpl>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p:tmplLst>
          <p:tmpl>
            <p:tnLst>
              <p:par>
                <p:cTn presetID="2" presetClass="entr" presetSubtype="4"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P spid="17" grpId="0">
        <p:tmplLst>
          <p:tmpl>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p:tmplLst>
          <p:tmpl>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p:tmplLst>
          <p:tmpl>
            <p:tnLst>
              <p:par>
                <p:cTn presetID="2" presetClass="entr" presetSubtype="4"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テキスト プレースホルダー 11"/>
          <p:cNvSpPr>
            <a:spLocks noGrp="1"/>
          </p:cNvSpPr>
          <p:nvPr>
            <p:ph type="body" sz="quarter" idx="15" hasCustomPrompt="1"/>
          </p:nvPr>
        </p:nvSpPr>
        <p:spPr>
          <a:xfrm>
            <a:off x="959042" y="6697585"/>
            <a:ext cx="4854903" cy="2091320"/>
          </a:xfrm>
        </p:spPr>
        <p:txBody>
          <a:bodyPr anchor="t">
            <a:noAutofit/>
          </a:bodyPr>
          <a:lstStyle>
            <a:lvl1pPr algn="l">
              <a:lnSpc>
                <a:spcPct val="120000"/>
              </a:lnSpc>
              <a:spcBef>
                <a:spcPts val="600"/>
              </a:spcBef>
              <a:defRPr sz="2000">
                <a:solidFill>
                  <a:schemeClr val="tx1"/>
                </a:solidFill>
                <a:latin typeface="+mn-lt"/>
              </a:defRPr>
            </a:lvl1pPr>
          </a:lstStyle>
          <a:p>
            <a:pPr lvl="0"/>
            <a:r>
              <a:rPr lang="en-US" altLang="ja-JP" dirty="0" smtClean="0"/>
              <a:t>Text Here</a:t>
            </a:r>
            <a:endParaRPr lang="en-US" dirty="0"/>
          </a:p>
        </p:txBody>
      </p:sp>
      <p:cxnSp>
        <p:nvCxnSpPr>
          <p:cNvPr id="6" name="直線コネクタ 5"/>
          <p:cNvCxnSpPr/>
          <p:nvPr userDrawn="1"/>
        </p:nvCxnSpPr>
        <p:spPr>
          <a:xfrm flipH="1">
            <a:off x="870142" y="5863580"/>
            <a:ext cx="5032704"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7" name="テキスト プレースホルダー 11"/>
          <p:cNvSpPr>
            <a:spLocks noGrp="1"/>
          </p:cNvSpPr>
          <p:nvPr>
            <p:ph type="body" sz="quarter" idx="16" hasCustomPrompt="1"/>
          </p:nvPr>
        </p:nvSpPr>
        <p:spPr>
          <a:xfrm>
            <a:off x="961319" y="6043600"/>
            <a:ext cx="4850349" cy="720080"/>
          </a:xfrm>
        </p:spPr>
        <p:txBody>
          <a:bodyPr anchor="b">
            <a:noAutofit/>
          </a:bodyPr>
          <a:lstStyle>
            <a:lvl1pPr algn="l">
              <a:lnSpc>
                <a:spcPct val="100000"/>
              </a:lnSpc>
              <a:spcBef>
                <a:spcPts val="0"/>
              </a:spcBef>
              <a:defRPr sz="2800" spc="300">
                <a:solidFill>
                  <a:schemeClr val="accent1"/>
                </a:solidFill>
                <a:latin typeface="+mj-lt"/>
              </a:defRPr>
            </a:lvl1pPr>
          </a:lstStyle>
          <a:p>
            <a:pPr lvl="0"/>
            <a:r>
              <a:rPr lang="en-US" altLang="ja-JP" dirty="0" smtClean="0"/>
              <a:t>TEXT HERE</a:t>
            </a:r>
            <a:endParaRPr lang="en-US" dirty="0"/>
          </a:p>
        </p:txBody>
      </p:sp>
      <p:sp>
        <p:nvSpPr>
          <p:cNvPr id="16" name="円/楕円 15"/>
          <p:cNvSpPr/>
          <p:nvPr userDrawn="1"/>
        </p:nvSpPr>
        <p:spPr>
          <a:xfrm>
            <a:off x="1782598" y="2315840"/>
            <a:ext cx="3187700" cy="3187700"/>
          </a:xfrm>
          <a:prstGeom prst="ellips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プレースホルダー 11"/>
          <p:cNvSpPr>
            <a:spLocks noGrp="1"/>
          </p:cNvSpPr>
          <p:nvPr>
            <p:ph type="body" sz="quarter" idx="21" hasCustomPrompt="1"/>
          </p:nvPr>
        </p:nvSpPr>
        <p:spPr>
          <a:xfrm>
            <a:off x="1870884" y="3459640"/>
            <a:ext cx="3011127" cy="900100"/>
          </a:xfrm>
        </p:spPr>
        <p:txBody>
          <a:bodyPr anchor="ctr">
            <a:noAutofit/>
          </a:bodyPr>
          <a:lstStyle>
            <a:lvl1pPr algn="ctr">
              <a:lnSpc>
                <a:spcPct val="120000"/>
              </a:lnSpc>
              <a:defRPr sz="2800" spc="300">
                <a:solidFill>
                  <a:schemeClr val="bg1"/>
                </a:solidFill>
                <a:latin typeface="+mj-lt"/>
              </a:defRPr>
            </a:lvl1pPr>
          </a:lstStyle>
          <a:p>
            <a:pPr lvl="0"/>
            <a:r>
              <a:rPr lang="en-US" altLang="ja-JP" dirty="0" smtClean="0"/>
              <a:t>TEXT HERE</a:t>
            </a:r>
            <a:endParaRPr lang="en-US" dirty="0"/>
          </a:p>
        </p:txBody>
      </p:sp>
      <p:sp>
        <p:nvSpPr>
          <p:cNvPr id="18" name="テキスト プレースホルダー 11"/>
          <p:cNvSpPr>
            <a:spLocks noGrp="1"/>
          </p:cNvSpPr>
          <p:nvPr>
            <p:ph type="body" sz="quarter" idx="22" hasCustomPrompt="1"/>
          </p:nvPr>
        </p:nvSpPr>
        <p:spPr>
          <a:xfrm>
            <a:off x="6725007" y="6697585"/>
            <a:ext cx="4854903" cy="2091320"/>
          </a:xfrm>
        </p:spPr>
        <p:txBody>
          <a:bodyPr anchor="t">
            <a:noAutofit/>
          </a:bodyPr>
          <a:lstStyle>
            <a:lvl1pPr algn="l">
              <a:lnSpc>
                <a:spcPct val="120000"/>
              </a:lnSpc>
              <a:spcBef>
                <a:spcPts val="600"/>
              </a:spcBef>
              <a:defRPr sz="2000">
                <a:solidFill>
                  <a:schemeClr val="tx1"/>
                </a:solidFill>
                <a:latin typeface="+mn-lt"/>
              </a:defRPr>
            </a:lvl1pPr>
          </a:lstStyle>
          <a:p>
            <a:pPr lvl="0"/>
            <a:r>
              <a:rPr lang="en-US" altLang="ja-JP" dirty="0" smtClean="0"/>
              <a:t>Text Here</a:t>
            </a:r>
            <a:endParaRPr lang="en-US" dirty="0"/>
          </a:p>
        </p:txBody>
      </p:sp>
      <p:cxnSp>
        <p:nvCxnSpPr>
          <p:cNvPr id="19" name="直線コネクタ 18"/>
          <p:cNvCxnSpPr/>
          <p:nvPr userDrawn="1"/>
        </p:nvCxnSpPr>
        <p:spPr>
          <a:xfrm flipH="1">
            <a:off x="6636107" y="5863580"/>
            <a:ext cx="5032704"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20" name="テキスト プレースホルダー 11"/>
          <p:cNvSpPr>
            <a:spLocks noGrp="1"/>
          </p:cNvSpPr>
          <p:nvPr>
            <p:ph type="body" sz="quarter" idx="23" hasCustomPrompt="1"/>
          </p:nvPr>
        </p:nvSpPr>
        <p:spPr>
          <a:xfrm>
            <a:off x="6727284" y="6043600"/>
            <a:ext cx="4850349" cy="720080"/>
          </a:xfrm>
        </p:spPr>
        <p:txBody>
          <a:bodyPr anchor="b">
            <a:noAutofit/>
          </a:bodyPr>
          <a:lstStyle>
            <a:lvl1pPr algn="l">
              <a:lnSpc>
                <a:spcPct val="100000"/>
              </a:lnSpc>
              <a:spcBef>
                <a:spcPts val="0"/>
              </a:spcBef>
              <a:defRPr sz="2800" spc="300">
                <a:solidFill>
                  <a:schemeClr val="accent1"/>
                </a:solidFill>
                <a:latin typeface="+mj-lt"/>
              </a:defRPr>
            </a:lvl1pPr>
          </a:lstStyle>
          <a:p>
            <a:pPr lvl="0"/>
            <a:r>
              <a:rPr lang="en-US" altLang="ja-JP" dirty="0" smtClean="0"/>
              <a:t>TEXT HERE</a:t>
            </a:r>
            <a:endParaRPr lang="en-US" dirty="0"/>
          </a:p>
        </p:txBody>
      </p:sp>
      <p:sp>
        <p:nvSpPr>
          <p:cNvPr id="21" name="円/楕円 20"/>
          <p:cNvSpPr/>
          <p:nvPr userDrawn="1"/>
        </p:nvSpPr>
        <p:spPr>
          <a:xfrm>
            <a:off x="7548563" y="2315840"/>
            <a:ext cx="3187700" cy="3187700"/>
          </a:xfrm>
          <a:prstGeom prst="ellipse">
            <a:avLst/>
          </a:prstGeom>
          <a:solidFill>
            <a:schemeClr val="accent1">
              <a:lumMod val="7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プレースホルダー 11"/>
          <p:cNvSpPr>
            <a:spLocks noGrp="1"/>
          </p:cNvSpPr>
          <p:nvPr>
            <p:ph type="body" sz="quarter" idx="24" hasCustomPrompt="1"/>
          </p:nvPr>
        </p:nvSpPr>
        <p:spPr>
          <a:xfrm>
            <a:off x="7636849" y="3459640"/>
            <a:ext cx="3011127" cy="900100"/>
          </a:xfrm>
        </p:spPr>
        <p:txBody>
          <a:bodyPr anchor="ctr">
            <a:noAutofit/>
          </a:bodyPr>
          <a:lstStyle>
            <a:lvl1pPr algn="ctr">
              <a:lnSpc>
                <a:spcPct val="120000"/>
              </a:lnSpc>
              <a:defRPr sz="2800" spc="300">
                <a:solidFill>
                  <a:schemeClr val="bg1"/>
                </a:solidFill>
                <a:latin typeface="+mj-lt"/>
              </a:defRPr>
            </a:lvl1pPr>
          </a:lstStyle>
          <a:p>
            <a:pPr lvl="0"/>
            <a:r>
              <a:rPr lang="en-US" altLang="ja-JP" dirty="0" smtClean="0"/>
              <a:t>TEXT HERE</a:t>
            </a:r>
            <a:endParaRPr lang="en-US" dirty="0"/>
          </a:p>
        </p:txBody>
      </p:sp>
      <p:sp>
        <p:nvSpPr>
          <p:cNvPr id="23" name="テキスト プレースホルダー 11"/>
          <p:cNvSpPr>
            <a:spLocks noGrp="1"/>
          </p:cNvSpPr>
          <p:nvPr>
            <p:ph type="body" sz="quarter" idx="25" hasCustomPrompt="1"/>
          </p:nvPr>
        </p:nvSpPr>
        <p:spPr>
          <a:xfrm>
            <a:off x="12472466" y="6697585"/>
            <a:ext cx="4854903" cy="2091320"/>
          </a:xfrm>
        </p:spPr>
        <p:txBody>
          <a:bodyPr anchor="t">
            <a:noAutofit/>
          </a:bodyPr>
          <a:lstStyle>
            <a:lvl1pPr algn="l">
              <a:lnSpc>
                <a:spcPct val="120000"/>
              </a:lnSpc>
              <a:spcBef>
                <a:spcPts val="600"/>
              </a:spcBef>
              <a:defRPr sz="2000">
                <a:solidFill>
                  <a:schemeClr val="tx1"/>
                </a:solidFill>
                <a:latin typeface="+mn-lt"/>
              </a:defRPr>
            </a:lvl1pPr>
          </a:lstStyle>
          <a:p>
            <a:pPr lvl="0"/>
            <a:r>
              <a:rPr lang="en-US" altLang="ja-JP" dirty="0" smtClean="0"/>
              <a:t>Text Here</a:t>
            </a:r>
            <a:endParaRPr lang="en-US" dirty="0"/>
          </a:p>
        </p:txBody>
      </p:sp>
      <p:cxnSp>
        <p:nvCxnSpPr>
          <p:cNvPr id="24" name="直線コネクタ 23"/>
          <p:cNvCxnSpPr/>
          <p:nvPr userDrawn="1"/>
        </p:nvCxnSpPr>
        <p:spPr>
          <a:xfrm flipH="1">
            <a:off x="12383566" y="5863580"/>
            <a:ext cx="5032704"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25" name="テキスト プレースホルダー 11"/>
          <p:cNvSpPr>
            <a:spLocks noGrp="1"/>
          </p:cNvSpPr>
          <p:nvPr>
            <p:ph type="body" sz="quarter" idx="26" hasCustomPrompt="1"/>
          </p:nvPr>
        </p:nvSpPr>
        <p:spPr>
          <a:xfrm>
            <a:off x="12474743" y="6043600"/>
            <a:ext cx="4850349" cy="720080"/>
          </a:xfrm>
        </p:spPr>
        <p:txBody>
          <a:bodyPr anchor="b">
            <a:noAutofit/>
          </a:bodyPr>
          <a:lstStyle>
            <a:lvl1pPr algn="l">
              <a:lnSpc>
                <a:spcPct val="100000"/>
              </a:lnSpc>
              <a:spcBef>
                <a:spcPts val="0"/>
              </a:spcBef>
              <a:defRPr sz="2800" spc="300">
                <a:solidFill>
                  <a:schemeClr val="accent1"/>
                </a:solidFill>
                <a:latin typeface="+mj-lt"/>
              </a:defRPr>
            </a:lvl1pPr>
          </a:lstStyle>
          <a:p>
            <a:pPr lvl="0"/>
            <a:r>
              <a:rPr lang="en-US" altLang="ja-JP" dirty="0" smtClean="0"/>
              <a:t>TEXT HERE</a:t>
            </a:r>
            <a:endParaRPr lang="en-US" dirty="0"/>
          </a:p>
        </p:txBody>
      </p:sp>
      <p:sp>
        <p:nvSpPr>
          <p:cNvPr id="26" name="円/楕円 25"/>
          <p:cNvSpPr/>
          <p:nvPr userDrawn="1"/>
        </p:nvSpPr>
        <p:spPr>
          <a:xfrm>
            <a:off x="13296022" y="2315840"/>
            <a:ext cx="3187700" cy="3187700"/>
          </a:xfrm>
          <a:prstGeom prst="ellipse">
            <a:avLst/>
          </a:prstGeom>
          <a:solidFill>
            <a:schemeClr val="accent1">
              <a:lumMod val="5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プレースホルダー 11"/>
          <p:cNvSpPr>
            <a:spLocks noGrp="1"/>
          </p:cNvSpPr>
          <p:nvPr>
            <p:ph type="body" sz="quarter" idx="27" hasCustomPrompt="1"/>
          </p:nvPr>
        </p:nvSpPr>
        <p:spPr>
          <a:xfrm>
            <a:off x="13384308" y="3459640"/>
            <a:ext cx="3011127" cy="900100"/>
          </a:xfrm>
        </p:spPr>
        <p:txBody>
          <a:bodyPr anchor="ctr">
            <a:noAutofit/>
          </a:bodyPr>
          <a:lstStyle>
            <a:lvl1pPr algn="ctr">
              <a:lnSpc>
                <a:spcPct val="120000"/>
              </a:lnSpc>
              <a:defRPr sz="2800" spc="300">
                <a:solidFill>
                  <a:schemeClr val="bg1"/>
                </a:solidFill>
                <a:latin typeface="+mj-lt"/>
              </a:defRPr>
            </a:lvl1pPr>
          </a:lstStyle>
          <a:p>
            <a:pPr lvl="0"/>
            <a:r>
              <a:rPr lang="en-US" altLang="ja-JP" dirty="0" smtClean="0"/>
              <a:t>TEXT HERE</a:t>
            </a:r>
            <a:endParaRPr lang="en-US" dirty="0"/>
          </a:p>
        </p:txBody>
      </p:sp>
      <p:sp>
        <p:nvSpPr>
          <p:cNvPr id="28" name="涙形 27"/>
          <p:cNvSpPr/>
          <p:nvPr userDrawn="1"/>
        </p:nvSpPr>
        <p:spPr>
          <a:xfrm rot="5400000">
            <a:off x="1447350" y="2171533"/>
            <a:ext cx="848875" cy="848875"/>
          </a:xfrm>
          <a:prstGeom prst="teardrop">
            <a:avLst/>
          </a:prstGeom>
          <a:solidFill>
            <a:schemeClr val="accent1">
              <a:lumMod val="20000"/>
              <a:lumOff val="80000"/>
            </a:schemeClr>
          </a:solidFill>
          <a:ln w="76200" cmpd="sng">
            <a:solidFill>
              <a:schemeClr val="accent1">
                <a:lumMod val="40000"/>
                <a:lumOff val="6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p:cNvSpPr txBox="1"/>
          <p:nvPr userDrawn="1"/>
        </p:nvSpPr>
        <p:spPr>
          <a:xfrm>
            <a:off x="1665641" y="2315840"/>
            <a:ext cx="412292" cy="584775"/>
          </a:xfrm>
          <a:prstGeom prst="rect">
            <a:avLst/>
          </a:prstGeom>
          <a:noFill/>
        </p:spPr>
        <p:txBody>
          <a:bodyPr wrap="none" rtlCol="0">
            <a:spAutoFit/>
          </a:bodyPr>
          <a:lstStyle/>
          <a:p>
            <a:r>
              <a:rPr kumimoji="1" lang="en-US" altLang="ja-JP" dirty="0" smtClean="0">
                <a:solidFill>
                  <a:schemeClr val="accent1"/>
                </a:solidFill>
              </a:rPr>
              <a:t>1</a:t>
            </a:r>
            <a:endParaRPr kumimoji="1" lang="ja-JP" altLang="en-US" dirty="0">
              <a:solidFill>
                <a:schemeClr val="accent1"/>
              </a:solidFill>
            </a:endParaRPr>
          </a:p>
        </p:txBody>
      </p:sp>
      <p:sp>
        <p:nvSpPr>
          <p:cNvPr id="30" name="涙形 29"/>
          <p:cNvSpPr/>
          <p:nvPr userDrawn="1"/>
        </p:nvSpPr>
        <p:spPr>
          <a:xfrm rot="5400000">
            <a:off x="7214211" y="2171532"/>
            <a:ext cx="848875" cy="848875"/>
          </a:xfrm>
          <a:prstGeom prst="teardrop">
            <a:avLst/>
          </a:prstGeom>
          <a:solidFill>
            <a:schemeClr val="accent1">
              <a:lumMod val="20000"/>
              <a:lumOff val="80000"/>
            </a:schemeClr>
          </a:solidFill>
          <a:ln w="76200" cmpd="sng">
            <a:solidFill>
              <a:schemeClr val="accent1">
                <a:lumMod val="40000"/>
                <a:lumOff val="6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p:cNvSpPr txBox="1"/>
          <p:nvPr userDrawn="1"/>
        </p:nvSpPr>
        <p:spPr>
          <a:xfrm>
            <a:off x="7432502" y="2315839"/>
            <a:ext cx="412292" cy="584775"/>
          </a:xfrm>
          <a:prstGeom prst="rect">
            <a:avLst/>
          </a:prstGeom>
          <a:noFill/>
        </p:spPr>
        <p:txBody>
          <a:bodyPr wrap="none" rtlCol="0">
            <a:spAutoFit/>
          </a:bodyPr>
          <a:lstStyle/>
          <a:p>
            <a:r>
              <a:rPr kumimoji="1" lang="en-US" altLang="ja-JP" dirty="0" smtClean="0">
                <a:solidFill>
                  <a:schemeClr val="accent1"/>
                </a:solidFill>
              </a:rPr>
              <a:t>2</a:t>
            </a:r>
            <a:endParaRPr kumimoji="1" lang="ja-JP" altLang="en-US" dirty="0">
              <a:solidFill>
                <a:schemeClr val="accent1"/>
              </a:solidFill>
            </a:endParaRPr>
          </a:p>
        </p:txBody>
      </p:sp>
      <p:sp>
        <p:nvSpPr>
          <p:cNvPr id="32" name="涙形 31"/>
          <p:cNvSpPr/>
          <p:nvPr userDrawn="1"/>
        </p:nvSpPr>
        <p:spPr>
          <a:xfrm rot="5400000">
            <a:off x="13006902" y="2198824"/>
            <a:ext cx="848875" cy="848875"/>
          </a:xfrm>
          <a:prstGeom prst="teardrop">
            <a:avLst/>
          </a:prstGeom>
          <a:solidFill>
            <a:schemeClr val="accent1">
              <a:lumMod val="20000"/>
              <a:lumOff val="80000"/>
            </a:schemeClr>
          </a:solidFill>
          <a:ln w="76200" cmpd="sng">
            <a:solidFill>
              <a:schemeClr val="accent1">
                <a:lumMod val="40000"/>
                <a:lumOff val="6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userDrawn="1"/>
        </p:nvSpPr>
        <p:spPr>
          <a:xfrm>
            <a:off x="13225193" y="2343131"/>
            <a:ext cx="412292" cy="584775"/>
          </a:xfrm>
          <a:prstGeom prst="rect">
            <a:avLst/>
          </a:prstGeom>
          <a:noFill/>
        </p:spPr>
        <p:txBody>
          <a:bodyPr wrap="none" rtlCol="0">
            <a:spAutoFit/>
          </a:bodyPr>
          <a:lstStyle/>
          <a:p>
            <a:r>
              <a:rPr kumimoji="1" lang="en-US" altLang="ja-JP" dirty="0" smtClean="0">
                <a:solidFill>
                  <a:schemeClr val="accent1"/>
                </a:solidFill>
              </a:rPr>
              <a:t>3</a:t>
            </a:r>
            <a:endParaRPr kumimoji="1" lang="ja-JP" altLang="en-US" dirty="0">
              <a:solidFill>
                <a:schemeClr val="accent1"/>
              </a:solidFill>
            </a:endParaRPr>
          </a:p>
        </p:txBody>
      </p:sp>
    </p:spTree>
    <p:extLst>
      <p:ext uri="{BB962C8B-B14F-4D97-AF65-F5344CB8AC3E}">
        <p14:creationId xmlns:p14="http://schemas.microsoft.com/office/powerpoint/2010/main" val="3060961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xEl>
                                              <p:pRg st="0" end="0"/>
                                            </p:txEl>
                                          </p:spTgt>
                                        </p:tgtEl>
                                        <p:attrNameLst>
                                          <p:attrName>style.visibility</p:attrName>
                                        </p:attrNameLst>
                                      </p:cBhvr>
                                      <p:to>
                                        <p:strVal val="visible"/>
                                      </p:to>
                                    </p:set>
                                    <p:animEffect transition="in" filter="fade">
                                      <p:cBhvr>
                                        <p:cTn id="10" dur="500"/>
                                        <p:tgtEl>
                                          <p:spTgt spid="17">
                                            <p:txEl>
                                              <p:pRg st="0" end="0"/>
                                            </p:txEl>
                                          </p:spTgt>
                                        </p:tgtEl>
                                      </p:cBhvr>
                                    </p:animEffect>
                                  </p:childTnLst>
                                </p:cTn>
                              </p:par>
                              <p:par>
                                <p:cTn id="11" presetID="2" presetClass="entr" presetSubtype="9" decel="10000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 calcmode="lin" valueType="num">
                                      <p:cBhvr additive="base">
                                        <p:cTn id="13" dur="500" fill="hold"/>
                                        <p:tgtEl>
                                          <p:spTgt spid="28"/>
                                        </p:tgtEl>
                                        <p:attrNameLst>
                                          <p:attrName>ppt_x</p:attrName>
                                        </p:attrNameLst>
                                      </p:cBhvr>
                                      <p:tavLst>
                                        <p:tav tm="0">
                                          <p:val>
                                            <p:strVal val="0-#ppt_w/2"/>
                                          </p:val>
                                        </p:tav>
                                        <p:tav tm="100000">
                                          <p:val>
                                            <p:strVal val="#ppt_x"/>
                                          </p:val>
                                        </p:tav>
                                      </p:tavLst>
                                    </p:anim>
                                    <p:anim calcmode="lin" valueType="num">
                                      <p:cBhvr additive="base">
                                        <p:cTn id="14" dur="500" fill="hold"/>
                                        <p:tgtEl>
                                          <p:spTgt spid="28"/>
                                        </p:tgtEl>
                                        <p:attrNameLst>
                                          <p:attrName>ppt_y</p:attrName>
                                        </p:attrNameLst>
                                      </p:cBhvr>
                                      <p:tavLst>
                                        <p:tav tm="0">
                                          <p:val>
                                            <p:strVal val="0-#ppt_h/2"/>
                                          </p:val>
                                        </p:tav>
                                        <p:tav tm="100000">
                                          <p:val>
                                            <p:strVal val="#ppt_y"/>
                                          </p:val>
                                        </p:tav>
                                      </p:tavLst>
                                    </p:anim>
                                  </p:childTnLst>
                                </p:cTn>
                              </p:par>
                              <p:par>
                                <p:cTn id="15" presetID="2" presetClass="entr" presetSubtype="9" decel="10000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fill="hold"/>
                                        <p:tgtEl>
                                          <p:spTgt spid="29"/>
                                        </p:tgtEl>
                                        <p:attrNameLst>
                                          <p:attrName>ppt_x</p:attrName>
                                        </p:attrNameLst>
                                      </p:cBhvr>
                                      <p:tavLst>
                                        <p:tav tm="0">
                                          <p:val>
                                            <p:strVal val="0-#ppt_w/2"/>
                                          </p:val>
                                        </p:tav>
                                        <p:tav tm="100000">
                                          <p:val>
                                            <p:strVal val="#ppt_x"/>
                                          </p:val>
                                        </p:tav>
                                      </p:tavLst>
                                    </p:anim>
                                    <p:anim calcmode="lin" valueType="num">
                                      <p:cBhvr additive="base">
                                        <p:cTn id="18" dur="500" fill="hold"/>
                                        <p:tgtEl>
                                          <p:spTgt spid="29"/>
                                        </p:tgtEl>
                                        <p:attrNameLst>
                                          <p:attrName>ppt_y</p:attrName>
                                        </p:attrNameLst>
                                      </p:cBhvr>
                                      <p:tavLst>
                                        <p:tav tm="0">
                                          <p:val>
                                            <p:strVal val="0-#ppt_h/2"/>
                                          </p:val>
                                        </p:tav>
                                        <p:tav tm="100000">
                                          <p:val>
                                            <p:strVal val="#ppt_y"/>
                                          </p:val>
                                        </p:tav>
                                      </p:tavLst>
                                    </p:anim>
                                  </p:childTnLst>
                                </p:cTn>
                              </p:par>
                            </p:childTnLst>
                          </p:cTn>
                        </p:par>
                        <p:par>
                          <p:cTn id="19" fill="hold">
                            <p:stCondLst>
                              <p:cond delay="500"/>
                            </p:stCondLst>
                            <p:childTnLst>
                              <p:par>
                                <p:cTn id="20" presetID="16" presetClass="entr" presetSubtype="37"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outVertical)">
                                      <p:cBhvr>
                                        <p:cTn id="22" dur="500"/>
                                        <p:tgtEl>
                                          <p:spTgt spid="6"/>
                                        </p:tgtEl>
                                      </p:cBhvr>
                                    </p:animEffect>
                                  </p:childTnLst>
                                </p:cTn>
                              </p:par>
                            </p:childTnLst>
                          </p:cTn>
                        </p:par>
                        <p:par>
                          <p:cTn id="23" fill="hold">
                            <p:stCondLst>
                              <p:cond delay="1000"/>
                            </p:stCondLst>
                            <p:childTnLst>
                              <p:par>
                                <p:cTn id="24" presetID="2" presetClass="entr" presetSubtype="4" decel="10000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1+#ppt_h/2"/>
                                          </p:val>
                                        </p:tav>
                                        <p:tav tm="100000">
                                          <p:val>
                                            <p:strVal val="#ppt_y"/>
                                          </p:val>
                                        </p:tav>
                                      </p:tavLst>
                                    </p:anim>
                                  </p:childTnLst>
                                </p:cTn>
                              </p:par>
                              <p:par>
                                <p:cTn id="28" presetID="2" presetClass="entr" presetSubtype="4" decel="10000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par>
                          <p:cTn id="32" fill="hold">
                            <p:stCondLst>
                              <p:cond delay="1500"/>
                            </p:stCondLst>
                            <p:childTnLst>
                              <p:par>
                                <p:cTn id="33" presetID="10" presetClass="entr" presetSubtype="0" fill="hold" grpId="0" nodeType="afterEffect">
                                  <p:stCondLst>
                                    <p:cond delay="25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par>
                                <p:cTn id="36" presetID="10" presetClass="entr" presetSubtype="0" fill="hold" grpId="0" nodeType="withEffect">
                                  <p:stCondLst>
                                    <p:cond delay="250"/>
                                  </p:stCondLst>
                                  <p:childTnLst>
                                    <p:set>
                                      <p:cBhvr>
                                        <p:cTn id="37" dur="1" fill="hold">
                                          <p:stCondLst>
                                            <p:cond delay="0"/>
                                          </p:stCondLst>
                                        </p:cTn>
                                        <p:tgtEl>
                                          <p:spTgt spid="22">
                                            <p:txEl>
                                              <p:pRg st="0" end="0"/>
                                            </p:txEl>
                                          </p:spTgt>
                                        </p:tgtEl>
                                        <p:attrNameLst>
                                          <p:attrName>style.visibility</p:attrName>
                                        </p:attrNameLst>
                                      </p:cBhvr>
                                      <p:to>
                                        <p:strVal val="visible"/>
                                      </p:to>
                                    </p:set>
                                    <p:animEffect transition="in" filter="fade">
                                      <p:cBhvr>
                                        <p:cTn id="38" dur="500"/>
                                        <p:tgtEl>
                                          <p:spTgt spid="22">
                                            <p:txEl>
                                              <p:pRg st="0" end="0"/>
                                            </p:txEl>
                                          </p:spTgt>
                                        </p:tgtEl>
                                      </p:cBhvr>
                                    </p:animEffect>
                                  </p:childTnLst>
                                </p:cTn>
                              </p:par>
                              <p:par>
                                <p:cTn id="39" presetID="2" presetClass="entr" presetSubtype="9" decel="100000" fill="hold" grpId="0" nodeType="withEffect">
                                  <p:stCondLst>
                                    <p:cond delay="250"/>
                                  </p:stCondLst>
                                  <p:childTnLst>
                                    <p:set>
                                      <p:cBhvr>
                                        <p:cTn id="40" dur="1" fill="hold">
                                          <p:stCondLst>
                                            <p:cond delay="0"/>
                                          </p:stCondLst>
                                        </p:cTn>
                                        <p:tgtEl>
                                          <p:spTgt spid="30"/>
                                        </p:tgtEl>
                                        <p:attrNameLst>
                                          <p:attrName>style.visibility</p:attrName>
                                        </p:attrNameLst>
                                      </p:cBhvr>
                                      <p:to>
                                        <p:strVal val="visible"/>
                                      </p:to>
                                    </p:set>
                                    <p:anim calcmode="lin" valueType="num">
                                      <p:cBhvr additive="base">
                                        <p:cTn id="41" dur="500" fill="hold"/>
                                        <p:tgtEl>
                                          <p:spTgt spid="30"/>
                                        </p:tgtEl>
                                        <p:attrNameLst>
                                          <p:attrName>ppt_x</p:attrName>
                                        </p:attrNameLst>
                                      </p:cBhvr>
                                      <p:tavLst>
                                        <p:tav tm="0">
                                          <p:val>
                                            <p:strVal val="0-#ppt_w/2"/>
                                          </p:val>
                                        </p:tav>
                                        <p:tav tm="100000">
                                          <p:val>
                                            <p:strVal val="#ppt_x"/>
                                          </p:val>
                                        </p:tav>
                                      </p:tavLst>
                                    </p:anim>
                                    <p:anim calcmode="lin" valueType="num">
                                      <p:cBhvr additive="base">
                                        <p:cTn id="42" dur="500" fill="hold"/>
                                        <p:tgtEl>
                                          <p:spTgt spid="30"/>
                                        </p:tgtEl>
                                        <p:attrNameLst>
                                          <p:attrName>ppt_y</p:attrName>
                                        </p:attrNameLst>
                                      </p:cBhvr>
                                      <p:tavLst>
                                        <p:tav tm="0">
                                          <p:val>
                                            <p:strVal val="0-#ppt_h/2"/>
                                          </p:val>
                                        </p:tav>
                                        <p:tav tm="100000">
                                          <p:val>
                                            <p:strVal val="#ppt_y"/>
                                          </p:val>
                                        </p:tav>
                                      </p:tavLst>
                                    </p:anim>
                                  </p:childTnLst>
                                </p:cTn>
                              </p:par>
                              <p:par>
                                <p:cTn id="43" presetID="2" presetClass="entr" presetSubtype="9" decel="100000" fill="hold" grpId="0" nodeType="withEffect">
                                  <p:stCondLst>
                                    <p:cond delay="250"/>
                                  </p:stCondLst>
                                  <p:childTnLst>
                                    <p:set>
                                      <p:cBhvr>
                                        <p:cTn id="44" dur="1" fill="hold">
                                          <p:stCondLst>
                                            <p:cond delay="0"/>
                                          </p:stCondLst>
                                        </p:cTn>
                                        <p:tgtEl>
                                          <p:spTgt spid="31"/>
                                        </p:tgtEl>
                                        <p:attrNameLst>
                                          <p:attrName>style.visibility</p:attrName>
                                        </p:attrNameLst>
                                      </p:cBhvr>
                                      <p:to>
                                        <p:strVal val="visible"/>
                                      </p:to>
                                    </p:set>
                                    <p:anim calcmode="lin" valueType="num">
                                      <p:cBhvr additive="base">
                                        <p:cTn id="45" dur="500" fill="hold"/>
                                        <p:tgtEl>
                                          <p:spTgt spid="31"/>
                                        </p:tgtEl>
                                        <p:attrNameLst>
                                          <p:attrName>ppt_x</p:attrName>
                                        </p:attrNameLst>
                                      </p:cBhvr>
                                      <p:tavLst>
                                        <p:tav tm="0">
                                          <p:val>
                                            <p:strVal val="0-#ppt_w/2"/>
                                          </p:val>
                                        </p:tav>
                                        <p:tav tm="100000">
                                          <p:val>
                                            <p:strVal val="#ppt_x"/>
                                          </p:val>
                                        </p:tav>
                                      </p:tavLst>
                                    </p:anim>
                                    <p:anim calcmode="lin" valueType="num">
                                      <p:cBhvr additive="base">
                                        <p:cTn id="46" dur="500" fill="hold"/>
                                        <p:tgtEl>
                                          <p:spTgt spid="31"/>
                                        </p:tgtEl>
                                        <p:attrNameLst>
                                          <p:attrName>ppt_y</p:attrName>
                                        </p:attrNameLst>
                                      </p:cBhvr>
                                      <p:tavLst>
                                        <p:tav tm="0">
                                          <p:val>
                                            <p:strVal val="0-#ppt_h/2"/>
                                          </p:val>
                                        </p:tav>
                                        <p:tav tm="100000">
                                          <p:val>
                                            <p:strVal val="#ppt_y"/>
                                          </p:val>
                                        </p:tav>
                                      </p:tavLst>
                                    </p:anim>
                                  </p:childTnLst>
                                </p:cTn>
                              </p:par>
                            </p:childTnLst>
                          </p:cTn>
                        </p:par>
                        <p:par>
                          <p:cTn id="47" fill="hold">
                            <p:stCondLst>
                              <p:cond delay="2250"/>
                            </p:stCondLst>
                            <p:childTnLst>
                              <p:par>
                                <p:cTn id="48" presetID="16" presetClass="entr" presetSubtype="37" fill="hold"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barn(outVertical)">
                                      <p:cBhvr>
                                        <p:cTn id="50" dur="500"/>
                                        <p:tgtEl>
                                          <p:spTgt spid="19"/>
                                        </p:tgtEl>
                                      </p:cBhvr>
                                    </p:animEffect>
                                  </p:childTnLst>
                                </p:cTn>
                              </p:par>
                            </p:childTnLst>
                          </p:cTn>
                        </p:par>
                        <p:par>
                          <p:cTn id="51" fill="hold">
                            <p:stCondLst>
                              <p:cond delay="2750"/>
                            </p:stCondLst>
                            <p:childTnLst>
                              <p:par>
                                <p:cTn id="52" presetID="2" presetClass="entr" presetSubtype="4" decel="100000" fill="hold" grpId="0" nodeType="afterEffect">
                                  <p:stCondLst>
                                    <p:cond delay="0"/>
                                  </p:stCondLst>
                                  <p:childTnLst>
                                    <p:set>
                                      <p:cBhvr>
                                        <p:cTn id="53" dur="1" fill="hold">
                                          <p:stCondLst>
                                            <p:cond delay="0"/>
                                          </p:stCondLst>
                                        </p:cTn>
                                        <p:tgtEl>
                                          <p:spTgt spid="18"/>
                                        </p:tgtEl>
                                        <p:attrNameLst>
                                          <p:attrName>style.visibility</p:attrName>
                                        </p:attrNameLst>
                                      </p:cBhvr>
                                      <p:to>
                                        <p:strVal val="visible"/>
                                      </p:to>
                                    </p:set>
                                    <p:anim calcmode="lin" valueType="num">
                                      <p:cBhvr additive="base">
                                        <p:cTn id="54" dur="500" fill="hold"/>
                                        <p:tgtEl>
                                          <p:spTgt spid="18"/>
                                        </p:tgtEl>
                                        <p:attrNameLst>
                                          <p:attrName>ppt_x</p:attrName>
                                        </p:attrNameLst>
                                      </p:cBhvr>
                                      <p:tavLst>
                                        <p:tav tm="0">
                                          <p:val>
                                            <p:strVal val="#ppt_x"/>
                                          </p:val>
                                        </p:tav>
                                        <p:tav tm="100000">
                                          <p:val>
                                            <p:strVal val="#ppt_x"/>
                                          </p:val>
                                        </p:tav>
                                      </p:tavLst>
                                    </p:anim>
                                    <p:anim calcmode="lin" valueType="num">
                                      <p:cBhvr additive="base">
                                        <p:cTn id="55" dur="500" fill="hold"/>
                                        <p:tgtEl>
                                          <p:spTgt spid="18"/>
                                        </p:tgtEl>
                                        <p:attrNameLst>
                                          <p:attrName>ppt_y</p:attrName>
                                        </p:attrNameLst>
                                      </p:cBhvr>
                                      <p:tavLst>
                                        <p:tav tm="0">
                                          <p:val>
                                            <p:strVal val="1+#ppt_h/2"/>
                                          </p:val>
                                        </p:tav>
                                        <p:tav tm="100000">
                                          <p:val>
                                            <p:strVal val="#ppt_y"/>
                                          </p:val>
                                        </p:tav>
                                      </p:tavLst>
                                    </p:anim>
                                  </p:childTnLst>
                                </p:cTn>
                              </p:par>
                              <p:par>
                                <p:cTn id="56" presetID="2" presetClass="entr" presetSubtype="4" decel="100000"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 calcmode="lin" valueType="num">
                                      <p:cBhvr additive="base">
                                        <p:cTn id="58" dur="500" fill="hold"/>
                                        <p:tgtEl>
                                          <p:spTgt spid="20"/>
                                        </p:tgtEl>
                                        <p:attrNameLst>
                                          <p:attrName>ppt_x</p:attrName>
                                        </p:attrNameLst>
                                      </p:cBhvr>
                                      <p:tavLst>
                                        <p:tav tm="0">
                                          <p:val>
                                            <p:strVal val="#ppt_x"/>
                                          </p:val>
                                        </p:tav>
                                        <p:tav tm="100000">
                                          <p:val>
                                            <p:strVal val="#ppt_x"/>
                                          </p:val>
                                        </p:tav>
                                      </p:tavLst>
                                    </p:anim>
                                    <p:anim calcmode="lin" valueType="num">
                                      <p:cBhvr additive="base">
                                        <p:cTn id="59" dur="500" fill="hold"/>
                                        <p:tgtEl>
                                          <p:spTgt spid="20"/>
                                        </p:tgtEl>
                                        <p:attrNameLst>
                                          <p:attrName>ppt_y</p:attrName>
                                        </p:attrNameLst>
                                      </p:cBhvr>
                                      <p:tavLst>
                                        <p:tav tm="0">
                                          <p:val>
                                            <p:strVal val="1+#ppt_h/2"/>
                                          </p:val>
                                        </p:tav>
                                        <p:tav tm="100000">
                                          <p:val>
                                            <p:strVal val="#ppt_y"/>
                                          </p:val>
                                        </p:tav>
                                      </p:tavLst>
                                    </p:anim>
                                  </p:childTnLst>
                                </p:cTn>
                              </p:par>
                            </p:childTnLst>
                          </p:cTn>
                        </p:par>
                        <p:par>
                          <p:cTn id="60" fill="hold">
                            <p:stCondLst>
                              <p:cond delay="3250"/>
                            </p:stCondLst>
                            <p:childTnLst>
                              <p:par>
                                <p:cTn id="61" presetID="10" presetClass="entr" presetSubtype="0" fill="hold" grpId="0" nodeType="afterEffect">
                                  <p:stCondLst>
                                    <p:cond delay="250"/>
                                  </p:stCondLst>
                                  <p:childTnLst>
                                    <p:set>
                                      <p:cBhvr>
                                        <p:cTn id="62" dur="1" fill="hold">
                                          <p:stCondLst>
                                            <p:cond delay="0"/>
                                          </p:stCondLst>
                                        </p:cTn>
                                        <p:tgtEl>
                                          <p:spTgt spid="27">
                                            <p:txEl>
                                              <p:pRg st="0" end="0"/>
                                            </p:txEl>
                                          </p:spTgt>
                                        </p:tgtEl>
                                        <p:attrNameLst>
                                          <p:attrName>style.visibility</p:attrName>
                                        </p:attrNameLst>
                                      </p:cBhvr>
                                      <p:to>
                                        <p:strVal val="visible"/>
                                      </p:to>
                                    </p:set>
                                    <p:animEffect transition="in" filter="fade">
                                      <p:cBhvr>
                                        <p:cTn id="63" dur="500"/>
                                        <p:tgtEl>
                                          <p:spTgt spid="27">
                                            <p:txEl>
                                              <p:pRg st="0" end="0"/>
                                            </p:txEl>
                                          </p:spTgt>
                                        </p:tgtEl>
                                      </p:cBhvr>
                                    </p:animEffect>
                                  </p:childTnLst>
                                </p:cTn>
                              </p:par>
                              <p:par>
                                <p:cTn id="64" presetID="10" presetClass="entr" presetSubtype="0" fill="hold" grpId="0" nodeType="withEffect">
                                  <p:stCondLst>
                                    <p:cond delay="250"/>
                                  </p:stCondLst>
                                  <p:childTnLst>
                                    <p:set>
                                      <p:cBhvr>
                                        <p:cTn id="65" dur="1" fill="hold">
                                          <p:stCondLst>
                                            <p:cond delay="0"/>
                                          </p:stCondLst>
                                        </p:cTn>
                                        <p:tgtEl>
                                          <p:spTgt spid="26"/>
                                        </p:tgtEl>
                                        <p:attrNameLst>
                                          <p:attrName>style.visibility</p:attrName>
                                        </p:attrNameLst>
                                      </p:cBhvr>
                                      <p:to>
                                        <p:strVal val="visible"/>
                                      </p:to>
                                    </p:set>
                                    <p:animEffect transition="in" filter="fade">
                                      <p:cBhvr>
                                        <p:cTn id="66" dur="500"/>
                                        <p:tgtEl>
                                          <p:spTgt spid="26"/>
                                        </p:tgtEl>
                                      </p:cBhvr>
                                    </p:animEffect>
                                  </p:childTnLst>
                                </p:cTn>
                              </p:par>
                              <p:par>
                                <p:cTn id="67" presetID="2" presetClass="entr" presetSubtype="9" decel="100000" fill="hold" grpId="0" nodeType="withEffect">
                                  <p:stCondLst>
                                    <p:cond delay="250"/>
                                  </p:stCondLst>
                                  <p:childTnLst>
                                    <p:set>
                                      <p:cBhvr>
                                        <p:cTn id="68" dur="1" fill="hold">
                                          <p:stCondLst>
                                            <p:cond delay="0"/>
                                          </p:stCondLst>
                                        </p:cTn>
                                        <p:tgtEl>
                                          <p:spTgt spid="33"/>
                                        </p:tgtEl>
                                        <p:attrNameLst>
                                          <p:attrName>style.visibility</p:attrName>
                                        </p:attrNameLst>
                                      </p:cBhvr>
                                      <p:to>
                                        <p:strVal val="visible"/>
                                      </p:to>
                                    </p:set>
                                    <p:anim calcmode="lin" valueType="num">
                                      <p:cBhvr additive="base">
                                        <p:cTn id="69" dur="500" fill="hold"/>
                                        <p:tgtEl>
                                          <p:spTgt spid="33"/>
                                        </p:tgtEl>
                                        <p:attrNameLst>
                                          <p:attrName>ppt_x</p:attrName>
                                        </p:attrNameLst>
                                      </p:cBhvr>
                                      <p:tavLst>
                                        <p:tav tm="0">
                                          <p:val>
                                            <p:strVal val="0-#ppt_w/2"/>
                                          </p:val>
                                        </p:tav>
                                        <p:tav tm="100000">
                                          <p:val>
                                            <p:strVal val="#ppt_x"/>
                                          </p:val>
                                        </p:tav>
                                      </p:tavLst>
                                    </p:anim>
                                    <p:anim calcmode="lin" valueType="num">
                                      <p:cBhvr additive="base">
                                        <p:cTn id="70" dur="500" fill="hold"/>
                                        <p:tgtEl>
                                          <p:spTgt spid="33"/>
                                        </p:tgtEl>
                                        <p:attrNameLst>
                                          <p:attrName>ppt_y</p:attrName>
                                        </p:attrNameLst>
                                      </p:cBhvr>
                                      <p:tavLst>
                                        <p:tav tm="0">
                                          <p:val>
                                            <p:strVal val="0-#ppt_h/2"/>
                                          </p:val>
                                        </p:tav>
                                        <p:tav tm="100000">
                                          <p:val>
                                            <p:strVal val="#ppt_y"/>
                                          </p:val>
                                        </p:tav>
                                      </p:tavLst>
                                    </p:anim>
                                  </p:childTnLst>
                                </p:cTn>
                              </p:par>
                              <p:par>
                                <p:cTn id="71" presetID="2" presetClass="entr" presetSubtype="9" decel="100000" fill="hold" grpId="0" nodeType="withEffect">
                                  <p:stCondLst>
                                    <p:cond delay="250"/>
                                  </p:stCondLst>
                                  <p:childTnLst>
                                    <p:set>
                                      <p:cBhvr>
                                        <p:cTn id="72" dur="1" fill="hold">
                                          <p:stCondLst>
                                            <p:cond delay="0"/>
                                          </p:stCondLst>
                                        </p:cTn>
                                        <p:tgtEl>
                                          <p:spTgt spid="32"/>
                                        </p:tgtEl>
                                        <p:attrNameLst>
                                          <p:attrName>style.visibility</p:attrName>
                                        </p:attrNameLst>
                                      </p:cBhvr>
                                      <p:to>
                                        <p:strVal val="visible"/>
                                      </p:to>
                                    </p:set>
                                    <p:anim calcmode="lin" valueType="num">
                                      <p:cBhvr additive="base">
                                        <p:cTn id="73" dur="500" fill="hold"/>
                                        <p:tgtEl>
                                          <p:spTgt spid="32"/>
                                        </p:tgtEl>
                                        <p:attrNameLst>
                                          <p:attrName>ppt_x</p:attrName>
                                        </p:attrNameLst>
                                      </p:cBhvr>
                                      <p:tavLst>
                                        <p:tav tm="0">
                                          <p:val>
                                            <p:strVal val="0-#ppt_w/2"/>
                                          </p:val>
                                        </p:tav>
                                        <p:tav tm="100000">
                                          <p:val>
                                            <p:strVal val="#ppt_x"/>
                                          </p:val>
                                        </p:tav>
                                      </p:tavLst>
                                    </p:anim>
                                    <p:anim calcmode="lin" valueType="num">
                                      <p:cBhvr additive="base">
                                        <p:cTn id="74" dur="500" fill="hold"/>
                                        <p:tgtEl>
                                          <p:spTgt spid="32"/>
                                        </p:tgtEl>
                                        <p:attrNameLst>
                                          <p:attrName>ppt_y</p:attrName>
                                        </p:attrNameLst>
                                      </p:cBhvr>
                                      <p:tavLst>
                                        <p:tav tm="0">
                                          <p:val>
                                            <p:strVal val="0-#ppt_h/2"/>
                                          </p:val>
                                        </p:tav>
                                        <p:tav tm="100000">
                                          <p:val>
                                            <p:strVal val="#ppt_y"/>
                                          </p:val>
                                        </p:tav>
                                      </p:tavLst>
                                    </p:anim>
                                  </p:childTnLst>
                                </p:cTn>
                              </p:par>
                            </p:childTnLst>
                          </p:cTn>
                        </p:par>
                        <p:par>
                          <p:cTn id="75" fill="hold">
                            <p:stCondLst>
                              <p:cond delay="4000"/>
                            </p:stCondLst>
                            <p:childTnLst>
                              <p:par>
                                <p:cTn id="76" presetID="16" presetClass="entr" presetSubtype="37" fill="hold" nodeType="after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barn(outVertical)">
                                      <p:cBhvr>
                                        <p:cTn id="78" dur="500"/>
                                        <p:tgtEl>
                                          <p:spTgt spid="24"/>
                                        </p:tgtEl>
                                      </p:cBhvr>
                                    </p:animEffect>
                                  </p:childTnLst>
                                </p:cTn>
                              </p:par>
                            </p:childTnLst>
                          </p:cTn>
                        </p:par>
                        <p:par>
                          <p:cTn id="79" fill="hold">
                            <p:stCondLst>
                              <p:cond delay="4500"/>
                            </p:stCondLst>
                            <p:childTnLst>
                              <p:par>
                                <p:cTn id="80" presetID="2" presetClass="entr" presetSubtype="4" decel="100000" fill="hold" grpId="0" nodeType="afterEffect">
                                  <p:stCondLst>
                                    <p:cond delay="0"/>
                                  </p:stCondLst>
                                  <p:childTnLst>
                                    <p:set>
                                      <p:cBhvr>
                                        <p:cTn id="81" dur="1" fill="hold">
                                          <p:stCondLst>
                                            <p:cond delay="0"/>
                                          </p:stCondLst>
                                        </p:cTn>
                                        <p:tgtEl>
                                          <p:spTgt spid="23"/>
                                        </p:tgtEl>
                                        <p:attrNameLst>
                                          <p:attrName>style.visibility</p:attrName>
                                        </p:attrNameLst>
                                      </p:cBhvr>
                                      <p:to>
                                        <p:strVal val="visible"/>
                                      </p:to>
                                    </p:set>
                                    <p:anim calcmode="lin" valueType="num">
                                      <p:cBhvr additive="base">
                                        <p:cTn id="82" dur="500" fill="hold"/>
                                        <p:tgtEl>
                                          <p:spTgt spid="23"/>
                                        </p:tgtEl>
                                        <p:attrNameLst>
                                          <p:attrName>ppt_x</p:attrName>
                                        </p:attrNameLst>
                                      </p:cBhvr>
                                      <p:tavLst>
                                        <p:tav tm="0">
                                          <p:val>
                                            <p:strVal val="#ppt_x"/>
                                          </p:val>
                                        </p:tav>
                                        <p:tav tm="100000">
                                          <p:val>
                                            <p:strVal val="#ppt_x"/>
                                          </p:val>
                                        </p:tav>
                                      </p:tavLst>
                                    </p:anim>
                                    <p:anim calcmode="lin" valueType="num">
                                      <p:cBhvr additive="base">
                                        <p:cTn id="83" dur="500" fill="hold"/>
                                        <p:tgtEl>
                                          <p:spTgt spid="23"/>
                                        </p:tgtEl>
                                        <p:attrNameLst>
                                          <p:attrName>ppt_y</p:attrName>
                                        </p:attrNameLst>
                                      </p:cBhvr>
                                      <p:tavLst>
                                        <p:tav tm="0">
                                          <p:val>
                                            <p:strVal val="1+#ppt_h/2"/>
                                          </p:val>
                                        </p:tav>
                                        <p:tav tm="100000">
                                          <p:val>
                                            <p:strVal val="#ppt_y"/>
                                          </p:val>
                                        </p:tav>
                                      </p:tavLst>
                                    </p:anim>
                                  </p:childTnLst>
                                </p:cTn>
                              </p:par>
                              <p:par>
                                <p:cTn id="84" presetID="2" presetClass="entr" presetSubtype="4" decel="100000" fill="hold" grpId="0" nodeType="withEffect">
                                  <p:stCondLst>
                                    <p:cond delay="0"/>
                                  </p:stCondLst>
                                  <p:childTnLst>
                                    <p:set>
                                      <p:cBhvr>
                                        <p:cTn id="85" dur="1" fill="hold">
                                          <p:stCondLst>
                                            <p:cond delay="0"/>
                                          </p:stCondLst>
                                        </p:cTn>
                                        <p:tgtEl>
                                          <p:spTgt spid="25"/>
                                        </p:tgtEl>
                                        <p:attrNameLst>
                                          <p:attrName>style.visibility</p:attrName>
                                        </p:attrNameLst>
                                      </p:cBhvr>
                                      <p:to>
                                        <p:strVal val="visible"/>
                                      </p:to>
                                    </p:set>
                                    <p:anim calcmode="lin" valueType="num">
                                      <p:cBhvr additive="base">
                                        <p:cTn id="86" dur="500" fill="hold"/>
                                        <p:tgtEl>
                                          <p:spTgt spid="25"/>
                                        </p:tgtEl>
                                        <p:attrNameLst>
                                          <p:attrName>ppt_x</p:attrName>
                                        </p:attrNameLst>
                                      </p:cBhvr>
                                      <p:tavLst>
                                        <p:tav tm="0">
                                          <p:val>
                                            <p:strVal val="#ppt_x"/>
                                          </p:val>
                                        </p:tav>
                                        <p:tav tm="100000">
                                          <p:val>
                                            <p:strVal val="#ppt_x"/>
                                          </p:val>
                                        </p:tav>
                                      </p:tavLst>
                                    </p:anim>
                                    <p:anim calcmode="lin" valueType="num">
                                      <p:cBhvr additive="base">
                                        <p:cTn id="87"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 presetClass="entr" presetSubtype="4" decel="100000" fill="hold" nodeType="with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P spid="7" grpId="0">
        <p:tmplLst>
          <p:tmpl>
            <p:tnLst>
              <p:par>
                <p:cTn presetID="2" presetClass="entr" presetSubtype="4"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16" grpId="0" animBg="1"/>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tmplLst>
          <p:tmpl>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20" grpId="0">
        <p:tmplLst>
          <p:tmpl>
            <p:tnLst>
              <p:par>
                <p:cTn presetID="2" presetClass="entr" presetSubtype="4"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animBg="1"/>
      <p:bldP spid="22" grpId="0" build="p">
        <p:tmplLst>
          <p:tmpl lvl="1">
            <p:tnLst>
              <p:par>
                <p:cTn presetID="10" presetClass="entr" presetSubtype="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p:tmplLst>
          <p:tmpl>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5" grpId="0">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build="p">
        <p:tmplLst>
          <p:tmpl lvl="1">
            <p:tnLst>
              <p:par>
                <p:cTn presetID="10" presetClass="entr" presetSubtype="0" fill="hold" nodeType="afterEffect">
                  <p:stCondLst>
                    <p:cond delay="25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bldP spid="29" grpId="0"/>
      <p:bldP spid="30" grpId="0" animBg="1"/>
      <p:bldP spid="31" grpId="0"/>
      <p:bldP spid="32" grpId="0" animBg="1"/>
      <p:bldP spid="33" grpId="0"/>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 Points 2">
    <p:spTree>
      <p:nvGrpSpPr>
        <p:cNvPr id="1" name=""/>
        <p:cNvGrpSpPr/>
        <p:nvPr/>
      </p:nvGrpSpPr>
      <p:grpSpPr>
        <a:xfrm>
          <a:off x="0" y="0"/>
          <a:ext cx="0" cy="0"/>
          <a:chOff x="0" y="0"/>
          <a:chExt cx="0" cy="0"/>
        </a:xfrm>
      </p:grpSpPr>
      <p:sp>
        <p:nvSpPr>
          <p:cNvPr id="7" name="六角形 6"/>
          <p:cNvSpPr/>
          <p:nvPr userDrawn="1"/>
        </p:nvSpPr>
        <p:spPr>
          <a:xfrm rot="5400000">
            <a:off x="7899295" y="2331670"/>
            <a:ext cx="3603388" cy="3106369"/>
          </a:xfrm>
          <a:prstGeom prst="hexagon">
            <a:avLst>
              <a:gd name="adj" fmla="val 29917"/>
              <a:gd name="vf" fmla="val 115470"/>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6" name="テキスト プレースホルダー 11"/>
          <p:cNvSpPr>
            <a:spLocks noGrp="1"/>
          </p:cNvSpPr>
          <p:nvPr>
            <p:ph type="body" sz="quarter" idx="21" hasCustomPrompt="1"/>
          </p:nvPr>
        </p:nvSpPr>
        <p:spPr>
          <a:xfrm>
            <a:off x="8195426" y="3208286"/>
            <a:ext cx="3011127" cy="1368824"/>
          </a:xfrm>
        </p:spPr>
        <p:txBody>
          <a:bodyPr anchor="ctr">
            <a:noAutofit/>
          </a:bodyPr>
          <a:lstStyle>
            <a:lvl1pPr algn="ctr">
              <a:lnSpc>
                <a:spcPct val="100000"/>
              </a:lnSpc>
              <a:spcBef>
                <a:spcPts val="0"/>
              </a:spcBef>
              <a:defRPr sz="2800" spc="300">
                <a:solidFill>
                  <a:schemeClr val="bg1"/>
                </a:solidFill>
                <a:latin typeface="+mj-lt"/>
              </a:defRPr>
            </a:lvl1pPr>
          </a:lstStyle>
          <a:p>
            <a:pPr lvl="0"/>
            <a:r>
              <a:rPr lang="en-US" altLang="ja-JP" dirty="0" smtClean="0"/>
              <a:t>TEXT HERE</a:t>
            </a:r>
            <a:endParaRPr lang="en-US" dirty="0"/>
          </a:p>
        </p:txBody>
      </p:sp>
      <p:sp>
        <p:nvSpPr>
          <p:cNvPr id="8" name="六角形 7"/>
          <p:cNvSpPr/>
          <p:nvPr userDrawn="1"/>
        </p:nvSpPr>
        <p:spPr>
          <a:xfrm rot="5400000">
            <a:off x="9092208" y="5749061"/>
            <a:ext cx="3603388" cy="3106369"/>
          </a:xfrm>
          <a:prstGeom prst="hexagon">
            <a:avLst>
              <a:gd name="adj" fmla="val 29917"/>
              <a:gd name="vf" fmla="val 115470"/>
            </a:avLst>
          </a:prstGeom>
          <a:solidFill>
            <a:schemeClr val="accent1">
              <a:lumMod val="7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プレースホルダー 11"/>
          <p:cNvSpPr>
            <a:spLocks noGrp="1"/>
          </p:cNvSpPr>
          <p:nvPr>
            <p:ph type="body" sz="quarter" idx="22" hasCustomPrompt="1"/>
          </p:nvPr>
        </p:nvSpPr>
        <p:spPr>
          <a:xfrm>
            <a:off x="9388339" y="6625677"/>
            <a:ext cx="3011127" cy="1368824"/>
          </a:xfrm>
        </p:spPr>
        <p:txBody>
          <a:bodyPr anchor="ctr">
            <a:noAutofit/>
          </a:bodyPr>
          <a:lstStyle>
            <a:lvl1pPr algn="ctr">
              <a:lnSpc>
                <a:spcPct val="100000"/>
              </a:lnSpc>
              <a:spcBef>
                <a:spcPts val="0"/>
              </a:spcBef>
              <a:defRPr sz="2800" spc="300">
                <a:solidFill>
                  <a:schemeClr val="bg1"/>
                </a:solidFill>
                <a:latin typeface="+mj-lt"/>
              </a:defRPr>
            </a:lvl1pPr>
          </a:lstStyle>
          <a:p>
            <a:pPr lvl="0"/>
            <a:r>
              <a:rPr lang="en-US" altLang="ja-JP" dirty="0" smtClean="0"/>
              <a:t>TEXT HERE</a:t>
            </a:r>
            <a:endParaRPr lang="en-US" dirty="0"/>
          </a:p>
        </p:txBody>
      </p:sp>
      <p:sp>
        <p:nvSpPr>
          <p:cNvPr id="10" name="六角形 9"/>
          <p:cNvSpPr/>
          <p:nvPr userDrawn="1"/>
        </p:nvSpPr>
        <p:spPr>
          <a:xfrm rot="5400000">
            <a:off x="5492833" y="5028981"/>
            <a:ext cx="3603388" cy="3106369"/>
          </a:xfrm>
          <a:prstGeom prst="hexagon">
            <a:avLst>
              <a:gd name="adj" fmla="val 29917"/>
              <a:gd name="vf" fmla="val 115470"/>
            </a:avLst>
          </a:prstGeom>
          <a:solidFill>
            <a:schemeClr val="accent1">
              <a:lumMod val="5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プレースホルダー 11"/>
          <p:cNvSpPr>
            <a:spLocks noGrp="1"/>
          </p:cNvSpPr>
          <p:nvPr>
            <p:ph type="body" sz="quarter" idx="23" hasCustomPrompt="1"/>
          </p:nvPr>
        </p:nvSpPr>
        <p:spPr>
          <a:xfrm>
            <a:off x="5788964" y="5905597"/>
            <a:ext cx="3011127" cy="1368824"/>
          </a:xfrm>
        </p:spPr>
        <p:txBody>
          <a:bodyPr anchor="ctr">
            <a:noAutofit/>
          </a:bodyPr>
          <a:lstStyle>
            <a:lvl1pPr algn="ctr">
              <a:lnSpc>
                <a:spcPct val="100000"/>
              </a:lnSpc>
              <a:spcBef>
                <a:spcPts val="0"/>
              </a:spcBef>
              <a:defRPr sz="2800" spc="300">
                <a:solidFill>
                  <a:schemeClr val="bg1"/>
                </a:solidFill>
                <a:latin typeface="+mj-lt"/>
              </a:defRPr>
            </a:lvl1pPr>
          </a:lstStyle>
          <a:p>
            <a:pPr lvl="0"/>
            <a:r>
              <a:rPr lang="en-US" altLang="ja-JP" dirty="0" smtClean="0"/>
              <a:t>TEXT HERE</a:t>
            </a:r>
            <a:endParaRPr lang="en-US" dirty="0"/>
          </a:p>
        </p:txBody>
      </p:sp>
      <p:sp>
        <p:nvSpPr>
          <p:cNvPr id="12" name="テキスト プレースホルダー 11"/>
          <p:cNvSpPr>
            <a:spLocks noGrp="1"/>
          </p:cNvSpPr>
          <p:nvPr>
            <p:ph type="body" sz="quarter" idx="16" hasCustomPrompt="1"/>
          </p:nvPr>
        </p:nvSpPr>
        <p:spPr>
          <a:xfrm>
            <a:off x="11411974" y="2649472"/>
            <a:ext cx="5247068" cy="720080"/>
          </a:xfrm>
        </p:spPr>
        <p:txBody>
          <a:bodyPr anchor="ctr">
            <a:noAutofit/>
          </a:bodyPr>
          <a:lstStyle>
            <a:lvl1pPr algn="l">
              <a:lnSpc>
                <a:spcPct val="100000"/>
              </a:lnSpc>
              <a:spcBef>
                <a:spcPts val="0"/>
              </a:spcBef>
              <a:defRPr sz="2800" spc="300">
                <a:solidFill>
                  <a:schemeClr val="accent1"/>
                </a:solidFill>
                <a:latin typeface="+mj-lt"/>
              </a:defRPr>
            </a:lvl1pPr>
          </a:lstStyle>
          <a:p>
            <a:pPr lvl="0"/>
            <a:r>
              <a:rPr lang="en-US" altLang="ja-JP" dirty="0" smtClean="0"/>
              <a:t>TEXT HERE</a:t>
            </a:r>
            <a:endParaRPr lang="en-US" dirty="0"/>
          </a:p>
        </p:txBody>
      </p:sp>
      <p:sp>
        <p:nvSpPr>
          <p:cNvPr id="13" name="テキスト プレースホルダー 11"/>
          <p:cNvSpPr>
            <a:spLocks noGrp="1"/>
          </p:cNvSpPr>
          <p:nvPr>
            <p:ph type="body" sz="quarter" idx="20" hasCustomPrompt="1"/>
          </p:nvPr>
        </p:nvSpPr>
        <p:spPr>
          <a:xfrm>
            <a:off x="11426086" y="3299162"/>
            <a:ext cx="5206468" cy="1709320"/>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
        <p:nvSpPr>
          <p:cNvPr id="14" name="テキスト プレースホルダー 11"/>
          <p:cNvSpPr>
            <a:spLocks noGrp="1"/>
          </p:cNvSpPr>
          <p:nvPr>
            <p:ph type="body" sz="quarter" idx="24" hasCustomPrompt="1"/>
          </p:nvPr>
        </p:nvSpPr>
        <p:spPr>
          <a:xfrm>
            <a:off x="12582103" y="6088602"/>
            <a:ext cx="5247068" cy="720080"/>
          </a:xfrm>
        </p:spPr>
        <p:txBody>
          <a:bodyPr anchor="ctr">
            <a:noAutofit/>
          </a:bodyPr>
          <a:lstStyle>
            <a:lvl1pPr algn="l">
              <a:lnSpc>
                <a:spcPct val="100000"/>
              </a:lnSpc>
              <a:spcBef>
                <a:spcPts val="0"/>
              </a:spcBef>
              <a:defRPr sz="2800" spc="300">
                <a:solidFill>
                  <a:schemeClr val="accent1"/>
                </a:solidFill>
                <a:latin typeface="+mj-lt"/>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25" hasCustomPrompt="1"/>
          </p:nvPr>
        </p:nvSpPr>
        <p:spPr>
          <a:xfrm>
            <a:off x="12596215" y="6738292"/>
            <a:ext cx="5206468" cy="1709320"/>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
        <p:nvSpPr>
          <p:cNvPr id="16" name="テキスト プレースホルダー 11"/>
          <p:cNvSpPr>
            <a:spLocks noGrp="1"/>
          </p:cNvSpPr>
          <p:nvPr>
            <p:ph type="body" sz="quarter" idx="26" hasCustomPrompt="1"/>
          </p:nvPr>
        </p:nvSpPr>
        <p:spPr>
          <a:xfrm>
            <a:off x="371636" y="5282921"/>
            <a:ext cx="5247068" cy="720080"/>
          </a:xfrm>
        </p:spPr>
        <p:txBody>
          <a:bodyPr anchor="ctr">
            <a:noAutofit/>
          </a:bodyPr>
          <a:lstStyle>
            <a:lvl1pPr algn="r">
              <a:lnSpc>
                <a:spcPct val="100000"/>
              </a:lnSpc>
              <a:spcBef>
                <a:spcPts val="0"/>
              </a:spcBef>
              <a:defRPr sz="2800" spc="300">
                <a:solidFill>
                  <a:schemeClr val="accent1"/>
                </a:solidFill>
                <a:latin typeface="+mj-lt"/>
              </a:defRPr>
            </a:lvl1pPr>
          </a:lstStyle>
          <a:p>
            <a:pPr lvl="0"/>
            <a:r>
              <a:rPr lang="en-US" altLang="ja-JP" dirty="0" smtClean="0"/>
              <a:t>TEXT HERE</a:t>
            </a:r>
            <a:endParaRPr lang="en-US" dirty="0"/>
          </a:p>
        </p:txBody>
      </p:sp>
      <p:sp>
        <p:nvSpPr>
          <p:cNvPr id="17" name="テキスト プレースホルダー 11"/>
          <p:cNvSpPr>
            <a:spLocks noGrp="1"/>
          </p:cNvSpPr>
          <p:nvPr>
            <p:ph type="body" sz="quarter" idx="27" hasCustomPrompt="1"/>
          </p:nvPr>
        </p:nvSpPr>
        <p:spPr>
          <a:xfrm>
            <a:off x="385748" y="5932611"/>
            <a:ext cx="5206468" cy="1709320"/>
          </a:xfrm>
        </p:spPr>
        <p:txBody>
          <a:bodyPr anchor="t">
            <a:noAutofit/>
          </a:bodyPr>
          <a:lstStyle>
            <a:lvl1pPr algn="r">
              <a:lnSpc>
                <a:spcPct val="120000"/>
              </a:lnSpc>
              <a:defRPr sz="20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249568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12"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2" decel="10000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1+#ppt_w/2"/>
                                          </p:val>
                                        </p:tav>
                                        <p:tav tm="100000">
                                          <p:val>
                                            <p:strVal val="#ppt_x"/>
                                          </p:val>
                                        </p:tav>
                                      </p:tavLst>
                                    </p:anim>
                                    <p:anim calcmode="lin" valueType="num">
                                      <p:cBhvr additive="base">
                                        <p:cTn id="17" dur="500" fill="hold"/>
                                        <p:tgtEl>
                                          <p:spTgt spid="12"/>
                                        </p:tgtEl>
                                        <p:attrNameLst>
                                          <p:attrName>ppt_y</p:attrName>
                                        </p:attrNameLst>
                                      </p:cBhvr>
                                      <p:tavLst>
                                        <p:tav tm="0">
                                          <p:val>
                                            <p:strVal val="#ppt_y"/>
                                          </p:val>
                                        </p:tav>
                                        <p:tav tm="100000">
                                          <p:val>
                                            <p:strVal val="#ppt_y"/>
                                          </p:val>
                                        </p:tav>
                                      </p:tavLst>
                                    </p:anim>
                                  </p:childTnLst>
                                </p:cTn>
                              </p:par>
                              <p:par>
                                <p:cTn id="18" presetID="2" presetClass="entr" presetSubtype="2" decel="10000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1+#ppt_w/2"/>
                                          </p:val>
                                        </p:tav>
                                        <p:tav tm="100000">
                                          <p:val>
                                            <p:strVal val="#ppt_x"/>
                                          </p:val>
                                        </p:tav>
                                      </p:tavLst>
                                    </p:anim>
                                    <p:anim calcmode="lin" valueType="num">
                                      <p:cBhvr additive="base">
                                        <p:cTn id="21" dur="500" fill="hold"/>
                                        <p:tgtEl>
                                          <p:spTgt spid="13"/>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9" decel="100000" fill="hold" grpId="0" nodeType="afterEffect">
                                  <p:stCondLst>
                                    <p:cond delay="25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0-#ppt_w/2"/>
                                          </p:val>
                                        </p:tav>
                                        <p:tav tm="100000">
                                          <p:val>
                                            <p:strVal val="#ppt_x"/>
                                          </p:val>
                                        </p:tav>
                                      </p:tavLst>
                                    </p:anim>
                                    <p:anim calcmode="lin" valueType="num">
                                      <p:cBhvr additive="base">
                                        <p:cTn id="26" dur="500" fill="hold"/>
                                        <p:tgtEl>
                                          <p:spTgt spid="8"/>
                                        </p:tgtEl>
                                        <p:attrNameLst>
                                          <p:attrName>ppt_y</p:attrName>
                                        </p:attrNameLst>
                                      </p:cBhvr>
                                      <p:tavLst>
                                        <p:tav tm="0">
                                          <p:val>
                                            <p:strVal val="0-#ppt_h/2"/>
                                          </p:val>
                                        </p:tav>
                                        <p:tav tm="100000">
                                          <p:val>
                                            <p:strVal val="#ppt_y"/>
                                          </p:val>
                                        </p:tav>
                                      </p:tavLst>
                                    </p:anim>
                                  </p:childTnLst>
                                </p:cTn>
                              </p:par>
                              <p:par>
                                <p:cTn id="27" presetID="2" presetClass="entr" presetSubtype="9" decel="100000" fill="hold" grpId="0" nodeType="withEffect">
                                  <p:stCondLst>
                                    <p:cond delay="250"/>
                                  </p:stCondLst>
                                  <p:childTnLst>
                                    <p:set>
                                      <p:cBhvr>
                                        <p:cTn id="28" dur="1" fill="hold">
                                          <p:stCondLst>
                                            <p:cond delay="0"/>
                                          </p:stCondLst>
                                        </p:cTn>
                                        <p:tgtEl>
                                          <p:spTgt spid="9">
                                            <p:txEl>
                                              <p:pRg st="0" end="0"/>
                                            </p:txEl>
                                          </p:spTgt>
                                        </p:tgtEl>
                                        <p:attrNameLst>
                                          <p:attrName>style.visibility</p:attrName>
                                        </p:attrNameLst>
                                      </p:cBhvr>
                                      <p:to>
                                        <p:strVal val="visible"/>
                                      </p:to>
                                    </p:set>
                                    <p:anim calcmode="lin" valueType="num">
                                      <p:cBhvr additive="base">
                                        <p:cTn id="29"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9">
                                            <p:txEl>
                                              <p:pRg st="0" end="0"/>
                                            </p:txEl>
                                          </p:spTgt>
                                        </p:tgtEl>
                                        <p:attrNameLst>
                                          <p:attrName>ppt_y</p:attrName>
                                        </p:attrNameLst>
                                      </p:cBhvr>
                                      <p:tavLst>
                                        <p:tav tm="0">
                                          <p:val>
                                            <p:strVal val="0-#ppt_h/2"/>
                                          </p:val>
                                        </p:tav>
                                        <p:tav tm="100000">
                                          <p:val>
                                            <p:strVal val="#ppt_y"/>
                                          </p:val>
                                        </p:tav>
                                      </p:tavLst>
                                    </p:anim>
                                  </p:childTnLst>
                                </p:cTn>
                              </p:par>
                            </p:childTnLst>
                          </p:cTn>
                        </p:par>
                        <p:par>
                          <p:cTn id="31" fill="hold">
                            <p:stCondLst>
                              <p:cond delay="1750"/>
                            </p:stCondLst>
                            <p:childTnLst>
                              <p:par>
                                <p:cTn id="32" presetID="2" presetClass="entr" presetSubtype="2" decel="100000" fill="hold" grpId="0" nodeType="after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additive="base">
                                        <p:cTn id="34" dur="500" fill="hold"/>
                                        <p:tgtEl>
                                          <p:spTgt spid="14"/>
                                        </p:tgtEl>
                                        <p:attrNameLst>
                                          <p:attrName>ppt_x</p:attrName>
                                        </p:attrNameLst>
                                      </p:cBhvr>
                                      <p:tavLst>
                                        <p:tav tm="0">
                                          <p:val>
                                            <p:strVal val="1+#ppt_w/2"/>
                                          </p:val>
                                        </p:tav>
                                        <p:tav tm="100000">
                                          <p:val>
                                            <p:strVal val="#ppt_x"/>
                                          </p:val>
                                        </p:tav>
                                      </p:tavLst>
                                    </p:anim>
                                    <p:anim calcmode="lin" valueType="num">
                                      <p:cBhvr additive="base">
                                        <p:cTn id="35" dur="500" fill="hold"/>
                                        <p:tgtEl>
                                          <p:spTgt spid="14"/>
                                        </p:tgtEl>
                                        <p:attrNameLst>
                                          <p:attrName>ppt_y</p:attrName>
                                        </p:attrNameLst>
                                      </p:cBhvr>
                                      <p:tavLst>
                                        <p:tav tm="0">
                                          <p:val>
                                            <p:strVal val="#ppt_y"/>
                                          </p:val>
                                        </p:tav>
                                        <p:tav tm="100000">
                                          <p:val>
                                            <p:strVal val="#ppt_y"/>
                                          </p:val>
                                        </p:tav>
                                      </p:tavLst>
                                    </p:anim>
                                  </p:childTnLst>
                                </p:cTn>
                              </p:par>
                              <p:par>
                                <p:cTn id="36" presetID="2" presetClass="entr" presetSubtype="2" decel="10000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1+#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childTnLst>
                          </p:cTn>
                        </p:par>
                        <p:par>
                          <p:cTn id="40" fill="hold">
                            <p:stCondLst>
                              <p:cond delay="2250"/>
                            </p:stCondLst>
                            <p:childTnLst>
                              <p:par>
                                <p:cTn id="41" presetID="2" presetClass="entr" presetSubtype="3" decel="100000" fill="hold" grpId="0" nodeType="afterEffect">
                                  <p:stCondLst>
                                    <p:cond delay="25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1+#ppt_w/2"/>
                                          </p:val>
                                        </p:tav>
                                        <p:tav tm="100000">
                                          <p:val>
                                            <p:strVal val="#ppt_x"/>
                                          </p:val>
                                        </p:tav>
                                      </p:tavLst>
                                    </p:anim>
                                    <p:anim calcmode="lin" valueType="num">
                                      <p:cBhvr additive="base">
                                        <p:cTn id="44" dur="500" fill="hold"/>
                                        <p:tgtEl>
                                          <p:spTgt spid="10"/>
                                        </p:tgtEl>
                                        <p:attrNameLst>
                                          <p:attrName>ppt_y</p:attrName>
                                        </p:attrNameLst>
                                      </p:cBhvr>
                                      <p:tavLst>
                                        <p:tav tm="0">
                                          <p:val>
                                            <p:strVal val="0-#ppt_h/2"/>
                                          </p:val>
                                        </p:tav>
                                        <p:tav tm="100000">
                                          <p:val>
                                            <p:strVal val="#ppt_y"/>
                                          </p:val>
                                        </p:tav>
                                      </p:tavLst>
                                    </p:anim>
                                  </p:childTnLst>
                                </p:cTn>
                              </p:par>
                              <p:par>
                                <p:cTn id="45" presetID="2" presetClass="entr" presetSubtype="3" decel="100000" fill="hold" grpId="0" nodeType="withEffect">
                                  <p:stCondLst>
                                    <p:cond delay="250"/>
                                  </p:stCondLst>
                                  <p:childTnLst>
                                    <p:set>
                                      <p:cBhvr>
                                        <p:cTn id="46" dur="1" fill="hold">
                                          <p:stCondLst>
                                            <p:cond delay="0"/>
                                          </p:stCondLst>
                                        </p:cTn>
                                        <p:tgtEl>
                                          <p:spTgt spid="11">
                                            <p:txEl>
                                              <p:pRg st="0" end="0"/>
                                            </p:txEl>
                                          </p:spTgt>
                                        </p:tgtEl>
                                        <p:attrNameLst>
                                          <p:attrName>style.visibility</p:attrName>
                                        </p:attrNameLst>
                                      </p:cBhvr>
                                      <p:to>
                                        <p:strVal val="visible"/>
                                      </p:to>
                                    </p:set>
                                    <p:anim calcmode="lin" valueType="num">
                                      <p:cBhvr additive="base">
                                        <p:cTn id="47"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11">
                                            <p:txEl>
                                              <p:pRg st="0" end="0"/>
                                            </p:txEl>
                                          </p:spTgt>
                                        </p:tgtEl>
                                        <p:attrNameLst>
                                          <p:attrName>ppt_y</p:attrName>
                                        </p:attrNameLst>
                                      </p:cBhvr>
                                      <p:tavLst>
                                        <p:tav tm="0">
                                          <p:val>
                                            <p:strVal val="0-#ppt_h/2"/>
                                          </p:val>
                                        </p:tav>
                                        <p:tav tm="100000">
                                          <p:val>
                                            <p:strVal val="#ppt_y"/>
                                          </p:val>
                                        </p:tav>
                                      </p:tavLst>
                                    </p:anim>
                                  </p:childTnLst>
                                </p:cTn>
                              </p:par>
                            </p:childTnLst>
                          </p:cTn>
                        </p:par>
                        <p:par>
                          <p:cTn id="49" fill="hold">
                            <p:stCondLst>
                              <p:cond delay="3000"/>
                            </p:stCondLst>
                            <p:childTnLst>
                              <p:par>
                                <p:cTn id="50" presetID="2" presetClass="entr" presetSubtype="8" decel="100000"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additive="base">
                                        <p:cTn id="52" dur="500" fill="hold"/>
                                        <p:tgtEl>
                                          <p:spTgt spid="16"/>
                                        </p:tgtEl>
                                        <p:attrNameLst>
                                          <p:attrName>ppt_x</p:attrName>
                                        </p:attrNameLst>
                                      </p:cBhvr>
                                      <p:tavLst>
                                        <p:tav tm="0">
                                          <p:val>
                                            <p:strVal val="0-#ppt_w/2"/>
                                          </p:val>
                                        </p:tav>
                                        <p:tav tm="100000">
                                          <p:val>
                                            <p:strVal val="#ppt_x"/>
                                          </p:val>
                                        </p:tav>
                                      </p:tavLst>
                                    </p:anim>
                                    <p:anim calcmode="lin" valueType="num">
                                      <p:cBhvr additive="base">
                                        <p:cTn id="53" dur="500" fill="hold"/>
                                        <p:tgtEl>
                                          <p:spTgt spid="16"/>
                                        </p:tgtEl>
                                        <p:attrNameLst>
                                          <p:attrName>ppt_y</p:attrName>
                                        </p:attrNameLst>
                                      </p:cBhvr>
                                      <p:tavLst>
                                        <p:tav tm="0">
                                          <p:val>
                                            <p:strVal val="#ppt_y"/>
                                          </p:val>
                                        </p:tav>
                                        <p:tav tm="100000">
                                          <p:val>
                                            <p:strVal val="#ppt_y"/>
                                          </p:val>
                                        </p:tav>
                                      </p:tavLst>
                                    </p:anim>
                                  </p:childTnLst>
                                </p:cTn>
                              </p:par>
                              <p:par>
                                <p:cTn id="54" presetID="2" presetClass="entr" presetSubtype="8" decel="10000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 calcmode="lin" valueType="num">
                                      <p:cBhvr additive="base">
                                        <p:cTn id="56" dur="500" fill="hold"/>
                                        <p:tgtEl>
                                          <p:spTgt spid="17"/>
                                        </p:tgtEl>
                                        <p:attrNameLst>
                                          <p:attrName>ppt_x</p:attrName>
                                        </p:attrNameLst>
                                      </p:cBhvr>
                                      <p:tavLst>
                                        <p:tav tm="0">
                                          <p:val>
                                            <p:strVal val="0-#ppt_w/2"/>
                                          </p:val>
                                        </p:tav>
                                        <p:tav tm="100000">
                                          <p:val>
                                            <p:strVal val="#ppt_x"/>
                                          </p:val>
                                        </p:tav>
                                      </p:tavLst>
                                    </p:anim>
                                    <p:anim calcmode="lin" valueType="num">
                                      <p:cBhvr additive="base">
                                        <p:cTn id="57"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build="p">
        <p:tmplLst>
          <p:tmpl lvl="1">
            <p:tnLst>
              <p:par>
                <p:cTn presetID="2" presetClass="entr" presetSubtype="12"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8" grpId="0" animBg="1"/>
      <p:bldP spid="9" grpId="0" build="p">
        <p:tmplLst>
          <p:tmpl lvl="1">
            <p:tnLst>
              <p:par>
                <p:cTn presetID="2" presetClass="entr" presetSubtype="9" decel="100000" fill="hold" nodeType="withEffect">
                  <p:stCondLst>
                    <p:cond delay="2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0-#ppt_w/2"/>
                          </p:val>
                        </p:tav>
                        <p:tav tm="100000">
                          <p:val>
                            <p:strVal val="#ppt_x"/>
                          </p:val>
                        </p:tav>
                      </p:tavLst>
                    </p:anim>
                    <p:anim calcmode="lin" valueType="num">
                      <p:cBhvr additive="base">
                        <p:cTn dur="500" fill="hold"/>
                        <p:tgtEl>
                          <p:spTgt spid="9"/>
                        </p:tgtEl>
                        <p:attrNameLst>
                          <p:attrName>ppt_y</p:attrName>
                        </p:attrNameLst>
                      </p:cBhvr>
                      <p:tavLst>
                        <p:tav tm="0">
                          <p:val>
                            <p:strVal val="0-#ppt_h/2"/>
                          </p:val>
                        </p:tav>
                        <p:tav tm="100000">
                          <p:val>
                            <p:strVal val="#ppt_y"/>
                          </p:val>
                        </p:tav>
                      </p:tavLst>
                    </p:anim>
                  </p:childTnLst>
                </p:cTn>
              </p:par>
            </p:tnLst>
          </p:tmpl>
        </p:tmplLst>
      </p:bldP>
      <p:bldP spid="10" grpId="0" animBg="1"/>
      <p:bldP spid="11" grpId="0" build="p">
        <p:tmplLst>
          <p:tmpl lvl="1">
            <p:tnLst>
              <p:par>
                <p:cTn presetID="2" presetClass="entr" presetSubtype="3" decel="10000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0-#ppt_h/2"/>
                          </p:val>
                        </p:tav>
                        <p:tav tm="100000">
                          <p:val>
                            <p:strVal val="#ppt_y"/>
                          </p:val>
                        </p:tav>
                      </p:tavLst>
                    </p:anim>
                  </p:childTnLst>
                </p:cTn>
              </p:par>
            </p:tnLst>
          </p:tmpl>
        </p:tmplLst>
      </p:bldP>
      <p:bldP spid="12" grpId="0">
        <p:tmplLst>
          <p:tmpl>
            <p:tnLst>
              <p:par>
                <p:cTn presetID="2" presetClass="entr" presetSubtype="2"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p:tmplLst>
          <p:tmpl>
            <p:tnLst>
              <p:par>
                <p:cTn presetID="2" presetClass="entr" presetSubtype="2" decel="10000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p:tmplLst>
          <p:tmpl>
            <p:tnLst>
              <p:par>
                <p:cTn presetID="2" presetClass="entr" presetSubtype="2"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p:tmplLst>
          <p:tmpl>
            <p:tnLst>
              <p:par>
                <p:cTn presetID="2" presetClass="entr" presetSubtype="2"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p:tmplLst>
          <p:tmpl>
            <p:tnLst>
              <p:par>
                <p:cTn presetID="2" presetClass="entr" presetSubtype="8"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p:tmplLst>
          <p:tmpl>
            <p:tnLst>
              <p:par>
                <p:cTn presetID="2" presetClass="entr" presetSubtype="8"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角丸四角形 4"/>
          <p:cNvSpPr/>
          <p:nvPr userDrawn="1"/>
        </p:nvSpPr>
        <p:spPr>
          <a:xfrm>
            <a:off x="939800" y="3619500"/>
            <a:ext cx="3479800" cy="1524000"/>
          </a:xfrm>
          <a:prstGeom prst="roundRect">
            <a:avLst>
              <a:gd name="adj" fmla="val 10000"/>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userDrawn="1"/>
        </p:nvSpPr>
        <p:spPr>
          <a:xfrm>
            <a:off x="5194300" y="3619500"/>
            <a:ext cx="3479800" cy="1524000"/>
          </a:xfrm>
          <a:prstGeom prst="roundRect">
            <a:avLst>
              <a:gd name="adj" fmla="val 10000"/>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p:cNvSpPr/>
          <p:nvPr userDrawn="1"/>
        </p:nvSpPr>
        <p:spPr>
          <a:xfrm>
            <a:off x="9448800" y="3619500"/>
            <a:ext cx="3479800" cy="1524000"/>
          </a:xfrm>
          <a:prstGeom prst="roundRect">
            <a:avLst>
              <a:gd name="adj" fmla="val 10000"/>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p:cNvSpPr/>
          <p:nvPr userDrawn="1"/>
        </p:nvSpPr>
        <p:spPr>
          <a:xfrm>
            <a:off x="13703300" y="3619500"/>
            <a:ext cx="3479800" cy="1524000"/>
          </a:xfrm>
          <a:prstGeom prst="roundRect">
            <a:avLst>
              <a:gd name="adj" fmla="val 10000"/>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図プレースホルダー 7"/>
          <p:cNvSpPr>
            <a:spLocks noGrp="1"/>
          </p:cNvSpPr>
          <p:nvPr>
            <p:ph type="pic" sz="quarter" idx="42" hasCustomPrompt="1"/>
          </p:nvPr>
        </p:nvSpPr>
        <p:spPr>
          <a:xfrm>
            <a:off x="2108918" y="3810718"/>
            <a:ext cx="1141564" cy="1141564"/>
          </a:xfrm>
        </p:spPr>
        <p:txBody>
          <a:bodyPr>
            <a:normAutofit/>
          </a:bodyPr>
          <a:lstStyle>
            <a:lvl1pPr>
              <a:defRPr sz="1600"/>
            </a:lvl1pPr>
          </a:lstStyle>
          <a:p>
            <a:r>
              <a:rPr kumimoji="1" lang="en-US" altLang="ja-JP" dirty="0" smtClean="0"/>
              <a:t>ICON</a:t>
            </a:r>
            <a:endParaRPr kumimoji="1" lang="ja-JP" altLang="en-US" dirty="0"/>
          </a:p>
        </p:txBody>
      </p:sp>
      <p:sp>
        <p:nvSpPr>
          <p:cNvPr id="11" name="図プレースホルダー 7"/>
          <p:cNvSpPr>
            <a:spLocks noGrp="1"/>
          </p:cNvSpPr>
          <p:nvPr>
            <p:ph type="pic" sz="quarter" idx="43" hasCustomPrompt="1"/>
          </p:nvPr>
        </p:nvSpPr>
        <p:spPr>
          <a:xfrm>
            <a:off x="6363418" y="3810718"/>
            <a:ext cx="1141564" cy="1141564"/>
          </a:xfrm>
        </p:spPr>
        <p:txBody>
          <a:bodyPr>
            <a:normAutofit/>
          </a:bodyPr>
          <a:lstStyle>
            <a:lvl1pPr>
              <a:defRPr sz="1600"/>
            </a:lvl1pPr>
          </a:lstStyle>
          <a:p>
            <a:r>
              <a:rPr kumimoji="1" lang="en-US" altLang="ja-JP" dirty="0" smtClean="0"/>
              <a:t>ICON</a:t>
            </a:r>
            <a:endParaRPr kumimoji="1" lang="ja-JP" altLang="en-US" dirty="0"/>
          </a:p>
        </p:txBody>
      </p:sp>
      <p:sp>
        <p:nvSpPr>
          <p:cNvPr id="12" name="図プレースホルダー 7"/>
          <p:cNvSpPr>
            <a:spLocks noGrp="1"/>
          </p:cNvSpPr>
          <p:nvPr>
            <p:ph type="pic" sz="quarter" idx="44" hasCustomPrompt="1"/>
          </p:nvPr>
        </p:nvSpPr>
        <p:spPr>
          <a:xfrm>
            <a:off x="10617918" y="3810718"/>
            <a:ext cx="1141564" cy="1141564"/>
          </a:xfrm>
        </p:spPr>
        <p:txBody>
          <a:bodyPr>
            <a:normAutofit/>
          </a:bodyPr>
          <a:lstStyle>
            <a:lvl1pPr>
              <a:defRPr sz="1600"/>
            </a:lvl1pPr>
          </a:lstStyle>
          <a:p>
            <a:r>
              <a:rPr kumimoji="1" lang="en-US" altLang="ja-JP" dirty="0" smtClean="0"/>
              <a:t>ICON</a:t>
            </a:r>
            <a:endParaRPr kumimoji="1" lang="ja-JP" altLang="en-US" dirty="0"/>
          </a:p>
        </p:txBody>
      </p:sp>
      <p:sp>
        <p:nvSpPr>
          <p:cNvPr id="13" name="図プレースホルダー 7"/>
          <p:cNvSpPr>
            <a:spLocks noGrp="1"/>
          </p:cNvSpPr>
          <p:nvPr>
            <p:ph type="pic" sz="quarter" idx="45" hasCustomPrompt="1"/>
          </p:nvPr>
        </p:nvSpPr>
        <p:spPr>
          <a:xfrm>
            <a:off x="14872418" y="3810718"/>
            <a:ext cx="1141564" cy="1141564"/>
          </a:xfrm>
        </p:spPr>
        <p:txBody>
          <a:bodyPr>
            <a:normAutofit/>
          </a:bodyPr>
          <a:lstStyle>
            <a:lvl1pPr>
              <a:defRPr sz="1600"/>
            </a:lvl1pPr>
          </a:lstStyle>
          <a:p>
            <a:r>
              <a:rPr kumimoji="1" lang="en-US" altLang="ja-JP" dirty="0" smtClean="0"/>
              <a:t>ICON</a:t>
            </a:r>
            <a:endParaRPr kumimoji="1" lang="ja-JP" altLang="en-US" dirty="0"/>
          </a:p>
        </p:txBody>
      </p:sp>
      <p:sp>
        <p:nvSpPr>
          <p:cNvPr id="14" name="テキスト プレースホルダー 11"/>
          <p:cNvSpPr>
            <a:spLocks noGrp="1"/>
          </p:cNvSpPr>
          <p:nvPr>
            <p:ph type="body" sz="quarter" idx="16" hasCustomPrompt="1"/>
          </p:nvPr>
        </p:nvSpPr>
        <p:spPr>
          <a:xfrm>
            <a:off x="658927" y="5364330"/>
            <a:ext cx="4095751" cy="720080"/>
          </a:xfrm>
        </p:spPr>
        <p:txBody>
          <a:bodyPr anchor="ctr">
            <a:noAutofit/>
          </a:bodyPr>
          <a:lstStyle>
            <a:lvl1pPr algn="ctr">
              <a:lnSpc>
                <a:spcPct val="120000"/>
              </a:lnSpc>
              <a:defRPr sz="2800" spc="300">
                <a:solidFill>
                  <a:schemeClr val="accent1"/>
                </a:solidFill>
                <a:latin typeface="+mj-lt"/>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46" hasCustomPrompt="1"/>
          </p:nvPr>
        </p:nvSpPr>
        <p:spPr>
          <a:xfrm>
            <a:off x="4904393" y="5364330"/>
            <a:ext cx="4095751" cy="720080"/>
          </a:xfrm>
        </p:spPr>
        <p:txBody>
          <a:bodyPr anchor="ctr">
            <a:noAutofit/>
          </a:bodyPr>
          <a:lstStyle>
            <a:lvl1pPr algn="ctr">
              <a:lnSpc>
                <a:spcPct val="120000"/>
              </a:lnSpc>
              <a:defRPr sz="2800" spc="300">
                <a:solidFill>
                  <a:schemeClr val="accent1"/>
                </a:solidFill>
                <a:latin typeface="+mj-lt"/>
              </a:defRPr>
            </a:lvl1pPr>
          </a:lstStyle>
          <a:p>
            <a:pPr lvl="0"/>
            <a:r>
              <a:rPr lang="en-US" altLang="ja-JP" dirty="0" smtClean="0"/>
              <a:t>TEXT HERE</a:t>
            </a:r>
            <a:endParaRPr lang="en-US" dirty="0"/>
          </a:p>
        </p:txBody>
      </p:sp>
      <p:sp>
        <p:nvSpPr>
          <p:cNvPr id="16" name="テキスト プレースホルダー 11"/>
          <p:cNvSpPr>
            <a:spLocks noGrp="1"/>
          </p:cNvSpPr>
          <p:nvPr>
            <p:ph type="body" sz="quarter" idx="47" hasCustomPrompt="1"/>
          </p:nvPr>
        </p:nvSpPr>
        <p:spPr>
          <a:xfrm>
            <a:off x="9149859" y="5364330"/>
            <a:ext cx="4095751" cy="720080"/>
          </a:xfrm>
        </p:spPr>
        <p:txBody>
          <a:bodyPr anchor="ctr">
            <a:noAutofit/>
          </a:bodyPr>
          <a:lstStyle>
            <a:lvl1pPr algn="ctr">
              <a:lnSpc>
                <a:spcPct val="120000"/>
              </a:lnSpc>
              <a:defRPr sz="2800" spc="300">
                <a:solidFill>
                  <a:schemeClr val="accent1"/>
                </a:solidFill>
                <a:latin typeface="+mj-lt"/>
              </a:defRPr>
            </a:lvl1pPr>
          </a:lstStyle>
          <a:p>
            <a:pPr lvl="0"/>
            <a:r>
              <a:rPr lang="en-US" altLang="ja-JP" dirty="0" smtClean="0"/>
              <a:t>TEXT HERE</a:t>
            </a:r>
            <a:endParaRPr lang="en-US" dirty="0"/>
          </a:p>
        </p:txBody>
      </p:sp>
      <p:sp>
        <p:nvSpPr>
          <p:cNvPr id="17" name="テキスト プレースホルダー 11"/>
          <p:cNvSpPr>
            <a:spLocks noGrp="1"/>
          </p:cNvSpPr>
          <p:nvPr>
            <p:ph type="body" sz="quarter" idx="48" hasCustomPrompt="1"/>
          </p:nvPr>
        </p:nvSpPr>
        <p:spPr>
          <a:xfrm>
            <a:off x="13395324" y="5364330"/>
            <a:ext cx="4095751" cy="720080"/>
          </a:xfrm>
        </p:spPr>
        <p:txBody>
          <a:bodyPr anchor="ctr">
            <a:noAutofit/>
          </a:bodyPr>
          <a:lstStyle>
            <a:lvl1pPr algn="ctr">
              <a:lnSpc>
                <a:spcPct val="120000"/>
              </a:lnSpc>
              <a:defRPr sz="2800" spc="300">
                <a:solidFill>
                  <a:schemeClr val="accent1"/>
                </a:solidFill>
                <a:latin typeface="+mj-lt"/>
              </a:defRPr>
            </a:lvl1pPr>
          </a:lstStyle>
          <a:p>
            <a:pPr lvl="0"/>
            <a:r>
              <a:rPr lang="en-US" altLang="ja-JP" dirty="0" smtClean="0"/>
              <a:t>TEXT HERE</a:t>
            </a:r>
            <a:endParaRPr lang="en-US" dirty="0"/>
          </a:p>
        </p:txBody>
      </p:sp>
      <p:sp>
        <p:nvSpPr>
          <p:cNvPr id="18" name="テキスト プレースホルダー 11"/>
          <p:cNvSpPr>
            <a:spLocks noGrp="1"/>
          </p:cNvSpPr>
          <p:nvPr>
            <p:ph type="body" sz="quarter" idx="20" hasCustomPrompt="1"/>
          </p:nvPr>
        </p:nvSpPr>
        <p:spPr>
          <a:xfrm>
            <a:off x="673040" y="6014020"/>
            <a:ext cx="4064060" cy="3015680"/>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
        <p:nvSpPr>
          <p:cNvPr id="19" name="テキスト プレースホルダー 11"/>
          <p:cNvSpPr>
            <a:spLocks noGrp="1"/>
          </p:cNvSpPr>
          <p:nvPr>
            <p:ph type="body" sz="quarter" idx="21" hasCustomPrompt="1"/>
          </p:nvPr>
        </p:nvSpPr>
        <p:spPr>
          <a:xfrm>
            <a:off x="4904393" y="6014020"/>
            <a:ext cx="4064060" cy="3015680"/>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
        <p:nvSpPr>
          <p:cNvPr id="20" name="テキスト プレースホルダー 11"/>
          <p:cNvSpPr>
            <a:spLocks noGrp="1"/>
          </p:cNvSpPr>
          <p:nvPr>
            <p:ph type="body" sz="quarter" idx="22" hasCustomPrompt="1"/>
          </p:nvPr>
        </p:nvSpPr>
        <p:spPr>
          <a:xfrm>
            <a:off x="9149859" y="6014020"/>
            <a:ext cx="4064060" cy="3015680"/>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
        <p:nvSpPr>
          <p:cNvPr id="21" name="テキスト プレースホルダー 11"/>
          <p:cNvSpPr>
            <a:spLocks noGrp="1"/>
          </p:cNvSpPr>
          <p:nvPr>
            <p:ph type="body" sz="quarter" idx="23" hasCustomPrompt="1"/>
          </p:nvPr>
        </p:nvSpPr>
        <p:spPr>
          <a:xfrm>
            <a:off x="13395324" y="6014020"/>
            <a:ext cx="4064060" cy="3015680"/>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
        <p:nvSpPr>
          <p:cNvPr id="22" name="テキスト プレースホルダー 11"/>
          <p:cNvSpPr>
            <a:spLocks noGrp="1"/>
          </p:cNvSpPr>
          <p:nvPr>
            <p:ph type="body" sz="quarter" idx="49" hasCustomPrompt="1"/>
          </p:nvPr>
        </p:nvSpPr>
        <p:spPr>
          <a:xfrm>
            <a:off x="1922433" y="1784920"/>
            <a:ext cx="14439960" cy="1390080"/>
          </a:xfrm>
        </p:spPr>
        <p:txBody>
          <a:bodyPr anchor="ctr">
            <a:noAutofit/>
          </a:bodyPr>
          <a:lstStyle>
            <a:lvl1pPr algn="ctr">
              <a:lnSpc>
                <a:spcPct val="120000"/>
              </a:lnSpc>
              <a:spcBef>
                <a:spcPts val="0"/>
              </a:spcBef>
              <a:defRPr sz="24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1141860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2" presetClass="entr" presetSubtype="4" decel="10000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decel="10000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childTnLst>
                          </p:cTn>
                        </p:par>
                        <p:par>
                          <p:cTn id="23" fill="hold">
                            <p:stCondLst>
                              <p:cond delay="1000"/>
                            </p:stCondLst>
                            <p:childTnLst>
                              <p:par>
                                <p:cTn id="24" presetID="10" presetClass="entr" presetSubtype="0" fill="hold" grpId="0" nodeType="afterEffect">
                                  <p:stCondLst>
                                    <p:cond delay="25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grpId="0" nodeType="withEffect">
                                  <p:stCondLst>
                                    <p:cond delay="25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par>
                          <p:cTn id="30" fill="hold">
                            <p:stCondLst>
                              <p:cond delay="1750"/>
                            </p:stCondLst>
                            <p:childTnLst>
                              <p:par>
                                <p:cTn id="31" presetID="2" presetClass="entr" presetSubtype="4" decel="100000"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par>
                                <p:cTn id="35" presetID="2" presetClass="entr" presetSubtype="4" decel="10000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childTnLst>
                          </p:cTn>
                        </p:par>
                        <p:par>
                          <p:cTn id="39" fill="hold">
                            <p:stCondLst>
                              <p:cond delay="2250"/>
                            </p:stCondLst>
                            <p:childTnLst>
                              <p:par>
                                <p:cTn id="40" presetID="10" presetClass="entr" presetSubtype="0" fill="hold" grpId="0" nodeType="afterEffect">
                                  <p:stCondLst>
                                    <p:cond delay="25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25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par>
                          <p:cTn id="46" fill="hold">
                            <p:stCondLst>
                              <p:cond delay="3000"/>
                            </p:stCondLst>
                            <p:childTnLst>
                              <p:par>
                                <p:cTn id="47" presetID="2" presetClass="entr" presetSubtype="4" decel="100000" fill="hold" grpId="0" nodeType="after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500" fill="hold"/>
                                        <p:tgtEl>
                                          <p:spTgt spid="16"/>
                                        </p:tgtEl>
                                        <p:attrNameLst>
                                          <p:attrName>ppt_x</p:attrName>
                                        </p:attrNameLst>
                                      </p:cBhvr>
                                      <p:tavLst>
                                        <p:tav tm="0">
                                          <p:val>
                                            <p:strVal val="#ppt_x"/>
                                          </p:val>
                                        </p:tav>
                                        <p:tav tm="100000">
                                          <p:val>
                                            <p:strVal val="#ppt_x"/>
                                          </p:val>
                                        </p:tav>
                                      </p:tavLst>
                                    </p:anim>
                                    <p:anim calcmode="lin" valueType="num">
                                      <p:cBhvr additive="base">
                                        <p:cTn id="50" dur="500" fill="hold"/>
                                        <p:tgtEl>
                                          <p:spTgt spid="16"/>
                                        </p:tgtEl>
                                        <p:attrNameLst>
                                          <p:attrName>ppt_y</p:attrName>
                                        </p:attrNameLst>
                                      </p:cBhvr>
                                      <p:tavLst>
                                        <p:tav tm="0">
                                          <p:val>
                                            <p:strVal val="1+#ppt_h/2"/>
                                          </p:val>
                                        </p:tav>
                                        <p:tav tm="100000">
                                          <p:val>
                                            <p:strVal val="#ppt_y"/>
                                          </p:val>
                                        </p:tav>
                                      </p:tavLst>
                                    </p:anim>
                                  </p:childTnLst>
                                </p:cTn>
                              </p:par>
                              <p:par>
                                <p:cTn id="51" presetID="2" presetClass="entr" presetSubtype="4" decel="10000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500" fill="hold"/>
                                        <p:tgtEl>
                                          <p:spTgt spid="20"/>
                                        </p:tgtEl>
                                        <p:attrNameLst>
                                          <p:attrName>ppt_x</p:attrName>
                                        </p:attrNameLst>
                                      </p:cBhvr>
                                      <p:tavLst>
                                        <p:tav tm="0">
                                          <p:val>
                                            <p:strVal val="#ppt_x"/>
                                          </p:val>
                                        </p:tav>
                                        <p:tav tm="100000">
                                          <p:val>
                                            <p:strVal val="#ppt_x"/>
                                          </p:val>
                                        </p:tav>
                                      </p:tavLst>
                                    </p:anim>
                                    <p:anim calcmode="lin" valueType="num">
                                      <p:cBhvr additive="base">
                                        <p:cTn id="54" dur="500" fill="hold"/>
                                        <p:tgtEl>
                                          <p:spTgt spid="20"/>
                                        </p:tgtEl>
                                        <p:attrNameLst>
                                          <p:attrName>ppt_y</p:attrName>
                                        </p:attrNameLst>
                                      </p:cBhvr>
                                      <p:tavLst>
                                        <p:tav tm="0">
                                          <p:val>
                                            <p:strVal val="1+#ppt_h/2"/>
                                          </p:val>
                                        </p:tav>
                                        <p:tav tm="100000">
                                          <p:val>
                                            <p:strVal val="#ppt_y"/>
                                          </p:val>
                                        </p:tav>
                                      </p:tavLst>
                                    </p:anim>
                                  </p:childTnLst>
                                </p:cTn>
                              </p:par>
                            </p:childTnLst>
                          </p:cTn>
                        </p:par>
                        <p:par>
                          <p:cTn id="55" fill="hold">
                            <p:stCondLst>
                              <p:cond delay="3500"/>
                            </p:stCondLst>
                            <p:childTnLst>
                              <p:par>
                                <p:cTn id="56" presetID="10" presetClass="entr" presetSubtype="0" fill="hold" grpId="0" nodeType="afterEffect">
                                  <p:stCondLst>
                                    <p:cond delay="25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par>
                                <p:cTn id="59" presetID="10" presetClass="entr" presetSubtype="0" fill="hold" grpId="0" nodeType="withEffect">
                                  <p:stCondLst>
                                    <p:cond delay="25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childTnLst>
                          </p:cTn>
                        </p:par>
                        <p:par>
                          <p:cTn id="62" fill="hold">
                            <p:stCondLst>
                              <p:cond delay="4250"/>
                            </p:stCondLst>
                            <p:childTnLst>
                              <p:par>
                                <p:cTn id="63" presetID="2" presetClass="entr" presetSubtype="4" decel="100000" fill="hold" grpId="0" nodeType="after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additive="base">
                                        <p:cTn id="65" dur="500" fill="hold"/>
                                        <p:tgtEl>
                                          <p:spTgt spid="17"/>
                                        </p:tgtEl>
                                        <p:attrNameLst>
                                          <p:attrName>ppt_x</p:attrName>
                                        </p:attrNameLst>
                                      </p:cBhvr>
                                      <p:tavLst>
                                        <p:tav tm="0">
                                          <p:val>
                                            <p:strVal val="#ppt_x"/>
                                          </p:val>
                                        </p:tav>
                                        <p:tav tm="100000">
                                          <p:val>
                                            <p:strVal val="#ppt_x"/>
                                          </p:val>
                                        </p:tav>
                                      </p:tavLst>
                                    </p:anim>
                                    <p:anim calcmode="lin" valueType="num">
                                      <p:cBhvr additive="base">
                                        <p:cTn id="66" dur="500" fill="hold"/>
                                        <p:tgtEl>
                                          <p:spTgt spid="17"/>
                                        </p:tgtEl>
                                        <p:attrNameLst>
                                          <p:attrName>ppt_y</p:attrName>
                                        </p:attrNameLst>
                                      </p:cBhvr>
                                      <p:tavLst>
                                        <p:tav tm="0">
                                          <p:val>
                                            <p:strVal val="1+#ppt_h/2"/>
                                          </p:val>
                                        </p:tav>
                                        <p:tav tm="100000">
                                          <p:val>
                                            <p:strVal val="#ppt_y"/>
                                          </p:val>
                                        </p:tav>
                                      </p:tavLst>
                                    </p:anim>
                                  </p:childTnLst>
                                </p:cTn>
                              </p:par>
                              <p:par>
                                <p:cTn id="67" presetID="2" presetClass="entr" presetSubtype="4" decel="10000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anim calcmode="lin" valueType="num">
                                      <p:cBhvr additive="base">
                                        <p:cTn id="69" dur="500" fill="hold"/>
                                        <p:tgtEl>
                                          <p:spTgt spid="21"/>
                                        </p:tgtEl>
                                        <p:attrNameLst>
                                          <p:attrName>ppt_x</p:attrName>
                                        </p:attrNameLst>
                                      </p:cBhvr>
                                      <p:tavLst>
                                        <p:tav tm="0">
                                          <p:val>
                                            <p:strVal val="#ppt_x"/>
                                          </p:val>
                                        </p:tav>
                                        <p:tav tm="100000">
                                          <p:val>
                                            <p:strVal val="#ppt_x"/>
                                          </p:val>
                                        </p:tav>
                                      </p:tavLst>
                                    </p:anim>
                                    <p:anim calcmode="lin" valueType="num">
                                      <p:cBhvr additive="base">
                                        <p:cTn id="7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1" grpId="0"/>
      <p:bldP spid="12" grpId="0"/>
      <p:bldP spid="13" grpId="0"/>
      <p:bldP spid="14" grpId="0">
        <p:tmplLst>
          <p:tmpl>
            <p:tnLst>
              <p:par>
                <p:cTn presetID="2" presetClass="entr" presetSubtype="4"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p:tmplLst>
          <p:tmpl>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p:tmplLst>
          <p:tmpl>
            <p:tnLst>
              <p:par>
                <p:cTn presetID="2" presetClass="entr" presetSubtype="4"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P spid="17" grpId="0">
        <p:tmplLst>
          <p:tmpl>
            <p:tnLst>
              <p:par>
                <p:cTn presetID="2" presetClass="entr" presetSubtype="4"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p:tmplLst>
          <p:tmpl>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p:tmplLst>
          <p:tmpl>
            <p:tnLst>
              <p:par>
                <p:cTn presetID="2" presetClass="entr" presetSubtype="4"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p:tmplLst>
          <p:tmpl>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p:tmplLst>
          <p:tmpl>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ree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角丸四角形 4"/>
          <p:cNvSpPr/>
          <p:nvPr userDrawn="1"/>
        </p:nvSpPr>
        <p:spPr>
          <a:xfrm>
            <a:off x="939800" y="4873470"/>
            <a:ext cx="3479800" cy="1524000"/>
          </a:xfrm>
          <a:prstGeom prst="roundRect">
            <a:avLst>
              <a:gd name="adj" fmla="val 10000"/>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userDrawn="1"/>
        </p:nvSpPr>
        <p:spPr>
          <a:xfrm>
            <a:off x="5194300" y="4873470"/>
            <a:ext cx="3479800" cy="1524000"/>
          </a:xfrm>
          <a:prstGeom prst="roundRect">
            <a:avLst>
              <a:gd name="adj" fmla="val 10000"/>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p:cNvSpPr/>
          <p:nvPr userDrawn="1"/>
        </p:nvSpPr>
        <p:spPr>
          <a:xfrm>
            <a:off x="9448800" y="4873470"/>
            <a:ext cx="3479800" cy="1524000"/>
          </a:xfrm>
          <a:prstGeom prst="roundRect">
            <a:avLst>
              <a:gd name="adj" fmla="val 10000"/>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p:cNvSpPr/>
          <p:nvPr userDrawn="1"/>
        </p:nvSpPr>
        <p:spPr>
          <a:xfrm>
            <a:off x="13703300" y="4873470"/>
            <a:ext cx="3479800" cy="1524000"/>
          </a:xfrm>
          <a:prstGeom prst="roundRect">
            <a:avLst>
              <a:gd name="adj" fmla="val 10000"/>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図プレースホルダー 7"/>
          <p:cNvSpPr>
            <a:spLocks noGrp="1"/>
          </p:cNvSpPr>
          <p:nvPr>
            <p:ph type="pic" sz="quarter" idx="42" hasCustomPrompt="1"/>
          </p:nvPr>
        </p:nvSpPr>
        <p:spPr>
          <a:xfrm>
            <a:off x="2108918" y="5064688"/>
            <a:ext cx="1141564" cy="1141564"/>
          </a:xfrm>
        </p:spPr>
        <p:txBody>
          <a:bodyPr>
            <a:normAutofit/>
          </a:bodyPr>
          <a:lstStyle>
            <a:lvl1pPr>
              <a:defRPr sz="1600"/>
            </a:lvl1pPr>
          </a:lstStyle>
          <a:p>
            <a:r>
              <a:rPr kumimoji="1" lang="en-US" altLang="ja-JP" dirty="0" smtClean="0"/>
              <a:t>ICON</a:t>
            </a:r>
            <a:endParaRPr kumimoji="1" lang="ja-JP" altLang="en-US" dirty="0"/>
          </a:p>
        </p:txBody>
      </p:sp>
      <p:sp>
        <p:nvSpPr>
          <p:cNvPr id="11" name="図プレースホルダー 7"/>
          <p:cNvSpPr>
            <a:spLocks noGrp="1"/>
          </p:cNvSpPr>
          <p:nvPr>
            <p:ph type="pic" sz="quarter" idx="43" hasCustomPrompt="1"/>
          </p:nvPr>
        </p:nvSpPr>
        <p:spPr>
          <a:xfrm>
            <a:off x="6363418" y="5064688"/>
            <a:ext cx="1141564" cy="1141564"/>
          </a:xfrm>
        </p:spPr>
        <p:txBody>
          <a:bodyPr>
            <a:normAutofit/>
          </a:bodyPr>
          <a:lstStyle>
            <a:lvl1pPr>
              <a:defRPr sz="1600"/>
            </a:lvl1pPr>
          </a:lstStyle>
          <a:p>
            <a:r>
              <a:rPr kumimoji="1" lang="en-US" altLang="ja-JP" dirty="0" smtClean="0"/>
              <a:t>ICON</a:t>
            </a:r>
            <a:endParaRPr kumimoji="1" lang="ja-JP" altLang="en-US" dirty="0"/>
          </a:p>
        </p:txBody>
      </p:sp>
      <p:sp>
        <p:nvSpPr>
          <p:cNvPr id="12" name="図プレースホルダー 7"/>
          <p:cNvSpPr>
            <a:spLocks noGrp="1"/>
          </p:cNvSpPr>
          <p:nvPr>
            <p:ph type="pic" sz="quarter" idx="44" hasCustomPrompt="1"/>
          </p:nvPr>
        </p:nvSpPr>
        <p:spPr>
          <a:xfrm>
            <a:off x="10617918" y="5064688"/>
            <a:ext cx="1141564" cy="1141564"/>
          </a:xfrm>
        </p:spPr>
        <p:txBody>
          <a:bodyPr>
            <a:normAutofit/>
          </a:bodyPr>
          <a:lstStyle>
            <a:lvl1pPr>
              <a:defRPr sz="1600"/>
            </a:lvl1pPr>
          </a:lstStyle>
          <a:p>
            <a:r>
              <a:rPr kumimoji="1" lang="en-US" altLang="ja-JP" dirty="0" smtClean="0"/>
              <a:t>ICON</a:t>
            </a:r>
            <a:endParaRPr kumimoji="1" lang="ja-JP" altLang="en-US" dirty="0"/>
          </a:p>
        </p:txBody>
      </p:sp>
      <p:sp>
        <p:nvSpPr>
          <p:cNvPr id="13" name="図プレースホルダー 7"/>
          <p:cNvSpPr>
            <a:spLocks noGrp="1"/>
          </p:cNvSpPr>
          <p:nvPr>
            <p:ph type="pic" sz="quarter" idx="45" hasCustomPrompt="1"/>
          </p:nvPr>
        </p:nvSpPr>
        <p:spPr>
          <a:xfrm>
            <a:off x="14872418" y="5064688"/>
            <a:ext cx="1141564" cy="1141564"/>
          </a:xfrm>
        </p:spPr>
        <p:txBody>
          <a:bodyPr>
            <a:normAutofit/>
          </a:bodyPr>
          <a:lstStyle>
            <a:lvl1pPr>
              <a:defRPr sz="1600"/>
            </a:lvl1pPr>
          </a:lstStyle>
          <a:p>
            <a:r>
              <a:rPr kumimoji="1" lang="en-US" altLang="ja-JP" dirty="0" smtClean="0"/>
              <a:t>ICON</a:t>
            </a:r>
            <a:endParaRPr kumimoji="1" lang="ja-JP" altLang="en-US" dirty="0"/>
          </a:p>
        </p:txBody>
      </p:sp>
      <p:sp>
        <p:nvSpPr>
          <p:cNvPr id="14" name="テキスト プレースホルダー 11"/>
          <p:cNvSpPr>
            <a:spLocks noGrp="1"/>
          </p:cNvSpPr>
          <p:nvPr>
            <p:ph type="body" sz="quarter" idx="16" hasCustomPrompt="1"/>
          </p:nvPr>
        </p:nvSpPr>
        <p:spPr>
          <a:xfrm>
            <a:off x="658927" y="6618300"/>
            <a:ext cx="4095751" cy="720080"/>
          </a:xfrm>
        </p:spPr>
        <p:txBody>
          <a:bodyPr anchor="ctr">
            <a:noAutofit/>
          </a:bodyPr>
          <a:lstStyle>
            <a:lvl1pPr algn="ctr">
              <a:lnSpc>
                <a:spcPct val="120000"/>
              </a:lnSpc>
              <a:defRPr sz="2800" spc="300">
                <a:solidFill>
                  <a:schemeClr val="accent1"/>
                </a:solidFill>
                <a:latin typeface="+mj-lt"/>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46" hasCustomPrompt="1"/>
          </p:nvPr>
        </p:nvSpPr>
        <p:spPr>
          <a:xfrm>
            <a:off x="4904393" y="6618300"/>
            <a:ext cx="4095751" cy="720080"/>
          </a:xfrm>
        </p:spPr>
        <p:txBody>
          <a:bodyPr anchor="ctr">
            <a:noAutofit/>
          </a:bodyPr>
          <a:lstStyle>
            <a:lvl1pPr algn="ctr">
              <a:lnSpc>
                <a:spcPct val="120000"/>
              </a:lnSpc>
              <a:defRPr sz="2800" spc="300">
                <a:solidFill>
                  <a:schemeClr val="accent1"/>
                </a:solidFill>
                <a:latin typeface="+mj-lt"/>
              </a:defRPr>
            </a:lvl1pPr>
          </a:lstStyle>
          <a:p>
            <a:pPr lvl="0"/>
            <a:r>
              <a:rPr lang="en-US" altLang="ja-JP" dirty="0" smtClean="0"/>
              <a:t>TEXT HERE</a:t>
            </a:r>
            <a:endParaRPr lang="en-US" dirty="0"/>
          </a:p>
        </p:txBody>
      </p:sp>
      <p:sp>
        <p:nvSpPr>
          <p:cNvPr id="16" name="テキスト プレースホルダー 11"/>
          <p:cNvSpPr>
            <a:spLocks noGrp="1"/>
          </p:cNvSpPr>
          <p:nvPr>
            <p:ph type="body" sz="quarter" idx="47" hasCustomPrompt="1"/>
          </p:nvPr>
        </p:nvSpPr>
        <p:spPr>
          <a:xfrm>
            <a:off x="9149859" y="6618300"/>
            <a:ext cx="4095751" cy="720080"/>
          </a:xfrm>
        </p:spPr>
        <p:txBody>
          <a:bodyPr anchor="ctr">
            <a:noAutofit/>
          </a:bodyPr>
          <a:lstStyle>
            <a:lvl1pPr algn="ctr">
              <a:lnSpc>
                <a:spcPct val="120000"/>
              </a:lnSpc>
              <a:defRPr sz="2800" spc="300">
                <a:solidFill>
                  <a:schemeClr val="accent1"/>
                </a:solidFill>
                <a:latin typeface="+mj-lt"/>
              </a:defRPr>
            </a:lvl1pPr>
          </a:lstStyle>
          <a:p>
            <a:pPr lvl="0"/>
            <a:r>
              <a:rPr lang="en-US" altLang="ja-JP" dirty="0" smtClean="0"/>
              <a:t>TEXT HERE</a:t>
            </a:r>
            <a:endParaRPr lang="en-US" dirty="0"/>
          </a:p>
        </p:txBody>
      </p:sp>
      <p:sp>
        <p:nvSpPr>
          <p:cNvPr id="17" name="テキスト プレースホルダー 11"/>
          <p:cNvSpPr>
            <a:spLocks noGrp="1"/>
          </p:cNvSpPr>
          <p:nvPr>
            <p:ph type="body" sz="quarter" idx="48" hasCustomPrompt="1"/>
          </p:nvPr>
        </p:nvSpPr>
        <p:spPr>
          <a:xfrm>
            <a:off x="13395324" y="6618300"/>
            <a:ext cx="4095751" cy="720080"/>
          </a:xfrm>
        </p:spPr>
        <p:txBody>
          <a:bodyPr anchor="ctr">
            <a:noAutofit/>
          </a:bodyPr>
          <a:lstStyle>
            <a:lvl1pPr algn="ctr">
              <a:lnSpc>
                <a:spcPct val="120000"/>
              </a:lnSpc>
              <a:defRPr sz="2800" spc="300">
                <a:solidFill>
                  <a:schemeClr val="accent1"/>
                </a:solidFill>
                <a:latin typeface="+mj-lt"/>
              </a:defRPr>
            </a:lvl1pPr>
          </a:lstStyle>
          <a:p>
            <a:pPr lvl="0"/>
            <a:r>
              <a:rPr lang="en-US" altLang="ja-JP" dirty="0" smtClean="0"/>
              <a:t>TEXT HERE</a:t>
            </a:r>
            <a:endParaRPr lang="en-US" dirty="0"/>
          </a:p>
        </p:txBody>
      </p:sp>
      <p:sp>
        <p:nvSpPr>
          <p:cNvPr id="18" name="テキスト プレースホルダー 11"/>
          <p:cNvSpPr>
            <a:spLocks noGrp="1"/>
          </p:cNvSpPr>
          <p:nvPr>
            <p:ph type="body" sz="quarter" idx="20" hasCustomPrompt="1"/>
          </p:nvPr>
        </p:nvSpPr>
        <p:spPr>
          <a:xfrm>
            <a:off x="673040" y="7267990"/>
            <a:ext cx="4064060" cy="1874785"/>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
        <p:nvSpPr>
          <p:cNvPr id="19" name="テキスト プレースホルダー 11"/>
          <p:cNvSpPr>
            <a:spLocks noGrp="1"/>
          </p:cNvSpPr>
          <p:nvPr>
            <p:ph type="body" sz="quarter" idx="21" hasCustomPrompt="1"/>
          </p:nvPr>
        </p:nvSpPr>
        <p:spPr>
          <a:xfrm>
            <a:off x="4904393" y="7267990"/>
            <a:ext cx="4064060" cy="1874785"/>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
        <p:nvSpPr>
          <p:cNvPr id="20" name="テキスト プレースホルダー 11"/>
          <p:cNvSpPr>
            <a:spLocks noGrp="1"/>
          </p:cNvSpPr>
          <p:nvPr>
            <p:ph type="body" sz="quarter" idx="22" hasCustomPrompt="1"/>
          </p:nvPr>
        </p:nvSpPr>
        <p:spPr>
          <a:xfrm>
            <a:off x="9149859" y="7267990"/>
            <a:ext cx="4064060" cy="1874785"/>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
        <p:nvSpPr>
          <p:cNvPr id="21" name="テキスト プレースホルダー 11"/>
          <p:cNvSpPr>
            <a:spLocks noGrp="1"/>
          </p:cNvSpPr>
          <p:nvPr>
            <p:ph type="body" sz="quarter" idx="23" hasCustomPrompt="1"/>
          </p:nvPr>
        </p:nvSpPr>
        <p:spPr>
          <a:xfrm>
            <a:off x="13395324" y="7267990"/>
            <a:ext cx="4064060" cy="1874785"/>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
        <p:nvSpPr>
          <p:cNvPr id="23" name="角丸四角形 22"/>
          <p:cNvSpPr/>
          <p:nvPr userDrawn="1"/>
        </p:nvSpPr>
        <p:spPr>
          <a:xfrm>
            <a:off x="7402513" y="1993150"/>
            <a:ext cx="3479800" cy="1524000"/>
          </a:xfrm>
          <a:prstGeom prst="roundRect">
            <a:avLst>
              <a:gd name="adj" fmla="val 10000"/>
            </a:avLst>
          </a:prstGeom>
          <a:solidFill>
            <a:schemeClr val="accent1">
              <a:lumMod val="7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図プレースホルダー 7"/>
          <p:cNvSpPr>
            <a:spLocks noGrp="1"/>
          </p:cNvSpPr>
          <p:nvPr>
            <p:ph type="pic" sz="quarter" idx="49" hasCustomPrompt="1"/>
          </p:nvPr>
        </p:nvSpPr>
        <p:spPr>
          <a:xfrm>
            <a:off x="8571631" y="2184368"/>
            <a:ext cx="1141564" cy="1141564"/>
          </a:xfrm>
        </p:spPr>
        <p:txBody>
          <a:bodyPr>
            <a:normAutofit/>
          </a:bodyPr>
          <a:lstStyle>
            <a:lvl1pPr>
              <a:defRPr sz="1600"/>
            </a:lvl1pPr>
          </a:lstStyle>
          <a:p>
            <a:r>
              <a:rPr kumimoji="1" lang="en-US" altLang="ja-JP" dirty="0" smtClean="0"/>
              <a:t>ICON</a:t>
            </a:r>
            <a:endParaRPr kumimoji="1" lang="ja-JP" altLang="en-US" dirty="0"/>
          </a:p>
        </p:txBody>
      </p:sp>
      <p:cxnSp>
        <p:nvCxnSpPr>
          <p:cNvPr id="25" name="直線コネクタ 24"/>
          <p:cNvCxnSpPr>
            <a:stCxn id="23" idx="2"/>
            <a:endCxn id="5" idx="0"/>
          </p:cNvCxnSpPr>
          <p:nvPr userDrawn="1"/>
        </p:nvCxnSpPr>
        <p:spPr>
          <a:xfrm flipH="1">
            <a:off x="2679700" y="3517150"/>
            <a:ext cx="6462713" cy="1356320"/>
          </a:xfrm>
          <a:prstGeom prst="line">
            <a:avLst/>
          </a:prstGeom>
          <a:ln w="28575">
            <a:solidFill>
              <a:schemeClr val="accent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a:stCxn id="23" idx="2"/>
            <a:endCxn id="6" idx="0"/>
          </p:cNvCxnSpPr>
          <p:nvPr userDrawn="1"/>
        </p:nvCxnSpPr>
        <p:spPr>
          <a:xfrm flipH="1">
            <a:off x="6934200" y="3517150"/>
            <a:ext cx="2208213" cy="1356320"/>
          </a:xfrm>
          <a:prstGeom prst="line">
            <a:avLst/>
          </a:prstGeom>
          <a:ln w="28575">
            <a:solidFill>
              <a:schemeClr val="accent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a:stCxn id="7" idx="0"/>
            <a:endCxn id="23" idx="2"/>
          </p:cNvCxnSpPr>
          <p:nvPr userDrawn="1"/>
        </p:nvCxnSpPr>
        <p:spPr>
          <a:xfrm flipH="1" flipV="1">
            <a:off x="9142413" y="3517150"/>
            <a:ext cx="2046287" cy="1356320"/>
          </a:xfrm>
          <a:prstGeom prst="line">
            <a:avLst/>
          </a:prstGeom>
          <a:ln w="28575">
            <a:solidFill>
              <a:schemeClr val="accent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a:stCxn id="8" idx="0"/>
            <a:endCxn id="23" idx="2"/>
          </p:cNvCxnSpPr>
          <p:nvPr userDrawn="1"/>
        </p:nvCxnSpPr>
        <p:spPr>
          <a:xfrm flipH="1" flipV="1">
            <a:off x="9142413" y="3517150"/>
            <a:ext cx="6300787" cy="1356320"/>
          </a:xfrm>
          <a:prstGeom prst="line">
            <a:avLst/>
          </a:prstGeom>
          <a:ln w="28575">
            <a:solidFill>
              <a:schemeClr val="accent1"/>
            </a:solidFill>
            <a:prstDash val="solid"/>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244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wipe(up)">
                                      <p:cBhvr>
                                        <p:cTn id="14" dur="500"/>
                                        <p:tgtEl>
                                          <p:spTgt spid="2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par>
                          <p:cTn id="22" fill="hold">
                            <p:stCondLst>
                              <p:cond delay="1500"/>
                            </p:stCondLst>
                            <p:childTnLst>
                              <p:par>
                                <p:cTn id="23" presetID="2" presetClass="entr" presetSubtype="4" decel="100000"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1+#ppt_h/2"/>
                                          </p:val>
                                        </p:tav>
                                        <p:tav tm="100000">
                                          <p:val>
                                            <p:strVal val="#ppt_y"/>
                                          </p:val>
                                        </p:tav>
                                      </p:tavLst>
                                    </p:anim>
                                  </p:childTnLst>
                                </p:cTn>
                              </p:par>
                            </p:childTnLst>
                          </p:cTn>
                        </p:par>
                        <p:par>
                          <p:cTn id="31" fill="hold">
                            <p:stCondLst>
                              <p:cond delay="2000"/>
                            </p:stCondLst>
                            <p:childTnLst>
                              <p:par>
                                <p:cTn id="32" presetID="22" presetClass="entr" presetSubtype="1" fill="hold" nodeType="after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up)">
                                      <p:cBhvr>
                                        <p:cTn id="34" dur="500"/>
                                        <p:tgtEl>
                                          <p:spTgt spid="26"/>
                                        </p:tgtEl>
                                      </p:cBhvr>
                                    </p:animEffect>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par>
                          <p:cTn id="42" fill="hold">
                            <p:stCondLst>
                              <p:cond delay="3000"/>
                            </p:stCondLst>
                            <p:childTnLst>
                              <p:par>
                                <p:cTn id="43" presetID="2" presetClass="entr" presetSubtype="4" decel="100000"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500" fill="hold"/>
                                        <p:tgtEl>
                                          <p:spTgt spid="15"/>
                                        </p:tgtEl>
                                        <p:attrNameLst>
                                          <p:attrName>ppt_x</p:attrName>
                                        </p:attrNameLst>
                                      </p:cBhvr>
                                      <p:tavLst>
                                        <p:tav tm="0">
                                          <p:val>
                                            <p:strVal val="#ppt_x"/>
                                          </p:val>
                                        </p:tav>
                                        <p:tav tm="100000">
                                          <p:val>
                                            <p:strVal val="#ppt_x"/>
                                          </p:val>
                                        </p:tav>
                                      </p:tavLst>
                                    </p:anim>
                                    <p:anim calcmode="lin" valueType="num">
                                      <p:cBhvr additive="base">
                                        <p:cTn id="46" dur="500" fill="hold"/>
                                        <p:tgtEl>
                                          <p:spTgt spid="15"/>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additive="base">
                                        <p:cTn id="49" dur="500" fill="hold"/>
                                        <p:tgtEl>
                                          <p:spTgt spid="19"/>
                                        </p:tgtEl>
                                        <p:attrNameLst>
                                          <p:attrName>ppt_x</p:attrName>
                                        </p:attrNameLst>
                                      </p:cBhvr>
                                      <p:tavLst>
                                        <p:tav tm="0">
                                          <p:val>
                                            <p:strVal val="#ppt_x"/>
                                          </p:val>
                                        </p:tav>
                                        <p:tav tm="100000">
                                          <p:val>
                                            <p:strVal val="#ppt_x"/>
                                          </p:val>
                                        </p:tav>
                                      </p:tavLst>
                                    </p:anim>
                                    <p:anim calcmode="lin" valueType="num">
                                      <p:cBhvr additive="base">
                                        <p:cTn id="50" dur="500" fill="hold"/>
                                        <p:tgtEl>
                                          <p:spTgt spid="19"/>
                                        </p:tgtEl>
                                        <p:attrNameLst>
                                          <p:attrName>ppt_y</p:attrName>
                                        </p:attrNameLst>
                                      </p:cBhvr>
                                      <p:tavLst>
                                        <p:tav tm="0">
                                          <p:val>
                                            <p:strVal val="1+#ppt_h/2"/>
                                          </p:val>
                                        </p:tav>
                                        <p:tav tm="100000">
                                          <p:val>
                                            <p:strVal val="#ppt_y"/>
                                          </p:val>
                                        </p:tav>
                                      </p:tavLst>
                                    </p:anim>
                                  </p:childTnLst>
                                </p:cTn>
                              </p:par>
                            </p:childTnLst>
                          </p:cTn>
                        </p:par>
                        <p:par>
                          <p:cTn id="51" fill="hold">
                            <p:stCondLst>
                              <p:cond delay="3500"/>
                            </p:stCondLst>
                            <p:childTnLst>
                              <p:par>
                                <p:cTn id="52" presetID="22" presetClass="entr" presetSubtype="1" fill="hold" nodeType="after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up)">
                                      <p:cBhvr>
                                        <p:cTn id="54" dur="500"/>
                                        <p:tgtEl>
                                          <p:spTgt spid="29"/>
                                        </p:tgtEl>
                                      </p:cBhvr>
                                    </p:animEffect>
                                  </p:childTnLst>
                                </p:cTn>
                              </p:par>
                            </p:childTnLst>
                          </p:cTn>
                        </p:par>
                        <p:par>
                          <p:cTn id="55" fill="hold">
                            <p:stCondLst>
                              <p:cond delay="4000"/>
                            </p:stCondLst>
                            <p:childTnLst>
                              <p:par>
                                <p:cTn id="56" presetID="10" presetClass="entr" presetSubtype="0" fill="hold" grpId="0" nodeType="after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fade">
                                      <p:cBhvr>
                                        <p:cTn id="58" dur="500"/>
                                        <p:tgtEl>
                                          <p:spTgt spid="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500"/>
                                        <p:tgtEl>
                                          <p:spTgt spid="12"/>
                                        </p:tgtEl>
                                      </p:cBhvr>
                                    </p:animEffect>
                                  </p:childTnLst>
                                </p:cTn>
                              </p:par>
                            </p:childTnLst>
                          </p:cTn>
                        </p:par>
                        <p:par>
                          <p:cTn id="62" fill="hold">
                            <p:stCondLst>
                              <p:cond delay="4500"/>
                            </p:stCondLst>
                            <p:childTnLst>
                              <p:par>
                                <p:cTn id="63" presetID="2" presetClass="entr" presetSubtype="4" decel="100000" fill="hold" grpId="0" nodeType="after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additive="base">
                                        <p:cTn id="65" dur="500" fill="hold"/>
                                        <p:tgtEl>
                                          <p:spTgt spid="16"/>
                                        </p:tgtEl>
                                        <p:attrNameLst>
                                          <p:attrName>ppt_x</p:attrName>
                                        </p:attrNameLst>
                                      </p:cBhvr>
                                      <p:tavLst>
                                        <p:tav tm="0">
                                          <p:val>
                                            <p:strVal val="#ppt_x"/>
                                          </p:val>
                                        </p:tav>
                                        <p:tav tm="100000">
                                          <p:val>
                                            <p:strVal val="#ppt_x"/>
                                          </p:val>
                                        </p:tav>
                                      </p:tavLst>
                                    </p:anim>
                                    <p:anim calcmode="lin" valueType="num">
                                      <p:cBhvr additive="base">
                                        <p:cTn id="66" dur="500" fill="hold"/>
                                        <p:tgtEl>
                                          <p:spTgt spid="16"/>
                                        </p:tgtEl>
                                        <p:attrNameLst>
                                          <p:attrName>ppt_y</p:attrName>
                                        </p:attrNameLst>
                                      </p:cBhvr>
                                      <p:tavLst>
                                        <p:tav tm="0">
                                          <p:val>
                                            <p:strVal val="1+#ppt_h/2"/>
                                          </p:val>
                                        </p:tav>
                                        <p:tav tm="100000">
                                          <p:val>
                                            <p:strVal val="#ppt_y"/>
                                          </p:val>
                                        </p:tav>
                                      </p:tavLst>
                                    </p:anim>
                                  </p:childTnLst>
                                </p:cTn>
                              </p:par>
                              <p:par>
                                <p:cTn id="67" presetID="2" presetClass="entr" presetSubtype="4" decel="10000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anim calcmode="lin" valueType="num">
                                      <p:cBhvr additive="base">
                                        <p:cTn id="69" dur="500" fill="hold"/>
                                        <p:tgtEl>
                                          <p:spTgt spid="20"/>
                                        </p:tgtEl>
                                        <p:attrNameLst>
                                          <p:attrName>ppt_x</p:attrName>
                                        </p:attrNameLst>
                                      </p:cBhvr>
                                      <p:tavLst>
                                        <p:tav tm="0">
                                          <p:val>
                                            <p:strVal val="#ppt_x"/>
                                          </p:val>
                                        </p:tav>
                                        <p:tav tm="100000">
                                          <p:val>
                                            <p:strVal val="#ppt_x"/>
                                          </p:val>
                                        </p:tav>
                                      </p:tavLst>
                                    </p:anim>
                                    <p:anim calcmode="lin" valueType="num">
                                      <p:cBhvr additive="base">
                                        <p:cTn id="70" dur="500" fill="hold"/>
                                        <p:tgtEl>
                                          <p:spTgt spid="20"/>
                                        </p:tgtEl>
                                        <p:attrNameLst>
                                          <p:attrName>ppt_y</p:attrName>
                                        </p:attrNameLst>
                                      </p:cBhvr>
                                      <p:tavLst>
                                        <p:tav tm="0">
                                          <p:val>
                                            <p:strVal val="1+#ppt_h/2"/>
                                          </p:val>
                                        </p:tav>
                                        <p:tav tm="100000">
                                          <p:val>
                                            <p:strVal val="#ppt_y"/>
                                          </p:val>
                                        </p:tav>
                                      </p:tavLst>
                                    </p:anim>
                                  </p:childTnLst>
                                </p:cTn>
                              </p:par>
                            </p:childTnLst>
                          </p:cTn>
                        </p:par>
                        <p:par>
                          <p:cTn id="71" fill="hold">
                            <p:stCondLst>
                              <p:cond delay="5000"/>
                            </p:stCondLst>
                            <p:childTnLst>
                              <p:par>
                                <p:cTn id="72" presetID="22" presetClass="entr" presetSubtype="1" fill="hold" nodeType="after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wipe(up)">
                                      <p:cBhvr>
                                        <p:cTn id="74" dur="500"/>
                                        <p:tgtEl>
                                          <p:spTgt spid="32"/>
                                        </p:tgtEl>
                                      </p:cBhvr>
                                    </p:animEffect>
                                  </p:childTnLst>
                                </p:cTn>
                              </p:par>
                            </p:childTnLst>
                          </p:cTn>
                        </p:par>
                        <p:par>
                          <p:cTn id="75" fill="hold">
                            <p:stCondLst>
                              <p:cond delay="5500"/>
                            </p:stCondLst>
                            <p:childTnLst>
                              <p:par>
                                <p:cTn id="76" presetID="10" presetClass="entr" presetSubtype="0" fill="hold" grpId="0" nodeType="afterEffect">
                                  <p:stCondLst>
                                    <p:cond delay="0"/>
                                  </p:stCondLst>
                                  <p:childTnLst>
                                    <p:set>
                                      <p:cBhvr>
                                        <p:cTn id="77" dur="1" fill="hold">
                                          <p:stCondLst>
                                            <p:cond delay="0"/>
                                          </p:stCondLst>
                                        </p:cTn>
                                        <p:tgtEl>
                                          <p:spTgt spid="8"/>
                                        </p:tgtEl>
                                        <p:attrNameLst>
                                          <p:attrName>style.visibility</p:attrName>
                                        </p:attrNameLst>
                                      </p:cBhvr>
                                      <p:to>
                                        <p:strVal val="visible"/>
                                      </p:to>
                                    </p:set>
                                    <p:animEffect transition="in" filter="fade">
                                      <p:cBhvr>
                                        <p:cTn id="78" dur="500"/>
                                        <p:tgtEl>
                                          <p:spTgt spid="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3"/>
                                        </p:tgtEl>
                                        <p:attrNameLst>
                                          <p:attrName>style.visibility</p:attrName>
                                        </p:attrNameLst>
                                      </p:cBhvr>
                                      <p:to>
                                        <p:strVal val="visible"/>
                                      </p:to>
                                    </p:set>
                                    <p:animEffect transition="in" filter="fade">
                                      <p:cBhvr>
                                        <p:cTn id="81" dur="500"/>
                                        <p:tgtEl>
                                          <p:spTgt spid="13"/>
                                        </p:tgtEl>
                                      </p:cBhvr>
                                    </p:animEffect>
                                  </p:childTnLst>
                                </p:cTn>
                              </p:par>
                            </p:childTnLst>
                          </p:cTn>
                        </p:par>
                        <p:par>
                          <p:cTn id="82" fill="hold">
                            <p:stCondLst>
                              <p:cond delay="6000"/>
                            </p:stCondLst>
                            <p:childTnLst>
                              <p:par>
                                <p:cTn id="83" presetID="2" presetClass="entr" presetSubtype="4" decel="100000" fill="hold" grpId="0" nodeType="afterEffect">
                                  <p:stCondLst>
                                    <p:cond delay="0"/>
                                  </p:stCondLst>
                                  <p:childTnLst>
                                    <p:set>
                                      <p:cBhvr>
                                        <p:cTn id="84" dur="1" fill="hold">
                                          <p:stCondLst>
                                            <p:cond delay="0"/>
                                          </p:stCondLst>
                                        </p:cTn>
                                        <p:tgtEl>
                                          <p:spTgt spid="17"/>
                                        </p:tgtEl>
                                        <p:attrNameLst>
                                          <p:attrName>style.visibility</p:attrName>
                                        </p:attrNameLst>
                                      </p:cBhvr>
                                      <p:to>
                                        <p:strVal val="visible"/>
                                      </p:to>
                                    </p:set>
                                    <p:anim calcmode="lin" valueType="num">
                                      <p:cBhvr additive="base">
                                        <p:cTn id="85" dur="500" fill="hold"/>
                                        <p:tgtEl>
                                          <p:spTgt spid="17"/>
                                        </p:tgtEl>
                                        <p:attrNameLst>
                                          <p:attrName>ppt_x</p:attrName>
                                        </p:attrNameLst>
                                      </p:cBhvr>
                                      <p:tavLst>
                                        <p:tav tm="0">
                                          <p:val>
                                            <p:strVal val="#ppt_x"/>
                                          </p:val>
                                        </p:tav>
                                        <p:tav tm="100000">
                                          <p:val>
                                            <p:strVal val="#ppt_x"/>
                                          </p:val>
                                        </p:tav>
                                      </p:tavLst>
                                    </p:anim>
                                    <p:anim calcmode="lin" valueType="num">
                                      <p:cBhvr additive="base">
                                        <p:cTn id="86" dur="500" fill="hold"/>
                                        <p:tgtEl>
                                          <p:spTgt spid="17"/>
                                        </p:tgtEl>
                                        <p:attrNameLst>
                                          <p:attrName>ppt_y</p:attrName>
                                        </p:attrNameLst>
                                      </p:cBhvr>
                                      <p:tavLst>
                                        <p:tav tm="0">
                                          <p:val>
                                            <p:strVal val="1+#ppt_h/2"/>
                                          </p:val>
                                        </p:tav>
                                        <p:tav tm="100000">
                                          <p:val>
                                            <p:strVal val="#ppt_y"/>
                                          </p:val>
                                        </p:tav>
                                      </p:tavLst>
                                    </p:anim>
                                  </p:childTnLst>
                                </p:cTn>
                              </p:par>
                              <p:par>
                                <p:cTn id="87" presetID="2" presetClass="entr" presetSubtype="4" decel="100000"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anim calcmode="lin" valueType="num">
                                      <p:cBhvr additive="base">
                                        <p:cTn id="89" dur="500" fill="hold"/>
                                        <p:tgtEl>
                                          <p:spTgt spid="21"/>
                                        </p:tgtEl>
                                        <p:attrNameLst>
                                          <p:attrName>ppt_x</p:attrName>
                                        </p:attrNameLst>
                                      </p:cBhvr>
                                      <p:tavLst>
                                        <p:tav tm="0">
                                          <p:val>
                                            <p:strVal val="#ppt_x"/>
                                          </p:val>
                                        </p:tav>
                                        <p:tav tm="100000">
                                          <p:val>
                                            <p:strVal val="#ppt_x"/>
                                          </p:val>
                                        </p:tav>
                                      </p:tavLst>
                                    </p:anim>
                                    <p:anim calcmode="lin" valueType="num">
                                      <p:cBhvr additive="base">
                                        <p:cTn id="9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1" grpId="0"/>
      <p:bldP spid="12" grpId="0"/>
      <p:bldP spid="13" grpId="0"/>
      <p:bldP spid="14" grpId="0">
        <p:tmplLst>
          <p:tmpl>
            <p:tnLst>
              <p:par>
                <p:cTn presetID="2" presetClass="entr" presetSubtype="4"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p:tmplLst>
          <p:tmpl>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p:tmplLst>
          <p:tmpl>
            <p:tnLst>
              <p:par>
                <p:cTn presetID="2" presetClass="entr" presetSubtype="4"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P spid="17" grpId="0">
        <p:tmplLst>
          <p:tmpl>
            <p:tnLst>
              <p:par>
                <p:cTn presetID="2" presetClass="entr" presetSubtype="4"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p:tmplLst>
          <p:tmpl>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p:tmplLst>
          <p:tmpl>
            <p:tnLst>
              <p:par>
                <p:cTn presetID="2" presetClass="entr" presetSubtype="4"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p:tmplLst>
          <p:tmpl>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3" grpId="0" animBg="1"/>
      <p:bldP spid="24" grpId="0"/>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 Images">
    <p:spTree>
      <p:nvGrpSpPr>
        <p:cNvPr id="1" name=""/>
        <p:cNvGrpSpPr/>
        <p:nvPr/>
      </p:nvGrpSpPr>
      <p:grpSpPr>
        <a:xfrm>
          <a:off x="0" y="0"/>
          <a:ext cx="0" cy="0"/>
          <a:chOff x="0" y="0"/>
          <a:chExt cx="0" cy="0"/>
        </a:xfrm>
      </p:grpSpPr>
      <p:sp>
        <p:nvSpPr>
          <p:cNvPr id="6" name="図プレースホルダー 5"/>
          <p:cNvSpPr>
            <a:spLocks noGrp="1"/>
          </p:cNvSpPr>
          <p:nvPr>
            <p:ph type="pic" sz="quarter" idx="12" hasCustomPrompt="1"/>
          </p:nvPr>
        </p:nvSpPr>
        <p:spPr>
          <a:xfrm>
            <a:off x="623216" y="1993150"/>
            <a:ext cx="3344415" cy="5760640"/>
          </a:xfrm>
        </p:spPr>
        <p:txBody>
          <a:bodyPr/>
          <a:lstStyle>
            <a:lvl1pPr>
              <a:defRPr/>
            </a:lvl1pPr>
          </a:lstStyle>
          <a:p>
            <a:r>
              <a:rPr kumimoji="1" lang="en-US" altLang="ja-JP" dirty="0" smtClean="0"/>
              <a:t>Add an image</a:t>
            </a:r>
            <a:endParaRPr kumimoji="1" lang="ja-JP" altLang="en-US" dirty="0"/>
          </a:p>
        </p:txBody>
      </p:sp>
      <p:sp>
        <p:nvSpPr>
          <p:cNvPr id="7" name="図プレースホルダー 5"/>
          <p:cNvSpPr>
            <a:spLocks noGrp="1"/>
          </p:cNvSpPr>
          <p:nvPr>
            <p:ph type="pic" sz="quarter" idx="13" hasCustomPrompt="1"/>
          </p:nvPr>
        </p:nvSpPr>
        <p:spPr>
          <a:xfrm>
            <a:off x="4045352" y="1993150"/>
            <a:ext cx="3344415" cy="5760640"/>
          </a:xfrm>
        </p:spPr>
        <p:txBody>
          <a:bodyPr/>
          <a:lstStyle>
            <a:lvl1pPr>
              <a:defRPr/>
            </a:lvl1pPr>
          </a:lstStyle>
          <a:p>
            <a:r>
              <a:rPr kumimoji="1" lang="en-US" altLang="ja-JP" dirty="0" smtClean="0"/>
              <a:t>Add an image</a:t>
            </a:r>
            <a:endParaRPr kumimoji="1" lang="ja-JP" altLang="en-US" dirty="0"/>
          </a:p>
        </p:txBody>
      </p:sp>
      <p:sp>
        <p:nvSpPr>
          <p:cNvPr id="8" name="図プレースホルダー 5"/>
          <p:cNvSpPr>
            <a:spLocks noGrp="1"/>
          </p:cNvSpPr>
          <p:nvPr>
            <p:ph type="pic" sz="quarter" idx="14" hasCustomPrompt="1"/>
          </p:nvPr>
        </p:nvSpPr>
        <p:spPr>
          <a:xfrm>
            <a:off x="7467488" y="1993150"/>
            <a:ext cx="3344415" cy="5760640"/>
          </a:xfrm>
        </p:spPr>
        <p:txBody>
          <a:bodyPr/>
          <a:lstStyle>
            <a:lvl1pPr>
              <a:defRPr/>
            </a:lvl1pPr>
          </a:lstStyle>
          <a:p>
            <a:r>
              <a:rPr kumimoji="1" lang="en-US" altLang="ja-JP" dirty="0" smtClean="0"/>
              <a:t>Add an image</a:t>
            </a:r>
            <a:endParaRPr kumimoji="1" lang="ja-JP" altLang="en-US" dirty="0"/>
          </a:p>
        </p:txBody>
      </p:sp>
      <p:sp>
        <p:nvSpPr>
          <p:cNvPr id="9" name="図プレースホルダー 5"/>
          <p:cNvSpPr>
            <a:spLocks noGrp="1"/>
          </p:cNvSpPr>
          <p:nvPr>
            <p:ph type="pic" sz="quarter" idx="15" hasCustomPrompt="1"/>
          </p:nvPr>
        </p:nvSpPr>
        <p:spPr>
          <a:xfrm>
            <a:off x="10889624" y="1993150"/>
            <a:ext cx="3344415" cy="5760640"/>
          </a:xfrm>
        </p:spPr>
        <p:txBody>
          <a:bodyPr/>
          <a:lstStyle>
            <a:lvl1pPr>
              <a:defRPr/>
            </a:lvl1pPr>
          </a:lstStyle>
          <a:p>
            <a:r>
              <a:rPr kumimoji="1" lang="en-US" altLang="ja-JP" dirty="0" smtClean="0"/>
              <a:t>Add an image</a:t>
            </a:r>
            <a:endParaRPr kumimoji="1" lang="ja-JP" altLang="en-US" dirty="0"/>
          </a:p>
        </p:txBody>
      </p:sp>
      <p:sp>
        <p:nvSpPr>
          <p:cNvPr id="10" name="図プレースホルダー 5"/>
          <p:cNvSpPr>
            <a:spLocks noGrp="1"/>
          </p:cNvSpPr>
          <p:nvPr>
            <p:ph type="pic" sz="quarter" idx="16" hasCustomPrompt="1"/>
          </p:nvPr>
        </p:nvSpPr>
        <p:spPr>
          <a:xfrm>
            <a:off x="14311758" y="1993150"/>
            <a:ext cx="3344415" cy="5760640"/>
          </a:xfrm>
        </p:spPr>
        <p:txBody>
          <a:bodyPr/>
          <a:lstStyle>
            <a:lvl1pPr>
              <a:defRPr/>
            </a:lvl1pPr>
          </a:lstStyle>
          <a:p>
            <a:r>
              <a:rPr kumimoji="1" lang="en-US" altLang="ja-JP" dirty="0" smtClean="0"/>
              <a:t>Add an image</a:t>
            </a:r>
            <a:endParaRPr kumimoji="1" lang="ja-JP" altLang="en-US" dirty="0"/>
          </a:p>
        </p:txBody>
      </p:sp>
      <p:sp>
        <p:nvSpPr>
          <p:cNvPr id="15" name="図プレースホルダー 14"/>
          <p:cNvSpPr>
            <a:spLocks noGrp="1"/>
          </p:cNvSpPr>
          <p:nvPr>
            <p:ph type="pic" sz="quarter" idx="33" hasCustomPrompt="1"/>
          </p:nvPr>
        </p:nvSpPr>
        <p:spPr>
          <a:xfrm>
            <a:off x="1408776" y="7213730"/>
            <a:ext cx="2558855" cy="542788"/>
          </a:xfrm>
          <a:custGeom>
            <a:avLst/>
            <a:gdLst/>
            <a:ahLst/>
            <a:cxnLst/>
            <a:rect l="l" t="t" r="r" b="b"/>
            <a:pathLst>
              <a:path w="1710190" h="362768">
                <a:moveTo>
                  <a:pt x="1710190" y="0"/>
                </a:moveTo>
                <a:lnTo>
                  <a:pt x="1710190" y="362768"/>
                </a:lnTo>
                <a:lnTo>
                  <a:pt x="0" y="362768"/>
                </a:lnTo>
                <a:close/>
              </a:path>
            </a:pathLst>
          </a:custGeom>
          <a:solidFill>
            <a:schemeClr val="accent1">
              <a:alpha val="50000"/>
            </a:schemeClr>
          </a:solidFill>
        </p:spPr>
        <p:txBody>
          <a:bodyPr/>
          <a:lstStyle/>
          <a:p>
            <a:r>
              <a:rPr kumimoji="1" lang="en-US" altLang="ja-JP" dirty="0" smtClean="0"/>
              <a:t> </a:t>
            </a:r>
            <a:endParaRPr kumimoji="1" lang="ja-JP" altLang="en-US" dirty="0"/>
          </a:p>
        </p:txBody>
      </p:sp>
      <p:sp>
        <p:nvSpPr>
          <p:cNvPr id="2" name="タイトル 1"/>
          <p:cNvSpPr>
            <a:spLocks noGrp="1"/>
          </p:cNvSpPr>
          <p:nvPr>
            <p:ph type="title" hasCustomPrompt="1"/>
          </p:nvPr>
        </p:nvSpPr>
        <p:spPr/>
        <p:txBody>
          <a:body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11" name="テキスト プレースホルダー 11"/>
          <p:cNvSpPr>
            <a:spLocks noGrp="1"/>
          </p:cNvSpPr>
          <p:nvPr>
            <p:ph type="body" sz="quarter" idx="32" hasCustomPrompt="1"/>
          </p:nvPr>
        </p:nvSpPr>
        <p:spPr>
          <a:xfrm>
            <a:off x="2955019" y="8023820"/>
            <a:ext cx="12376375" cy="1305145"/>
          </a:xfrm>
        </p:spPr>
        <p:txBody>
          <a:bodyPr anchor="t">
            <a:noAutofit/>
          </a:bodyPr>
          <a:lstStyle>
            <a:lvl1pPr algn="ctr">
              <a:lnSpc>
                <a:spcPct val="120000"/>
              </a:lnSpc>
              <a:spcBef>
                <a:spcPts val="0"/>
              </a:spcBef>
              <a:defRPr sz="2000">
                <a:solidFill>
                  <a:schemeClr val="tx1"/>
                </a:solidFill>
                <a:latin typeface="+mn-lt"/>
              </a:defRPr>
            </a:lvl1pPr>
          </a:lstStyle>
          <a:p>
            <a:pPr lvl="0"/>
            <a:r>
              <a:rPr lang="en-US" altLang="ja-JP" dirty="0" smtClean="0"/>
              <a:t>Text Here</a:t>
            </a:r>
            <a:endParaRPr lang="en-US" dirty="0"/>
          </a:p>
        </p:txBody>
      </p:sp>
      <p:sp>
        <p:nvSpPr>
          <p:cNvPr id="16" name="図プレースホルダー 14"/>
          <p:cNvSpPr>
            <a:spLocks noGrp="1"/>
          </p:cNvSpPr>
          <p:nvPr>
            <p:ph type="pic" sz="quarter" idx="34" hasCustomPrompt="1"/>
          </p:nvPr>
        </p:nvSpPr>
        <p:spPr>
          <a:xfrm>
            <a:off x="4830912" y="7213730"/>
            <a:ext cx="2558855" cy="542788"/>
          </a:xfrm>
          <a:custGeom>
            <a:avLst/>
            <a:gdLst/>
            <a:ahLst/>
            <a:cxnLst/>
            <a:rect l="l" t="t" r="r" b="b"/>
            <a:pathLst>
              <a:path w="1710190" h="362768">
                <a:moveTo>
                  <a:pt x="1710190" y="0"/>
                </a:moveTo>
                <a:lnTo>
                  <a:pt x="1710190" y="362768"/>
                </a:lnTo>
                <a:lnTo>
                  <a:pt x="0" y="362768"/>
                </a:lnTo>
                <a:close/>
              </a:path>
            </a:pathLst>
          </a:custGeom>
          <a:solidFill>
            <a:schemeClr val="accent1">
              <a:alpha val="50000"/>
            </a:schemeClr>
          </a:solidFill>
        </p:spPr>
        <p:txBody>
          <a:bodyPr/>
          <a:lstStyle/>
          <a:p>
            <a:r>
              <a:rPr kumimoji="1" lang="en-US" altLang="ja-JP" dirty="0" smtClean="0"/>
              <a:t> </a:t>
            </a:r>
            <a:endParaRPr kumimoji="1" lang="ja-JP" altLang="en-US" dirty="0"/>
          </a:p>
        </p:txBody>
      </p:sp>
      <p:sp>
        <p:nvSpPr>
          <p:cNvPr id="17" name="図プレースホルダー 14"/>
          <p:cNvSpPr>
            <a:spLocks noGrp="1"/>
          </p:cNvSpPr>
          <p:nvPr>
            <p:ph type="pic" sz="quarter" idx="35" hasCustomPrompt="1"/>
          </p:nvPr>
        </p:nvSpPr>
        <p:spPr>
          <a:xfrm>
            <a:off x="8253048" y="7213730"/>
            <a:ext cx="2558855" cy="542788"/>
          </a:xfrm>
          <a:custGeom>
            <a:avLst/>
            <a:gdLst/>
            <a:ahLst/>
            <a:cxnLst/>
            <a:rect l="l" t="t" r="r" b="b"/>
            <a:pathLst>
              <a:path w="1710190" h="362768">
                <a:moveTo>
                  <a:pt x="1710190" y="0"/>
                </a:moveTo>
                <a:lnTo>
                  <a:pt x="1710190" y="362768"/>
                </a:lnTo>
                <a:lnTo>
                  <a:pt x="0" y="362768"/>
                </a:lnTo>
                <a:close/>
              </a:path>
            </a:pathLst>
          </a:custGeom>
          <a:solidFill>
            <a:schemeClr val="accent1">
              <a:alpha val="50000"/>
            </a:schemeClr>
          </a:solidFill>
        </p:spPr>
        <p:txBody>
          <a:bodyPr/>
          <a:lstStyle/>
          <a:p>
            <a:r>
              <a:rPr kumimoji="1" lang="en-US" altLang="ja-JP" dirty="0" smtClean="0"/>
              <a:t> </a:t>
            </a:r>
            <a:endParaRPr kumimoji="1" lang="ja-JP" altLang="en-US" dirty="0"/>
          </a:p>
        </p:txBody>
      </p:sp>
      <p:sp>
        <p:nvSpPr>
          <p:cNvPr id="18" name="図プレースホルダー 14"/>
          <p:cNvSpPr>
            <a:spLocks noGrp="1"/>
          </p:cNvSpPr>
          <p:nvPr>
            <p:ph type="pic" sz="quarter" idx="36" hasCustomPrompt="1"/>
          </p:nvPr>
        </p:nvSpPr>
        <p:spPr>
          <a:xfrm>
            <a:off x="11675184" y="7213730"/>
            <a:ext cx="2558855" cy="542788"/>
          </a:xfrm>
          <a:custGeom>
            <a:avLst/>
            <a:gdLst/>
            <a:ahLst/>
            <a:cxnLst/>
            <a:rect l="l" t="t" r="r" b="b"/>
            <a:pathLst>
              <a:path w="1710190" h="362768">
                <a:moveTo>
                  <a:pt x="1710190" y="0"/>
                </a:moveTo>
                <a:lnTo>
                  <a:pt x="1710190" y="362768"/>
                </a:lnTo>
                <a:lnTo>
                  <a:pt x="0" y="362768"/>
                </a:lnTo>
                <a:close/>
              </a:path>
            </a:pathLst>
          </a:custGeom>
          <a:solidFill>
            <a:schemeClr val="accent1">
              <a:alpha val="50000"/>
            </a:schemeClr>
          </a:solidFill>
        </p:spPr>
        <p:txBody>
          <a:bodyPr/>
          <a:lstStyle/>
          <a:p>
            <a:r>
              <a:rPr kumimoji="1" lang="en-US" altLang="ja-JP" dirty="0" smtClean="0"/>
              <a:t> </a:t>
            </a:r>
            <a:endParaRPr kumimoji="1" lang="ja-JP" altLang="en-US" dirty="0"/>
          </a:p>
        </p:txBody>
      </p:sp>
      <p:sp>
        <p:nvSpPr>
          <p:cNvPr id="19" name="図プレースホルダー 14"/>
          <p:cNvSpPr>
            <a:spLocks noGrp="1"/>
          </p:cNvSpPr>
          <p:nvPr>
            <p:ph type="pic" sz="quarter" idx="37" hasCustomPrompt="1"/>
          </p:nvPr>
        </p:nvSpPr>
        <p:spPr>
          <a:xfrm>
            <a:off x="15097318" y="7213730"/>
            <a:ext cx="2558855" cy="542788"/>
          </a:xfrm>
          <a:custGeom>
            <a:avLst/>
            <a:gdLst/>
            <a:ahLst/>
            <a:cxnLst/>
            <a:rect l="l" t="t" r="r" b="b"/>
            <a:pathLst>
              <a:path w="1710190" h="362768">
                <a:moveTo>
                  <a:pt x="1710190" y="0"/>
                </a:moveTo>
                <a:lnTo>
                  <a:pt x="1710190" y="362768"/>
                </a:lnTo>
                <a:lnTo>
                  <a:pt x="0" y="362768"/>
                </a:lnTo>
                <a:close/>
              </a:path>
            </a:pathLst>
          </a:custGeom>
          <a:solidFill>
            <a:schemeClr val="accent1">
              <a:alpha val="50000"/>
            </a:schemeClr>
          </a:solidFill>
        </p:spPr>
        <p:txBody>
          <a:bodyPr/>
          <a:lstStyle/>
          <a:p>
            <a:r>
              <a:rPr kumimoji="1" lang="en-US" altLang="ja-JP" dirty="0" smtClean="0"/>
              <a:t> </a:t>
            </a:r>
            <a:endParaRPr kumimoji="1" lang="ja-JP" altLang="en-US" dirty="0"/>
          </a:p>
        </p:txBody>
      </p:sp>
    </p:spTree>
    <p:extLst>
      <p:ext uri="{BB962C8B-B14F-4D97-AF65-F5344CB8AC3E}">
        <p14:creationId xmlns:p14="http://schemas.microsoft.com/office/powerpoint/2010/main" val="1987647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par>
                          <p:cTn id="39" fill="hold">
                            <p:stCondLst>
                              <p:cond delay="2500"/>
                            </p:stCondLst>
                            <p:childTnLst>
                              <p:par>
                                <p:cTn id="40" presetID="2" presetClass="entr" presetSubtype="4" decel="100000" fill="hold" grpId="0" nodeType="afterEffect">
                                  <p:stCondLst>
                                    <p:cond delay="50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fill="hold"/>
                                        <p:tgtEl>
                                          <p:spTgt spid="11"/>
                                        </p:tgtEl>
                                        <p:attrNameLst>
                                          <p:attrName>ppt_x</p:attrName>
                                        </p:attrNameLst>
                                      </p:cBhvr>
                                      <p:tavLst>
                                        <p:tav tm="0">
                                          <p:val>
                                            <p:strVal val="#ppt_x"/>
                                          </p:val>
                                        </p:tav>
                                        <p:tav tm="100000">
                                          <p:val>
                                            <p:strVal val="#ppt_x"/>
                                          </p:val>
                                        </p:tav>
                                      </p:tavLst>
                                    </p:anim>
                                    <p:anim calcmode="lin" valueType="num">
                                      <p:cBhvr additive="base">
                                        <p:cTn id="4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5" grpId="0" animBg="1"/>
      <p:bldP spid="11" grpId="0"/>
      <p:bldP spid="16" grpId="0" animBg="1"/>
      <p:bldP spid="17" grpId="0" animBg="1"/>
      <p:bldP spid="18" grpId="0" animBg="1"/>
      <p:bldP spid="19"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ig Image and 3 Icons">
    <p:spTree>
      <p:nvGrpSpPr>
        <p:cNvPr id="1" name=""/>
        <p:cNvGrpSpPr/>
        <p:nvPr/>
      </p:nvGrpSpPr>
      <p:grpSpPr>
        <a:xfrm>
          <a:off x="0" y="0"/>
          <a:ext cx="0" cy="0"/>
          <a:chOff x="0" y="0"/>
          <a:chExt cx="0" cy="0"/>
        </a:xfrm>
      </p:grpSpPr>
      <p:sp>
        <p:nvSpPr>
          <p:cNvPr id="9" name="正方形/長方形 8"/>
          <p:cNvSpPr/>
          <p:nvPr userDrawn="1"/>
        </p:nvSpPr>
        <p:spPr>
          <a:xfrm>
            <a:off x="0" y="6313630"/>
            <a:ext cx="18286413" cy="3973369"/>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図プレースホルダー 6"/>
          <p:cNvSpPr>
            <a:spLocks noGrp="1"/>
          </p:cNvSpPr>
          <p:nvPr>
            <p:ph type="pic" sz="quarter" idx="10" hasCustomPrompt="1"/>
          </p:nvPr>
        </p:nvSpPr>
        <p:spPr>
          <a:xfrm>
            <a:off x="0" y="0"/>
            <a:ext cx="18286413" cy="6313630"/>
          </a:xfrm>
        </p:spPr>
        <p:txBody>
          <a:bodyPr/>
          <a:lstStyle>
            <a:lvl1pPr>
              <a:defRPr baseline="0"/>
            </a:lvl1pPr>
          </a:lstStyle>
          <a:p>
            <a:r>
              <a:rPr kumimoji="1" lang="en-US" altLang="ja-JP" dirty="0" smtClean="0"/>
              <a:t>Add an image</a:t>
            </a:r>
            <a:endParaRPr kumimoji="1" lang="ja-JP" altLang="en-US" dirty="0"/>
          </a:p>
        </p:txBody>
      </p:sp>
      <p:sp>
        <p:nvSpPr>
          <p:cNvPr id="14" name="テキスト プレースホルダー 4"/>
          <p:cNvSpPr>
            <a:spLocks noGrp="1"/>
          </p:cNvSpPr>
          <p:nvPr>
            <p:ph type="body" sz="quarter" idx="25" hasCustomPrompt="1"/>
          </p:nvPr>
        </p:nvSpPr>
        <p:spPr>
          <a:xfrm>
            <a:off x="7994650" y="5162424"/>
            <a:ext cx="2295525" cy="2295525"/>
          </a:xfrm>
          <a:prstGeom prst="ellipse">
            <a:avLst/>
          </a:prstGeom>
          <a:solidFill>
            <a:schemeClr val="accent1">
              <a:lumMod val="75000"/>
            </a:schemeClr>
          </a:solidFill>
        </p:spPr>
        <p:txBody>
          <a:bodyPr/>
          <a:lstStyle>
            <a:lvl1pPr>
              <a:defRPr baseline="0"/>
            </a:lvl1pPr>
          </a:lstStyle>
          <a:p>
            <a:pPr lvl="0"/>
            <a:r>
              <a:rPr kumimoji="1" lang="en-US" altLang="ja-JP" dirty="0" smtClean="0"/>
              <a:t> </a:t>
            </a:r>
            <a:endParaRPr kumimoji="1" lang="ja-JP" altLang="en-US" dirty="0"/>
          </a:p>
        </p:txBody>
      </p:sp>
      <p:sp>
        <p:nvSpPr>
          <p:cNvPr id="15" name="図プレースホルダー 2"/>
          <p:cNvSpPr>
            <a:spLocks noGrp="1"/>
          </p:cNvSpPr>
          <p:nvPr>
            <p:ph type="pic" sz="quarter" idx="26" hasCustomPrompt="1"/>
          </p:nvPr>
        </p:nvSpPr>
        <p:spPr>
          <a:xfrm>
            <a:off x="8579850" y="5747489"/>
            <a:ext cx="1125125" cy="1125125"/>
          </a:xfrm>
        </p:spPr>
        <p:txBody>
          <a:bodyPr/>
          <a:lstStyle>
            <a:lvl1pPr>
              <a:defRPr/>
            </a:lvl1pPr>
          </a:lstStyle>
          <a:p>
            <a:r>
              <a:rPr kumimoji="1" lang="en-US" altLang="ja-JP" dirty="0" smtClean="0"/>
              <a:t>ICON</a:t>
            </a:r>
            <a:endParaRPr kumimoji="1" lang="ja-JP" altLang="en-US" dirty="0"/>
          </a:p>
        </p:txBody>
      </p:sp>
      <p:sp>
        <p:nvSpPr>
          <p:cNvPr id="16" name="テキスト プレースホルダー 11"/>
          <p:cNvSpPr>
            <a:spLocks noGrp="1"/>
          </p:cNvSpPr>
          <p:nvPr>
            <p:ph type="body" sz="quarter" idx="27" hasCustomPrompt="1"/>
          </p:nvPr>
        </p:nvSpPr>
        <p:spPr>
          <a:xfrm>
            <a:off x="6737980" y="8144099"/>
            <a:ext cx="4808864" cy="1429086"/>
          </a:xfrm>
        </p:spPr>
        <p:txBody>
          <a:bodyPr anchor="t">
            <a:noAutofit/>
          </a:bodyPr>
          <a:lstStyle>
            <a:lvl1pPr algn="ctr">
              <a:lnSpc>
                <a:spcPct val="120000"/>
              </a:lnSpc>
              <a:defRPr sz="1800">
                <a:solidFill>
                  <a:schemeClr val="bg1"/>
                </a:solidFill>
                <a:latin typeface="+mn-lt"/>
              </a:defRPr>
            </a:lvl1pPr>
          </a:lstStyle>
          <a:p>
            <a:pPr lvl="0"/>
            <a:r>
              <a:rPr lang="en-US" altLang="ja-JP" dirty="0" smtClean="0"/>
              <a:t>Text Here</a:t>
            </a:r>
            <a:endParaRPr lang="en-US" dirty="0"/>
          </a:p>
        </p:txBody>
      </p:sp>
      <p:sp>
        <p:nvSpPr>
          <p:cNvPr id="17" name="テキスト プレースホルダー 11"/>
          <p:cNvSpPr>
            <a:spLocks noGrp="1"/>
          </p:cNvSpPr>
          <p:nvPr>
            <p:ph type="body" sz="quarter" idx="28" hasCustomPrompt="1"/>
          </p:nvPr>
        </p:nvSpPr>
        <p:spPr>
          <a:xfrm>
            <a:off x="6737980" y="7564668"/>
            <a:ext cx="4808864" cy="773203"/>
          </a:xfrm>
        </p:spPr>
        <p:txBody>
          <a:bodyPr anchor="t">
            <a:noAutofit/>
          </a:bodyPr>
          <a:lstStyle>
            <a:lvl1pPr algn="ctr">
              <a:lnSpc>
                <a:spcPct val="120000"/>
              </a:lnSpc>
              <a:defRPr sz="3200" spc="300">
                <a:solidFill>
                  <a:schemeClr val="bg1"/>
                </a:solidFill>
                <a:latin typeface="+mj-lt"/>
              </a:defRPr>
            </a:lvl1pPr>
          </a:lstStyle>
          <a:p>
            <a:pPr lvl="0"/>
            <a:r>
              <a:rPr lang="en-US" altLang="ja-JP" dirty="0" smtClean="0"/>
              <a:t>Text Here</a:t>
            </a:r>
            <a:endParaRPr lang="en-US" dirty="0"/>
          </a:p>
        </p:txBody>
      </p:sp>
      <p:sp>
        <p:nvSpPr>
          <p:cNvPr id="18" name="テキスト プレースホルダー 4"/>
          <p:cNvSpPr>
            <a:spLocks noGrp="1"/>
          </p:cNvSpPr>
          <p:nvPr>
            <p:ph type="body" sz="quarter" idx="29" hasCustomPrompt="1"/>
          </p:nvPr>
        </p:nvSpPr>
        <p:spPr>
          <a:xfrm>
            <a:off x="2707491" y="5160640"/>
            <a:ext cx="2295525" cy="2295525"/>
          </a:xfrm>
          <a:prstGeom prst="ellipse">
            <a:avLst/>
          </a:prstGeom>
          <a:solidFill>
            <a:schemeClr val="accent1">
              <a:lumMod val="75000"/>
            </a:schemeClr>
          </a:solidFill>
        </p:spPr>
        <p:txBody>
          <a:bodyPr/>
          <a:lstStyle>
            <a:lvl1pPr>
              <a:defRPr baseline="0"/>
            </a:lvl1pPr>
          </a:lstStyle>
          <a:p>
            <a:pPr lvl="0"/>
            <a:r>
              <a:rPr kumimoji="1" lang="en-US" altLang="ja-JP" dirty="0" smtClean="0"/>
              <a:t> </a:t>
            </a:r>
            <a:endParaRPr kumimoji="1" lang="ja-JP" altLang="en-US" dirty="0"/>
          </a:p>
        </p:txBody>
      </p:sp>
      <p:sp>
        <p:nvSpPr>
          <p:cNvPr id="19" name="図プレースホルダー 2"/>
          <p:cNvSpPr>
            <a:spLocks noGrp="1"/>
          </p:cNvSpPr>
          <p:nvPr>
            <p:ph type="pic" sz="quarter" idx="30" hasCustomPrompt="1"/>
          </p:nvPr>
        </p:nvSpPr>
        <p:spPr>
          <a:xfrm>
            <a:off x="3292691" y="5745705"/>
            <a:ext cx="1125125" cy="1125125"/>
          </a:xfrm>
        </p:spPr>
        <p:txBody>
          <a:bodyPr/>
          <a:lstStyle>
            <a:lvl1pPr>
              <a:defRPr/>
            </a:lvl1pPr>
          </a:lstStyle>
          <a:p>
            <a:r>
              <a:rPr kumimoji="1" lang="en-US" altLang="ja-JP" dirty="0" smtClean="0"/>
              <a:t>ICON</a:t>
            </a:r>
            <a:endParaRPr kumimoji="1" lang="ja-JP" altLang="en-US" dirty="0"/>
          </a:p>
        </p:txBody>
      </p:sp>
      <p:sp>
        <p:nvSpPr>
          <p:cNvPr id="20" name="テキスト プレースホルダー 11"/>
          <p:cNvSpPr>
            <a:spLocks noGrp="1"/>
          </p:cNvSpPr>
          <p:nvPr>
            <p:ph type="body" sz="quarter" idx="31" hasCustomPrompt="1"/>
          </p:nvPr>
        </p:nvSpPr>
        <p:spPr>
          <a:xfrm>
            <a:off x="1450821" y="8142315"/>
            <a:ext cx="4808864" cy="1429086"/>
          </a:xfrm>
        </p:spPr>
        <p:txBody>
          <a:bodyPr anchor="t">
            <a:noAutofit/>
          </a:bodyPr>
          <a:lstStyle>
            <a:lvl1pPr algn="ctr">
              <a:lnSpc>
                <a:spcPct val="120000"/>
              </a:lnSpc>
              <a:defRPr sz="1800">
                <a:solidFill>
                  <a:schemeClr val="bg1"/>
                </a:solidFill>
                <a:latin typeface="+mn-lt"/>
              </a:defRPr>
            </a:lvl1pPr>
          </a:lstStyle>
          <a:p>
            <a:pPr lvl="0"/>
            <a:r>
              <a:rPr lang="en-US" altLang="ja-JP" dirty="0" smtClean="0"/>
              <a:t>Text Here</a:t>
            </a:r>
            <a:endParaRPr lang="en-US" dirty="0"/>
          </a:p>
        </p:txBody>
      </p:sp>
      <p:sp>
        <p:nvSpPr>
          <p:cNvPr id="21" name="テキスト プレースホルダー 11"/>
          <p:cNvSpPr>
            <a:spLocks noGrp="1"/>
          </p:cNvSpPr>
          <p:nvPr>
            <p:ph type="body" sz="quarter" idx="32" hasCustomPrompt="1"/>
          </p:nvPr>
        </p:nvSpPr>
        <p:spPr>
          <a:xfrm>
            <a:off x="1450821" y="7562884"/>
            <a:ext cx="4808864" cy="773203"/>
          </a:xfrm>
        </p:spPr>
        <p:txBody>
          <a:bodyPr anchor="t">
            <a:noAutofit/>
          </a:bodyPr>
          <a:lstStyle>
            <a:lvl1pPr algn="ctr">
              <a:lnSpc>
                <a:spcPct val="120000"/>
              </a:lnSpc>
              <a:defRPr sz="3200" spc="300">
                <a:solidFill>
                  <a:schemeClr val="bg1"/>
                </a:solidFill>
                <a:latin typeface="+mj-lt"/>
              </a:defRPr>
            </a:lvl1pPr>
          </a:lstStyle>
          <a:p>
            <a:pPr lvl="0"/>
            <a:r>
              <a:rPr lang="en-US" altLang="ja-JP" dirty="0" smtClean="0"/>
              <a:t>Text Here</a:t>
            </a:r>
            <a:endParaRPr lang="en-US" dirty="0"/>
          </a:p>
        </p:txBody>
      </p:sp>
      <p:sp>
        <p:nvSpPr>
          <p:cNvPr id="22" name="テキスト プレースホルダー 4"/>
          <p:cNvSpPr>
            <a:spLocks noGrp="1"/>
          </p:cNvSpPr>
          <p:nvPr>
            <p:ph type="body" sz="quarter" idx="33" hasCustomPrompt="1"/>
          </p:nvPr>
        </p:nvSpPr>
        <p:spPr>
          <a:xfrm>
            <a:off x="13286867" y="5157754"/>
            <a:ext cx="2295525" cy="2295525"/>
          </a:xfrm>
          <a:prstGeom prst="ellipse">
            <a:avLst/>
          </a:prstGeom>
          <a:solidFill>
            <a:schemeClr val="accent1">
              <a:lumMod val="75000"/>
            </a:schemeClr>
          </a:solidFill>
        </p:spPr>
        <p:txBody>
          <a:bodyPr/>
          <a:lstStyle>
            <a:lvl1pPr>
              <a:defRPr baseline="0"/>
            </a:lvl1pPr>
          </a:lstStyle>
          <a:p>
            <a:pPr lvl="0"/>
            <a:r>
              <a:rPr kumimoji="1" lang="en-US" altLang="ja-JP" dirty="0" smtClean="0"/>
              <a:t> </a:t>
            </a:r>
            <a:endParaRPr kumimoji="1" lang="ja-JP" altLang="en-US" dirty="0"/>
          </a:p>
        </p:txBody>
      </p:sp>
      <p:sp>
        <p:nvSpPr>
          <p:cNvPr id="23" name="図プレースホルダー 2"/>
          <p:cNvSpPr>
            <a:spLocks noGrp="1"/>
          </p:cNvSpPr>
          <p:nvPr>
            <p:ph type="pic" sz="quarter" idx="34" hasCustomPrompt="1"/>
          </p:nvPr>
        </p:nvSpPr>
        <p:spPr>
          <a:xfrm>
            <a:off x="13872067" y="5742819"/>
            <a:ext cx="1125125" cy="1125125"/>
          </a:xfrm>
        </p:spPr>
        <p:txBody>
          <a:bodyPr/>
          <a:lstStyle>
            <a:lvl1pPr>
              <a:defRPr/>
            </a:lvl1pPr>
          </a:lstStyle>
          <a:p>
            <a:r>
              <a:rPr kumimoji="1" lang="en-US" altLang="ja-JP" dirty="0" smtClean="0"/>
              <a:t>ICON</a:t>
            </a:r>
            <a:endParaRPr kumimoji="1" lang="ja-JP" altLang="en-US" dirty="0"/>
          </a:p>
        </p:txBody>
      </p:sp>
      <p:sp>
        <p:nvSpPr>
          <p:cNvPr id="24" name="テキスト プレースホルダー 11"/>
          <p:cNvSpPr>
            <a:spLocks noGrp="1"/>
          </p:cNvSpPr>
          <p:nvPr>
            <p:ph type="body" sz="quarter" idx="35" hasCustomPrompt="1"/>
          </p:nvPr>
        </p:nvSpPr>
        <p:spPr>
          <a:xfrm>
            <a:off x="12030197" y="8139429"/>
            <a:ext cx="4808864" cy="1429086"/>
          </a:xfrm>
        </p:spPr>
        <p:txBody>
          <a:bodyPr anchor="t">
            <a:noAutofit/>
          </a:bodyPr>
          <a:lstStyle>
            <a:lvl1pPr algn="ctr">
              <a:lnSpc>
                <a:spcPct val="120000"/>
              </a:lnSpc>
              <a:defRPr sz="1800">
                <a:solidFill>
                  <a:schemeClr val="bg1"/>
                </a:solidFill>
                <a:latin typeface="+mn-lt"/>
              </a:defRPr>
            </a:lvl1pPr>
          </a:lstStyle>
          <a:p>
            <a:pPr lvl="0"/>
            <a:r>
              <a:rPr lang="en-US" altLang="ja-JP" dirty="0" smtClean="0"/>
              <a:t>Text Here</a:t>
            </a:r>
            <a:endParaRPr lang="en-US" dirty="0"/>
          </a:p>
        </p:txBody>
      </p:sp>
      <p:sp>
        <p:nvSpPr>
          <p:cNvPr id="25" name="テキスト プレースホルダー 11"/>
          <p:cNvSpPr>
            <a:spLocks noGrp="1"/>
          </p:cNvSpPr>
          <p:nvPr>
            <p:ph type="body" sz="quarter" idx="36" hasCustomPrompt="1"/>
          </p:nvPr>
        </p:nvSpPr>
        <p:spPr>
          <a:xfrm>
            <a:off x="12030197" y="7559998"/>
            <a:ext cx="4808864" cy="773203"/>
          </a:xfrm>
        </p:spPr>
        <p:txBody>
          <a:bodyPr anchor="t">
            <a:noAutofit/>
          </a:bodyPr>
          <a:lstStyle>
            <a:lvl1pPr algn="ctr">
              <a:lnSpc>
                <a:spcPct val="120000"/>
              </a:lnSpc>
              <a:defRPr sz="3200" spc="300">
                <a:solidFill>
                  <a:schemeClr val="bg1"/>
                </a:solidFill>
                <a:latin typeface="+mj-lt"/>
              </a:defRPr>
            </a:lvl1pPr>
          </a:lstStyle>
          <a:p>
            <a:pPr lvl="0"/>
            <a:r>
              <a:rPr lang="en-US" altLang="ja-JP" dirty="0" smtClean="0"/>
              <a:t>Text Here</a:t>
            </a:r>
            <a:endParaRPr lang="en-US" dirty="0"/>
          </a:p>
        </p:txBody>
      </p:sp>
    </p:spTree>
    <p:extLst>
      <p:ext uri="{BB962C8B-B14F-4D97-AF65-F5344CB8AC3E}">
        <p14:creationId xmlns:p14="http://schemas.microsoft.com/office/powerpoint/2010/main" val="3691131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up)">
                                      <p:cBhvr>
                                        <p:cTn id="11" dur="500"/>
                                        <p:tgtEl>
                                          <p:spTgt spid="19"/>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18">
                                            <p:bg/>
                                          </p:spTgt>
                                        </p:tgtEl>
                                        <p:attrNameLst>
                                          <p:attrName>style.visibility</p:attrName>
                                        </p:attrNameLst>
                                      </p:cBhvr>
                                      <p:to>
                                        <p:strVal val="visible"/>
                                      </p:to>
                                    </p:set>
                                    <p:animEffect transition="in" filter="wipe(up)">
                                      <p:cBhvr>
                                        <p:cTn id="14" dur="500"/>
                                        <p:tgtEl>
                                          <p:spTgt spid="18">
                                            <p:bg/>
                                          </p:spTgt>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18">
                                            <p:txEl>
                                              <p:pRg st="0" end="0"/>
                                            </p:txEl>
                                          </p:spTgt>
                                        </p:tgtEl>
                                        <p:attrNameLst>
                                          <p:attrName>style.visibility</p:attrName>
                                        </p:attrNameLst>
                                      </p:cBhvr>
                                      <p:to>
                                        <p:strVal val="visible"/>
                                      </p:to>
                                    </p:set>
                                    <p:animEffect transition="in" filter="wipe(up)">
                                      <p:cBhvr>
                                        <p:cTn id="17" dur="500"/>
                                        <p:tgtEl>
                                          <p:spTgt spid="18">
                                            <p:txEl>
                                              <p:pRg st="0" end="0"/>
                                            </p:txEl>
                                          </p:spTgt>
                                        </p:tgtEl>
                                      </p:cBhvr>
                                    </p:animEffect>
                                  </p:childTnLst>
                                </p:cTn>
                              </p:par>
                            </p:childTnLst>
                          </p:cTn>
                        </p:par>
                        <p:par>
                          <p:cTn id="18" fill="hold">
                            <p:stCondLst>
                              <p:cond delay="1000"/>
                            </p:stCondLst>
                            <p:childTnLst>
                              <p:par>
                                <p:cTn id="19" presetID="2" presetClass="entr" presetSubtype="4" decel="100000" fill="hold" grpId="0" nodeType="afterEffect">
                                  <p:stCondLst>
                                    <p:cond delay="0"/>
                                  </p:stCondLst>
                                  <p:childTnLst>
                                    <p:set>
                                      <p:cBhvr>
                                        <p:cTn id="20" dur="1" fill="hold">
                                          <p:stCondLst>
                                            <p:cond delay="0"/>
                                          </p:stCondLst>
                                        </p:cTn>
                                        <p:tgtEl>
                                          <p:spTgt spid="21">
                                            <p:txEl>
                                              <p:pRg st="0" end="0"/>
                                            </p:txEl>
                                          </p:spTgt>
                                        </p:tgtEl>
                                        <p:attrNameLst>
                                          <p:attrName>style.visibility</p:attrName>
                                        </p:attrNameLst>
                                      </p:cBhvr>
                                      <p:to>
                                        <p:strVal val="visible"/>
                                      </p:to>
                                    </p:set>
                                    <p:anim calcmode="lin" valueType="num">
                                      <p:cBhvr additive="base">
                                        <p:cTn id="21"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1">
                                            <p:txEl>
                                              <p:pRg st="0" end="0"/>
                                            </p:txEl>
                                          </p:spTgt>
                                        </p:tgtEl>
                                        <p:attrNameLst>
                                          <p:attrName>ppt_y</p:attrName>
                                        </p:attrNameLst>
                                      </p:cBhvr>
                                      <p:tavLst>
                                        <p:tav tm="0">
                                          <p:val>
                                            <p:strVal val="1+#ppt_h/2"/>
                                          </p:val>
                                        </p:tav>
                                        <p:tav tm="100000">
                                          <p:val>
                                            <p:strVal val="#ppt_y"/>
                                          </p:val>
                                        </p:tav>
                                      </p:tavLst>
                                    </p:anim>
                                  </p:childTnLst>
                                </p:cTn>
                              </p:par>
                              <p:par>
                                <p:cTn id="23" presetID="2" presetClass="entr" presetSubtype="4" decel="100000" fill="hold" grpId="0" nodeType="withEffect">
                                  <p:stCondLst>
                                    <p:cond delay="0"/>
                                  </p:stCondLst>
                                  <p:childTnLst>
                                    <p:set>
                                      <p:cBhvr>
                                        <p:cTn id="24" dur="1" fill="hold">
                                          <p:stCondLst>
                                            <p:cond delay="0"/>
                                          </p:stCondLst>
                                        </p:cTn>
                                        <p:tgtEl>
                                          <p:spTgt spid="20">
                                            <p:txEl>
                                              <p:pRg st="0" end="0"/>
                                            </p:txEl>
                                          </p:spTgt>
                                        </p:tgtEl>
                                        <p:attrNameLst>
                                          <p:attrName>style.visibility</p:attrName>
                                        </p:attrNameLst>
                                      </p:cBhvr>
                                      <p:to>
                                        <p:strVal val="visible"/>
                                      </p:to>
                                    </p:set>
                                    <p:anim calcmode="lin" valueType="num">
                                      <p:cBhvr additive="base">
                                        <p:cTn id="25"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par>
                          <p:cTn id="27" fill="hold">
                            <p:stCondLst>
                              <p:cond delay="1500"/>
                            </p:stCondLst>
                            <p:childTnLst>
                              <p:par>
                                <p:cTn id="28" presetID="22" presetClass="entr" presetSubtype="1" fill="hold" grpId="0" nodeType="afterEffect">
                                  <p:stCondLst>
                                    <p:cond delay="250"/>
                                  </p:stCondLst>
                                  <p:childTnLst>
                                    <p:set>
                                      <p:cBhvr>
                                        <p:cTn id="29" dur="1" fill="hold">
                                          <p:stCondLst>
                                            <p:cond delay="0"/>
                                          </p:stCondLst>
                                        </p:cTn>
                                        <p:tgtEl>
                                          <p:spTgt spid="15"/>
                                        </p:tgtEl>
                                        <p:attrNameLst>
                                          <p:attrName>style.visibility</p:attrName>
                                        </p:attrNameLst>
                                      </p:cBhvr>
                                      <p:to>
                                        <p:strVal val="visible"/>
                                      </p:to>
                                    </p:set>
                                    <p:animEffect transition="in" filter="wipe(up)">
                                      <p:cBhvr>
                                        <p:cTn id="30" dur="500"/>
                                        <p:tgtEl>
                                          <p:spTgt spid="15"/>
                                        </p:tgtEl>
                                      </p:cBhvr>
                                    </p:animEffect>
                                  </p:childTnLst>
                                </p:cTn>
                              </p:par>
                              <p:par>
                                <p:cTn id="31" presetID="22" presetClass="entr" presetSubtype="1" fill="hold" grpId="0" nodeType="withEffect">
                                  <p:stCondLst>
                                    <p:cond delay="250"/>
                                  </p:stCondLst>
                                  <p:childTnLst>
                                    <p:set>
                                      <p:cBhvr>
                                        <p:cTn id="32" dur="1" fill="hold">
                                          <p:stCondLst>
                                            <p:cond delay="0"/>
                                          </p:stCondLst>
                                        </p:cTn>
                                        <p:tgtEl>
                                          <p:spTgt spid="14">
                                            <p:bg/>
                                          </p:spTgt>
                                        </p:tgtEl>
                                        <p:attrNameLst>
                                          <p:attrName>style.visibility</p:attrName>
                                        </p:attrNameLst>
                                      </p:cBhvr>
                                      <p:to>
                                        <p:strVal val="visible"/>
                                      </p:to>
                                    </p:set>
                                    <p:animEffect transition="in" filter="wipe(up)">
                                      <p:cBhvr>
                                        <p:cTn id="33" dur="500"/>
                                        <p:tgtEl>
                                          <p:spTgt spid="14">
                                            <p:bg/>
                                          </p:spTgt>
                                        </p:tgtEl>
                                      </p:cBhvr>
                                    </p:animEffect>
                                  </p:childTnLst>
                                </p:cTn>
                              </p:par>
                              <p:par>
                                <p:cTn id="34" presetID="22" presetClass="entr" presetSubtype="1" fill="hold" grpId="0" nodeType="withEffect">
                                  <p:stCondLst>
                                    <p:cond delay="250"/>
                                  </p:stCondLst>
                                  <p:childTnLst>
                                    <p:set>
                                      <p:cBhvr>
                                        <p:cTn id="35" dur="1" fill="hold">
                                          <p:stCondLst>
                                            <p:cond delay="0"/>
                                          </p:stCondLst>
                                        </p:cTn>
                                        <p:tgtEl>
                                          <p:spTgt spid="14">
                                            <p:txEl>
                                              <p:pRg st="0" end="0"/>
                                            </p:txEl>
                                          </p:spTgt>
                                        </p:tgtEl>
                                        <p:attrNameLst>
                                          <p:attrName>style.visibility</p:attrName>
                                        </p:attrNameLst>
                                      </p:cBhvr>
                                      <p:to>
                                        <p:strVal val="visible"/>
                                      </p:to>
                                    </p:set>
                                    <p:animEffect transition="in" filter="wipe(up)">
                                      <p:cBhvr>
                                        <p:cTn id="36" dur="500"/>
                                        <p:tgtEl>
                                          <p:spTgt spid="14">
                                            <p:txEl>
                                              <p:pRg st="0" end="0"/>
                                            </p:txEl>
                                          </p:spTgt>
                                        </p:tgtEl>
                                      </p:cBhvr>
                                    </p:animEffect>
                                  </p:childTnLst>
                                </p:cTn>
                              </p:par>
                            </p:childTnLst>
                          </p:cTn>
                        </p:par>
                        <p:par>
                          <p:cTn id="37" fill="hold">
                            <p:stCondLst>
                              <p:cond delay="2250"/>
                            </p:stCondLst>
                            <p:childTnLst>
                              <p:par>
                                <p:cTn id="38" presetID="2" presetClass="entr" presetSubtype="4" decel="100000" fill="hold" grpId="0" nodeType="afterEffect">
                                  <p:stCondLst>
                                    <p:cond delay="0"/>
                                  </p:stCondLst>
                                  <p:childTnLst>
                                    <p:set>
                                      <p:cBhvr>
                                        <p:cTn id="39" dur="1" fill="hold">
                                          <p:stCondLst>
                                            <p:cond delay="0"/>
                                          </p:stCondLst>
                                        </p:cTn>
                                        <p:tgtEl>
                                          <p:spTgt spid="16">
                                            <p:txEl>
                                              <p:pRg st="0" end="0"/>
                                            </p:txEl>
                                          </p:spTgt>
                                        </p:tgtEl>
                                        <p:attrNameLst>
                                          <p:attrName>style.visibility</p:attrName>
                                        </p:attrNameLst>
                                      </p:cBhvr>
                                      <p:to>
                                        <p:strVal val="visible"/>
                                      </p:to>
                                    </p:set>
                                    <p:anim calcmode="lin" valueType="num">
                                      <p:cBhvr additive="base">
                                        <p:cTn id="40"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42" presetID="2" presetClass="entr" presetSubtype="4" decel="100000" fill="hold" grpId="0" nodeType="withEffect">
                                  <p:stCondLst>
                                    <p:cond delay="0"/>
                                  </p:stCondLst>
                                  <p:childTnLst>
                                    <p:set>
                                      <p:cBhvr>
                                        <p:cTn id="43" dur="1" fill="hold">
                                          <p:stCondLst>
                                            <p:cond delay="0"/>
                                          </p:stCondLst>
                                        </p:cTn>
                                        <p:tgtEl>
                                          <p:spTgt spid="17">
                                            <p:txEl>
                                              <p:pRg st="0" end="0"/>
                                            </p:txEl>
                                          </p:spTgt>
                                        </p:tgtEl>
                                        <p:attrNameLst>
                                          <p:attrName>style.visibility</p:attrName>
                                        </p:attrNameLst>
                                      </p:cBhvr>
                                      <p:to>
                                        <p:strVal val="visible"/>
                                      </p:to>
                                    </p:set>
                                    <p:anim calcmode="lin" valueType="num">
                                      <p:cBhvr additive="base">
                                        <p:cTn id="44"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46" fill="hold">
                            <p:stCondLst>
                              <p:cond delay="2750"/>
                            </p:stCondLst>
                            <p:childTnLst>
                              <p:par>
                                <p:cTn id="47" presetID="22" presetClass="entr" presetSubtype="1" fill="hold" grpId="0" nodeType="afterEffect">
                                  <p:stCondLst>
                                    <p:cond delay="250"/>
                                  </p:stCondLst>
                                  <p:childTnLst>
                                    <p:set>
                                      <p:cBhvr>
                                        <p:cTn id="48" dur="1" fill="hold">
                                          <p:stCondLst>
                                            <p:cond delay="0"/>
                                          </p:stCondLst>
                                        </p:cTn>
                                        <p:tgtEl>
                                          <p:spTgt spid="23"/>
                                        </p:tgtEl>
                                        <p:attrNameLst>
                                          <p:attrName>style.visibility</p:attrName>
                                        </p:attrNameLst>
                                      </p:cBhvr>
                                      <p:to>
                                        <p:strVal val="visible"/>
                                      </p:to>
                                    </p:set>
                                    <p:animEffect transition="in" filter="wipe(up)">
                                      <p:cBhvr>
                                        <p:cTn id="49" dur="500"/>
                                        <p:tgtEl>
                                          <p:spTgt spid="23"/>
                                        </p:tgtEl>
                                      </p:cBhvr>
                                    </p:animEffect>
                                  </p:childTnLst>
                                </p:cTn>
                              </p:par>
                              <p:par>
                                <p:cTn id="50" presetID="22" presetClass="entr" presetSubtype="1" fill="hold" grpId="0" nodeType="withEffect">
                                  <p:stCondLst>
                                    <p:cond delay="250"/>
                                  </p:stCondLst>
                                  <p:childTnLst>
                                    <p:set>
                                      <p:cBhvr>
                                        <p:cTn id="51" dur="1" fill="hold">
                                          <p:stCondLst>
                                            <p:cond delay="0"/>
                                          </p:stCondLst>
                                        </p:cTn>
                                        <p:tgtEl>
                                          <p:spTgt spid="22">
                                            <p:bg/>
                                          </p:spTgt>
                                        </p:tgtEl>
                                        <p:attrNameLst>
                                          <p:attrName>style.visibility</p:attrName>
                                        </p:attrNameLst>
                                      </p:cBhvr>
                                      <p:to>
                                        <p:strVal val="visible"/>
                                      </p:to>
                                    </p:set>
                                    <p:animEffect transition="in" filter="wipe(up)">
                                      <p:cBhvr>
                                        <p:cTn id="52" dur="500"/>
                                        <p:tgtEl>
                                          <p:spTgt spid="22">
                                            <p:bg/>
                                          </p:spTgt>
                                        </p:tgtEl>
                                      </p:cBhvr>
                                    </p:animEffect>
                                  </p:childTnLst>
                                </p:cTn>
                              </p:par>
                              <p:par>
                                <p:cTn id="53" presetID="22" presetClass="entr" presetSubtype="1" fill="hold" grpId="0" nodeType="withEffect">
                                  <p:stCondLst>
                                    <p:cond delay="250"/>
                                  </p:stCondLst>
                                  <p:childTnLst>
                                    <p:set>
                                      <p:cBhvr>
                                        <p:cTn id="54" dur="1" fill="hold">
                                          <p:stCondLst>
                                            <p:cond delay="0"/>
                                          </p:stCondLst>
                                        </p:cTn>
                                        <p:tgtEl>
                                          <p:spTgt spid="22">
                                            <p:txEl>
                                              <p:pRg st="0" end="0"/>
                                            </p:txEl>
                                          </p:spTgt>
                                        </p:tgtEl>
                                        <p:attrNameLst>
                                          <p:attrName>style.visibility</p:attrName>
                                        </p:attrNameLst>
                                      </p:cBhvr>
                                      <p:to>
                                        <p:strVal val="visible"/>
                                      </p:to>
                                    </p:set>
                                    <p:animEffect transition="in" filter="wipe(up)">
                                      <p:cBhvr>
                                        <p:cTn id="55" dur="500"/>
                                        <p:tgtEl>
                                          <p:spTgt spid="22">
                                            <p:txEl>
                                              <p:pRg st="0" end="0"/>
                                            </p:txEl>
                                          </p:spTgt>
                                        </p:tgtEl>
                                      </p:cBhvr>
                                    </p:animEffect>
                                  </p:childTnLst>
                                </p:cTn>
                              </p:par>
                            </p:childTnLst>
                          </p:cTn>
                        </p:par>
                        <p:par>
                          <p:cTn id="56" fill="hold">
                            <p:stCondLst>
                              <p:cond delay="3500"/>
                            </p:stCondLst>
                            <p:childTnLst>
                              <p:par>
                                <p:cTn id="57" presetID="2" presetClass="entr" presetSubtype="4" decel="100000" fill="hold" grpId="0" nodeType="afterEffect">
                                  <p:stCondLst>
                                    <p:cond delay="0"/>
                                  </p:stCondLst>
                                  <p:childTnLst>
                                    <p:set>
                                      <p:cBhvr>
                                        <p:cTn id="58" dur="1" fill="hold">
                                          <p:stCondLst>
                                            <p:cond delay="0"/>
                                          </p:stCondLst>
                                        </p:cTn>
                                        <p:tgtEl>
                                          <p:spTgt spid="25">
                                            <p:txEl>
                                              <p:pRg st="0" end="0"/>
                                            </p:txEl>
                                          </p:spTgt>
                                        </p:tgtEl>
                                        <p:attrNameLst>
                                          <p:attrName>style.visibility</p:attrName>
                                        </p:attrNameLst>
                                      </p:cBhvr>
                                      <p:to>
                                        <p:strVal val="visible"/>
                                      </p:to>
                                    </p:set>
                                    <p:anim calcmode="lin" valueType="num">
                                      <p:cBhvr additive="base">
                                        <p:cTn id="59"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0"/>
                                  </p:stCondLst>
                                  <p:childTnLst>
                                    <p:set>
                                      <p:cBhvr>
                                        <p:cTn id="62" dur="1" fill="hold">
                                          <p:stCondLst>
                                            <p:cond delay="0"/>
                                          </p:stCondLst>
                                        </p:cTn>
                                        <p:tgtEl>
                                          <p:spTgt spid="24">
                                            <p:txEl>
                                              <p:pRg st="0" end="0"/>
                                            </p:txEl>
                                          </p:spTgt>
                                        </p:tgtEl>
                                        <p:attrNameLst>
                                          <p:attrName>style.visibility</p:attrName>
                                        </p:attrNameLst>
                                      </p:cBhvr>
                                      <p:to>
                                        <p:strVal val="visible"/>
                                      </p:to>
                                    </p:set>
                                    <p:anim calcmode="lin" valueType="num">
                                      <p:cBhvr additive="base">
                                        <p:cTn id="63"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build="p" animBg="1">
        <p:tmplLst>
          <p:tmpl>
            <p:tnLst>
              <p:par>
                <p:cTn presetID="22" presetClass="entr" presetSubtype="1"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up)">
                      <p:cBhvr>
                        <p:cTn dur="500"/>
                        <p:tgtEl>
                          <p:spTgt spid="14"/>
                        </p:tgtEl>
                      </p:cBhvr>
                    </p:animEffect>
                  </p:childTnLst>
                </p:cTn>
              </p:par>
            </p:tnLst>
          </p:tmpl>
          <p:tmpl lvl="1">
            <p:tnLst>
              <p:par>
                <p:cTn presetID="22" presetClass="entr" presetSubtype="1"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up)">
                      <p:cBhvr>
                        <p:cTn dur="500"/>
                        <p:tgtEl>
                          <p:spTgt spid="14"/>
                        </p:tgtEl>
                      </p:cBhvr>
                    </p:animEffect>
                  </p:childTnLst>
                </p:cTn>
              </p:par>
            </p:tnLst>
          </p:tmpl>
        </p:tmplLst>
      </p:bldP>
      <p:bldP spid="15" grpId="0"/>
      <p:bldP spid="16" grpId="0" build="p">
        <p:tmplLst>
          <p:tmpl lvl="1">
            <p:tnLst>
              <p:par>
                <p:cTn presetID="2" presetClass="entr" presetSubtype="4"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animBg="1">
        <p:tmplLst>
          <p:tmpl>
            <p:tnLst>
              <p:par>
                <p:cTn presetID="2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up)">
                      <p:cBhvr>
                        <p:cTn dur="500"/>
                        <p:tgtEl>
                          <p:spTgt spid="18"/>
                        </p:tgtEl>
                      </p:cBhvr>
                    </p:animEffect>
                  </p:childTnLst>
                </p:cTn>
              </p:par>
            </p:tnLst>
          </p:tmpl>
          <p:tmpl lvl="1">
            <p:tnLst>
              <p:par>
                <p:cTn presetID="2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up)">
                      <p:cBhvr>
                        <p:cTn dur="500"/>
                        <p:tgtEl>
                          <p:spTgt spid="18"/>
                        </p:tgtEl>
                      </p:cBhvr>
                    </p:animEffect>
                  </p:childTnLst>
                </p:cTn>
              </p:par>
            </p:tnLst>
          </p:tmpl>
        </p:tmplLst>
      </p:bldP>
      <p:bldP spid="19" grpId="0"/>
      <p:bldP spid="20" grpId="0" build="p">
        <p:tmplLst>
          <p:tmpl lvl="1">
            <p:tnLst>
              <p:par>
                <p:cTn presetID="2" presetClass="entr" presetSubtype="4"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build="p">
        <p:tmplLst>
          <p:tmpl lvl="1">
            <p:tnLst>
              <p:par>
                <p:cTn presetID="2" presetClass="entr" presetSubtype="4" decel="10000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build="p" animBg="1">
        <p:tmplLst>
          <p:tmpl>
            <p:tnLst>
              <p:par>
                <p:cTn presetID="22" presetClass="entr" presetSubtype="1"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wipe(up)">
                      <p:cBhvr>
                        <p:cTn dur="500"/>
                        <p:tgtEl>
                          <p:spTgt spid="22"/>
                        </p:tgtEl>
                      </p:cBhvr>
                    </p:animEffect>
                  </p:childTnLst>
                </p:cTn>
              </p:par>
            </p:tnLst>
          </p:tmpl>
          <p:tmpl lvl="1">
            <p:tnLst>
              <p:par>
                <p:cTn presetID="22" presetClass="entr" presetSubtype="1"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wipe(up)">
                      <p:cBhvr>
                        <p:cTn dur="500"/>
                        <p:tgtEl>
                          <p:spTgt spid="22"/>
                        </p:tgtEl>
                      </p:cBhvr>
                    </p:animEffect>
                  </p:childTnLst>
                </p:cTn>
              </p:par>
            </p:tnLst>
          </p:tmpl>
        </p:tmplLst>
      </p:bldP>
      <p:bldP spid="23" grpId="0"/>
      <p:bldP spid="24" grpId="0" build="p">
        <p:tmplLst>
          <p:tmpl lvl="1">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yramid">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二等辺三角形 25"/>
          <p:cNvSpPr/>
          <p:nvPr userDrawn="1"/>
        </p:nvSpPr>
        <p:spPr>
          <a:xfrm>
            <a:off x="1456190" y="2173170"/>
            <a:ext cx="7883076" cy="6795755"/>
          </a:xfrm>
          <a:custGeom>
            <a:avLst/>
            <a:gdLst/>
            <a:ahLst/>
            <a:cxnLst/>
            <a:rect l="l" t="t" r="r" b="b"/>
            <a:pathLst>
              <a:path w="7883076" h="6795755">
                <a:moveTo>
                  <a:pt x="1" y="6795754"/>
                </a:moveTo>
                <a:lnTo>
                  <a:pt x="7883075" y="6795754"/>
                </a:lnTo>
                <a:lnTo>
                  <a:pt x="7883076" y="6795755"/>
                </a:lnTo>
                <a:lnTo>
                  <a:pt x="0" y="6795755"/>
                </a:lnTo>
                <a:close/>
                <a:moveTo>
                  <a:pt x="978756" y="5108245"/>
                </a:moveTo>
                <a:lnTo>
                  <a:pt x="6904320" y="5108245"/>
                </a:lnTo>
                <a:lnTo>
                  <a:pt x="7856558" y="6750035"/>
                </a:lnTo>
                <a:lnTo>
                  <a:pt x="26518" y="6750035"/>
                </a:lnTo>
                <a:close/>
                <a:moveTo>
                  <a:pt x="1957511" y="3420736"/>
                </a:moveTo>
                <a:lnTo>
                  <a:pt x="5925565" y="3420736"/>
                </a:lnTo>
                <a:lnTo>
                  <a:pt x="6877803" y="5062526"/>
                </a:lnTo>
                <a:lnTo>
                  <a:pt x="1005273" y="5062526"/>
                </a:lnTo>
                <a:close/>
                <a:moveTo>
                  <a:pt x="2936267" y="1733227"/>
                </a:moveTo>
                <a:lnTo>
                  <a:pt x="4946810" y="1733227"/>
                </a:lnTo>
                <a:lnTo>
                  <a:pt x="5899048" y="3375017"/>
                </a:lnTo>
                <a:lnTo>
                  <a:pt x="1984028" y="3375017"/>
                </a:lnTo>
                <a:close/>
                <a:moveTo>
                  <a:pt x="3941538" y="0"/>
                </a:moveTo>
                <a:lnTo>
                  <a:pt x="4920293" y="1687508"/>
                </a:lnTo>
                <a:lnTo>
                  <a:pt x="2962784" y="1687508"/>
                </a:lnTo>
                <a:close/>
              </a:path>
            </a:pathLst>
          </a:cu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平行四辺形 5"/>
          <p:cNvSpPr/>
          <p:nvPr userDrawn="1"/>
        </p:nvSpPr>
        <p:spPr>
          <a:xfrm flipH="1">
            <a:off x="5397728" y="2173170"/>
            <a:ext cx="7869667" cy="1684455"/>
          </a:xfrm>
          <a:prstGeom prst="parallelogram">
            <a:avLst>
              <a:gd name="adj" fmla="val 58019"/>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平行四辺形 6"/>
          <p:cNvSpPr/>
          <p:nvPr userDrawn="1"/>
        </p:nvSpPr>
        <p:spPr>
          <a:xfrm flipH="1">
            <a:off x="6398666" y="3905251"/>
            <a:ext cx="7869667" cy="1636830"/>
          </a:xfrm>
          <a:prstGeom prst="parallelogram">
            <a:avLst>
              <a:gd name="adj" fmla="val 58019"/>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平行四辺形 7"/>
          <p:cNvSpPr/>
          <p:nvPr userDrawn="1"/>
        </p:nvSpPr>
        <p:spPr>
          <a:xfrm flipH="1">
            <a:off x="7381102" y="5596447"/>
            <a:ext cx="7869667" cy="1636830"/>
          </a:xfrm>
          <a:prstGeom prst="parallelogram">
            <a:avLst>
              <a:gd name="adj" fmla="val 58019"/>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平行四辺形 8"/>
          <p:cNvSpPr/>
          <p:nvPr userDrawn="1"/>
        </p:nvSpPr>
        <p:spPr>
          <a:xfrm flipH="1">
            <a:off x="8359002" y="7285547"/>
            <a:ext cx="7869667" cy="1636830"/>
          </a:xfrm>
          <a:prstGeom prst="parallelogram">
            <a:avLst>
              <a:gd name="adj" fmla="val 58019"/>
            </a:avLst>
          </a:prstGeom>
          <a:solidFill>
            <a:schemeClr val="bg1">
              <a:lumMod val="95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プレースホルダー 11"/>
          <p:cNvSpPr>
            <a:spLocks noGrp="1"/>
          </p:cNvSpPr>
          <p:nvPr>
            <p:ph type="body" sz="quarter" idx="16" hasCustomPrompt="1"/>
          </p:nvPr>
        </p:nvSpPr>
        <p:spPr>
          <a:xfrm>
            <a:off x="4140428" y="4787166"/>
            <a:ext cx="2514600" cy="720080"/>
          </a:xfrm>
        </p:spPr>
        <p:txBody>
          <a:bodyPr anchor="ctr">
            <a:noAutofit/>
          </a:bodyPr>
          <a:lstStyle>
            <a:lvl1pPr algn="ctr">
              <a:lnSpc>
                <a:spcPct val="120000"/>
              </a:lnSpc>
              <a:defRPr sz="2400" spc="0">
                <a:solidFill>
                  <a:schemeClr val="bg1"/>
                </a:solidFill>
                <a:latin typeface="+mj-lt"/>
              </a:defRPr>
            </a:lvl1pPr>
          </a:lstStyle>
          <a:p>
            <a:pPr lvl="0"/>
            <a:r>
              <a:rPr lang="en-US" altLang="ja-JP" dirty="0" smtClean="0"/>
              <a:t>TEXT HERE</a:t>
            </a:r>
            <a:endParaRPr lang="en-US" dirty="0"/>
          </a:p>
        </p:txBody>
      </p:sp>
      <p:sp>
        <p:nvSpPr>
          <p:cNvPr id="11" name="テキスト プレースホルダー 11"/>
          <p:cNvSpPr>
            <a:spLocks noGrp="1"/>
          </p:cNvSpPr>
          <p:nvPr>
            <p:ph type="body" sz="quarter" idx="17" hasCustomPrompt="1"/>
          </p:nvPr>
        </p:nvSpPr>
        <p:spPr>
          <a:xfrm>
            <a:off x="4730978" y="3103730"/>
            <a:ext cx="1333500" cy="720080"/>
          </a:xfrm>
        </p:spPr>
        <p:txBody>
          <a:bodyPr anchor="ctr">
            <a:noAutofit/>
          </a:bodyPr>
          <a:lstStyle>
            <a:lvl1pPr algn="ctr">
              <a:lnSpc>
                <a:spcPct val="120000"/>
              </a:lnSpc>
              <a:defRPr sz="2400" spc="0">
                <a:solidFill>
                  <a:schemeClr val="bg1"/>
                </a:solidFill>
                <a:latin typeface="+mj-lt"/>
              </a:defRPr>
            </a:lvl1pPr>
          </a:lstStyle>
          <a:p>
            <a:pPr lvl="0"/>
            <a:r>
              <a:rPr lang="en-US" altLang="ja-JP" dirty="0" smtClean="0"/>
              <a:t>WORD</a:t>
            </a:r>
            <a:endParaRPr lang="en-US" dirty="0"/>
          </a:p>
        </p:txBody>
      </p:sp>
      <p:sp>
        <p:nvSpPr>
          <p:cNvPr id="12" name="テキスト プレースホルダー 11"/>
          <p:cNvSpPr>
            <a:spLocks noGrp="1"/>
          </p:cNvSpPr>
          <p:nvPr>
            <p:ph type="body" sz="quarter" idx="18" hasCustomPrompt="1"/>
          </p:nvPr>
        </p:nvSpPr>
        <p:spPr>
          <a:xfrm>
            <a:off x="3012463" y="6465662"/>
            <a:ext cx="4770530" cy="720080"/>
          </a:xfrm>
        </p:spPr>
        <p:txBody>
          <a:bodyPr anchor="ctr">
            <a:noAutofit/>
          </a:bodyPr>
          <a:lstStyle>
            <a:lvl1pPr algn="ctr">
              <a:lnSpc>
                <a:spcPct val="120000"/>
              </a:lnSpc>
              <a:defRPr sz="2400" spc="0">
                <a:solidFill>
                  <a:schemeClr val="bg1"/>
                </a:solidFill>
                <a:latin typeface="+mj-lt"/>
              </a:defRPr>
            </a:lvl1pPr>
          </a:lstStyle>
          <a:p>
            <a:pPr lvl="0"/>
            <a:r>
              <a:rPr lang="en-US" altLang="ja-JP" dirty="0" smtClean="0"/>
              <a:t>TEXT HERE</a:t>
            </a:r>
            <a:endParaRPr lang="en-US" dirty="0"/>
          </a:p>
        </p:txBody>
      </p:sp>
      <p:sp>
        <p:nvSpPr>
          <p:cNvPr id="13" name="テキスト プレースホルダー 11"/>
          <p:cNvSpPr>
            <a:spLocks noGrp="1"/>
          </p:cNvSpPr>
          <p:nvPr>
            <p:ph type="body" sz="quarter" idx="19" hasCustomPrompt="1"/>
          </p:nvPr>
        </p:nvSpPr>
        <p:spPr>
          <a:xfrm>
            <a:off x="3012463" y="8201562"/>
            <a:ext cx="4770530" cy="720080"/>
          </a:xfrm>
        </p:spPr>
        <p:txBody>
          <a:bodyPr anchor="ctr">
            <a:noAutofit/>
          </a:bodyPr>
          <a:lstStyle>
            <a:lvl1pPr algn="ctr">
              <a:lnSpc>
                <a:spcPct val="120000"/>
              </a:lnSpc>
              <a:defRPr sz="2400" spc="0">
                <a:solidFill>
                  <a:schemeClr val="bg1"/>
                </a:solidFill>
                <a:latin typeface="+mj-lt"/>
              </a:defRPr>
            </a:lvl1pPr>
          </a:lstStyle>
          <a:p>
            <a:pPr lvl="0"/>
            <a:r>
              <a:rPr lang="en-US" altLang="ja-JP" dirty="0" smtClean="0"/>
              <a:t>TEXT HERE</a:t>
            </a:r>
            <a:endParaRPr lang="en-US" dirty="0"/>
          </a:p>
        </p:txBody>
      </p:sp>
      <p:sp>
        <p:nvSpPr>
          <p:cNvPr id="14" name="テキスト プレースホルダー 11"/>
          <p:cNvSpPr>
            <a:spLocks noGrp="1"/>
          </p:cNvSpPr>
          <p:nvPr>
            <p:ph type="body" sz="quarter" idx="20" hasCustomPrompt="1"/>
          </p:nvPr>
        </p:nvSpPr>
        <p:spPr>
          <a:xfrm>
            <a:off x="6577921" y="2308185"/>
            <a:ext cx="5535615" cy="1440160"/>
          </a:xfrm>
        </p:spPr>
        <p:txBody>
          <a:bodyPr anchor="ctr">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21" hasCustomPrompt="1"/>
          </p:nvPr>
        </p:nvSpPr>
        <p:spPr>
          <a:xfrm>
            <a:off x="7523026" y="4018375"/>
            <a:ext cx="5535615" cy="1440160"/>
          </a:xfrm>
        </p:spPr>
        <p:txBody>
          <a:bodyPr anchor="ctr">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
        <p:nvSpPr>
          <p:cNvPr id="16" name="テキスト プレースホルダー 11"/>
          <p:cNvSpPr>
            <a:spLocks noGrp="1"/>
          </p:cNvSpPr>
          <p:nvPr>
            <p:ph type="body" sz="quarter" idx="22" hasCustomPrompt="1"/>
          </p:nvPr>
        </p:nvSpPr>
        <p:spPr>
          <a:xfrm>
            <a:off x="8548127" y="5683560"/>
            <a:ext cx="5535615" cy="1440160"/>
          </a:xfrm>
        </p:spPr>
        <p:txBody>
          <a:bodyPr anchor="ctr">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
        <p:nvSpPr>
          <p:cNvPr id="17" name="テキスト プレースホルダー 11"/>
          <p:cNvSpPr>
            <a:spLocks noGrp="1"/>
          </p:cNvSpPr>
          <p:nvPr>
            <p:ph type="body" sz="quarter" idx="23" hasCustomPrompt="1"/>
          </p:nvPr>
        </p:nvSpPr>
        <p:spPr>
          <a:xfrm>
            <a:off x="9458241" y="7383882"/>
            <a:ext cx="5535615" cy="1440160"/>
          </a:xfrm>
        </p:spPr>
        <p:txBody>
          <a:bodyPr anchor="ctr">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573396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500"/>
                                        <p:tgtEl>
                                          <p:spTgt spid="13">
                                            <p:txEl>
                                              <p:pRg st="0" end="0"/>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2">
                                            <p:txEl>
                                              <p:pRg st="0" end="0"/>
                                            </p:txEl>
                                          </p:spTgt>
                                        </p:tgtEl>
                                        <p:attrNameLst>
                                          <p:attrName>style.visibility</p:attrName>
                                        </p:attrNameLst>
                                      </p:cBhvr>
                                      <p:to>
                                        <p:strVal val="visible"/>
                                      </p:to>
                                    </p:set>
                                    <p:animEffect transition="in" filter="fade">
                                      <p:cBhvr>
                                        <p:cTn id="13" dur="500"/>
                                        <p:tgtEl>
                                          <p:spTgt spid="12">
                                            <p:txEl>
                                              <p:pRg st="0" end="0"/>
                                            </p:txEl>
                                          </p:spTgt>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0">
                                            <p:txEl>
                                              <p:pRg st="0" end="0"/>
                                            </p:txEl>
                                          </p:spTgt>
                                        </p:tgtEl>
                                        <p:attrNameLst>
                                          <p:attrName>style.visibility</p:attrName>
                                        </p:attrNameLst>
                                      </p:cBhvr>
                                      <p:to>
                                        <p:strVal val="visible"/>
                                      </p:to>
                                    </p:set>
                                    <p:animEffect transition="in" filter="fade">
                                      <p:cBhvr>
                                        <p:cTn id="16" dur="500"/>
                                        <p:tgtEl>
                                          <p:spTgt spid="10">
                                            <p:txEl>
                                              <p:pRg st="0" end="0"/>
                                            </p:txEl>
                                          </p:spTgt>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fade">
                                      <p:cBhvr>
                                        <p:cTn id="19" dur="500"/>
                                        <p:tgtEl>
                                          <p:spTgt spid="11">
                                            <p:txEl>
                                              <p:pRg st="0" end="0"/>
                                            </p:txEl>
                                          </p:spTgt>
                                        </p:tgtEl>
                                      </p:cBhvr>
                                    </p:animEffect>
                                  </p:childTnLst>
                                </p:cTn>
                              </p:par>
                            </p:childTnLst>
                          </p:cTn>
                        </p:par>
                        <p:par>
                          <p:cTn id="20" fill="hold">
                            <p:stCondLst>
                              <p:cond delay="900"/>
                            </p:stCondLst>
                            <p:childTnLst>
                              <p:par>
                                <p:cTn id="21" presetID="22" presetClass="entr" presetSubtype="8" fill="hold" grpId="0" nodeType="afterEffect">
                                  <p:stCondLst>
                                    <p:cond delay="25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par>
                                <p:cTn id="24" presetID="22" presetClass="entr" presetSubtype="8" fill="hold" grpId="0" nodeType="withEffect">
                                  <p:stCondLst>
                                    <p:cond delay="250"/>
                                  </p:stCondLst>
                                  <p:childTnLst>
                                    <p:set>
                                      <p:cBhvr>
                                        <p:cTn id="25" dur="1" fill="hold">
                                          <p:stCondLst>
                                            <p:cond delay="0"/>
                                          </p:stCondLst>
                                        </p:cTn>
                                        <p:tgtEl>
                                          <p:spTgt spid="17"/>
                                        </p:tgtEl>
                                        <p:attrNameLst>
                                          <p:attrName>style.visibility</p:attrName>
                                        </p:attrNameLst>
                                      </p:cBhvr>
                                      <p:to>
                                        <p:strVal val="visible"/>
                                      </p:to>
                                    </p:set>
                                    <p:animEffect transition="in" filter="wipe(left)">
                                      <p:cBhvr>
                                        <p:cTn id="26" dur="500"/>
                                        <p:tgtEl>
                                          <p:spTgt spid="17"/>
                                        </p:tgtEl>
                                      </p:cBhvr>
                                    </p:animEffect>
                                  </p:childTnLst>
                                </p:cTn>
                              </p:par>
                            </p:childTnLst>
                          </p:cTn>
                        </p:par>
                        <p:par>
                          <p:cTn id="27" fill="hold">
                            <p:stCondLst>
                              <p:cond delay="1650"/>
                            </p:stCondLst>
                            <p:childTnLst>
                              <p:par>
                                <p:cTn id="28" presetID="22" presetClass="entr" presetSubtype="8" fill="hold" grpId="0" nodeType="afterEffect">
                                  <p:stCondLst>
                                    <p:cond delay="500"/>
                                  </p:stCondLst>
                                  <p:childTnLst>
                                    <p:set>
                                      <p:cBhvr>
                                        <p:cTn id="29" dur="1" fill="hold">
                                          <p:stCondLst>
                                            <p:cond delay="0"/>
                                          </p:stCondLst>
                                        </p:cTn>
                                        <p:tgtEl>
                                          <p:spTgt spid="8"/>
                                        </p:tgtEl>
                                        <p:attrNameLst>
                                          <p:attrName>style.visibility</p:attrName>
                                        </p:attrNameLst>
                                      </p:cBhvr>
                                      <p:to>
                                        <p:strVal val="visible"/>
                                      </p:to>
                                    </p:set>
                                    <p:animEffect transition="in" filter="wipe(left)">
                                      <p:cBhvr>
                                        <p:cTn id="30" dur="500"/>
                                        <p:tgtEl>
                                          <p:spTgt spid="8"/>
                                        </p:tgtEl>
                                      </p:cBhvr>
                                    </p:animEffect>
                                  </p:childTnLst>
                                </p:cTn>
                              </p:par>
                              <p:par>
                                <p:cTn id="31" presetID="22" presetClass="entr" presetSubtype="8" fill="hold" grpId="0" nodeType="withEffect">
                                  <p:stCondLst>
                                    <p:cond delay="50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childTnLst>
                          </p:cTn>
                        </p:par>
                        <p:par>
                          <p:cTn id="34" fill="hold">
                            <p:stCondLst>
                              <p:cond delay="2650"/>
                            </p:stCondLst>
                            <p:childTnLst>
                              <p:par>
                                <p:cTn id="35" presetID="22" presetClass="entr" presetSubtype="8" fill="hold" grpId="0" nodeType="afterEffect">
                                  <p:stCondLst>
                                    <p:cond delay="50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par>
                                <p:cTn id="38" presetID="22" presetClass="entr" presetSubtype="8" fill="hold" grpId="0" nodeType="withEffect">
                                  <p:stCondLst>
                                    <p:cond delay="500"/>
                                  </p:stCondLst>
                                  <p:childTnLst>
                                    <p:set>
                                      <p:cBhvr>
                                        <p:cTn id="39" dur="1" fill="hold">
                                          <p:stCondLst>
                                            <p:cond delay="0"/>
                                          </p:stCondLst>
                                        </p:cTn>
                                        <p:tgtEl>
                                          <p:spTgt spid="15"/>
                                        </p:tgtEl>
                                        <p:attrNameLst>
                                          <p:attrName>style.visibility</p:attrName>
                                        </p:attrNameLst>
                                      </p:cBhvr>
                                      <p:to>
                                        <p:strVal val="visible"/>
                                      </p:to>
                                    </p:set>
                                    <p:animEffect transition="in" filter="wipe(left)">
                                      <p:cBhvr>
                                        <p:cTn id="40" dur="500"/>
                                        <p:tgtEl>
                                          <p:spTgt spid="15"/>
                                        </p:tgtEl>
                                      </p:cBhvr>
                                    </p:animEffect>
                                  </p:childTnLst>
                                </p:cTn>
                              </p:par>
                            </p:childTnLst>
                          </p:cTn>
                        </p:par>
                        <p:par>
                          <p:cTn id="41" fill="hold">
                            <p:stCondLst>
                              <p:cond delay="3650"/>
                            </p:stCondLst>
                            <p:childTnLst>
                              <p:par>
                                <p:cTn id="42" presetID="22" presetClass="entr" presetSubtype="8" fill="hold" grpId="0" nodeType="afterEffect">
                                  <p:stCondLst>
                                    <p:cond delay="500"/>
                                  </p:stCondLst>
                                  <p:childTnLst>
                                    <p:set>
                                      <p:cBhvr>
                                        <p:cTn id="43" dur="1" fill="hold">
                                          <p:stCondLst>
                                            <p:cond delay="0"/>
                                          </p:stCondLst>
                                        </p:cTn>
                                        <p:tgtEl>
                                          <p:spTgt spid="6"/>
                                        </p:tgtEl>
                                        <p:attrNameLst>
                                          <p:attrName>style.visibility</p:attrName>
                                        </p:attrNameLst>
                                      </p:cBhvr>
                                      <p:to>
                                        <p:strVal val="visible"/>
                                      </p:to>
                                    </p:set>
                                    <p:animEffect transition="in" filter="wipe(left)">
                                      <p:cBhvr>
                                        <p:cTn id="44" dur="500"/>
                                        <p:tgtEl>
                                          <p:spTgt spid="6"/>
                                        </p:tgtEl>
                                      </p:cBhvr>
                                    </p:animEffect>
                                  </p:childTnLst>
                                </p:cTn>
                              </p:par>
                              <p:par>
                                <p:cTn id="45" presetID="22" presetClass="entr" presetSubtype="8" fill="hold" grpId="0" nodeType="withEffect">
                                  <p:stCondLst>
                                    <p:cond delay="50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build="p">
        <p:tmplLst>
          <p:tmpl lvl="1">
            <p:tnLst>
              <p:par>
                <p:cTn presetID="10" presetClass="entr" presetSubtype="0" fill="hold" nodeType="withEffect">
                  <p:stCondLst>
                    <p:cond delay="3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2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1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p:tmplLst>
          <p:tmpl>
            <p:tnLst>
              <p:par>
                <p:cTn presetID="22" presetClass="entr" presetSubtype="8"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p:tmplLst>
          <p:tmpl>
            <p:tnLst>
              <p:par>
                <p:cTn presetID="22" presetClass="entr" presetSubtype="8"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p:tmplLst>
          <p:tmpl>
            <p:tnLst>
              <p:par>
                <p:cTn presetID="22" presetClass="entr" presetSubtype="8"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p:tmplLst>
          <p:tmpl>
            <p:tnLst>
              <p:par>
                <p:cTn presetID="22" presetClass="entr" presetSubtype="8" fill="hold" nodeType="withEffect">
                  <p:stCondLst>
                    <p:cond delay="25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low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正方形/長方形 4"/>
          <p:cNvSpPr/>
          <p:nvPr userDrawn="1"/>
        </p:nvSpPr>
        <p:spPr>
          <a:xfrm>
            <a:off x="1" y="4028745"/>
            <a:ext cx="10943406" cy="765083"/>
          </a:xfrm>
          <a:prstGeom prst="rect">
            <a:avLst/>
          </a:prstGeom>
          <a:solidFill>
            <a:schemeClr val="bg1">
              <a:lumMod val="95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平行四辺形 5"/>
          <p:cNvSpPr/>
          <p:nvPr userDrawn="1"/>
        </p:nvSpPr>
        <p:spPr>
          <a:xfrm rot="9000000">
            <a:off x="6914248" y="5105537"/>
            <a:ext cx="4505265" cy="675997"/>
          </a:xfrm>
          <a:prstGeom prst="parallelogram">
            <a:avLst>
              <a:gd name="adj" fmla="val 58044"/>
            </a:avLst>
          </a:prstGeom>
          <a:solidFill>
            <a:schemeClr val="bg1">
              <a:lumMod val="75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正方形/長方形 6"/>
          <p:cNvSpPr/>
          <p:nvPr userDrawn="1"/>
        </p:nvSpPr>
        <p:spPr>
          <a:xfrm>
            <a:off x="7383248" y="6083608"/>
            <a:ext cx="10903165" cy="781200"/>
          </a:xfrm>
          <a:prstGeom prst="rect">
            <a:avLst/>
          </a:prstGeom>
          <a:solidFill>
            <a:schemeClr val="bg1">
              <a:lumMod val="95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テキスト プレースホルダー 11"/>
          <p:cNvSpPr>
            <a:spLocks noGrp="1"/>
          </p:cNvSpPr>
          <p:nvPr>
            <p:ph type="body" sz="quarter" idx="24" hasCustomPrompt="1"/>
          </p:nvPr>
        </p:nvSpPr>
        <p:spPr>
          <a:xfrm>
            <a:off x="862287" y="3974098"/>
            <a:ext cx="2771440" cy="848975"/>
          </a:xfrm>
        </p:spPr>
        <p:txBody>
          <a:bodyPr anchor="ctr">
            <a:noAutofit/>
          </a:bodyPr>
          <a:lstStyle>
            <a:lvl1pPr algn="ctr">
              <a:spcBef>
                <a:spcPts val="0"/>
              </a:spcBef>
              <a:defRPr sz="2800" spc="300">
                <a:solidFill>
                  <a:schemeClr val="accent1"/>
                </a:solidFill>
                <a:latin typeface="+mj-lt"/>
              </a:defRPr>
            </a:lvl1pPr>
          </a:lstStyle>
          <a:p>
            <a:pPr lvl="0"/>
            <a:r>
              <a:rPr lang="en-US" altLang="ja-JP" dirty="0" smtClean="0"/>
              <a:t>WORD</a:t>
            </a:r>
            <a:endParaRPr lang="en-US" dirty="0"/>
          </a:p>
        </p:txBody>
      </p:sp>
      <p:sp>
        <p:nvSpPr>
          <p:cNvPr id="9" name="テキスト プレースホルダー 11"/>
          <p:cNvSpPr>
            <a:spLocks noGrp="1"/>
          </p:cNvSpPr>
          <p:nvPr>
            <p:ph type="body" sz="quarter" idx="25" hasCustomPrompt="1"/>
          </p:nvPr>
        </p:nvSpPr>
        <p:spPr>
          <a:xfrm>
            <a:off x="3909559" y="3974098"/>
            <a:ext cx="2771440" cy="848975"/>
          </a:xfrm>
        </p:spPr>
        <p:txBody>
          <a:bodyPr anchor="ctr">
            <a:noAutofit/>
          </a:bodyPr>
          <a:lstStyle>
            <a:lvl1pPr algn="ctr">
              <a:spcBef>
                <a:spcPts val="0"/>
              </a:spcBef>
              <a:defRPr sz="2800" spc="300">
                <a:solidFill>
                  <a:schemeClr val="accent1"/>
                </a:solidFill>
                <a:latin typeface="+mj-lt"/>
              </a:defRPr>
            </a:lvl1pPr>
          </a:lstStyle>
          <a:p>
            <a:pPr lvl="0"/>
            <a:r>
              <a:rPr lang="en-US" altLang="ja-JP" dirty="0" smtClean="0"/>
              <a:t>WORD</a:t>
            </a:r>
            <a:endParaRPr lang="en-US" altLang="ja-JP" dirty="0"/>
          </a:p>
        </p:txBody>
      </p:sp>
      <p:sp>
        <p:nvSpPr>
          <p:cNvPr id="10" name="テキスト プレースホルダー 11"/>
          <p:cNvSpPr>
            <a:spLocks noGrp="1"/>
          </p:cNvSpPr>
          <p:nvPr>
            <p:ph type="body" sz="quarter" idx="26" hasCustomPrompt="1"/>
          </p:nvPr>
        </p:nvSpPr>
        <p:spPr>
          <a:xfrm>
            <a:off x="6956831" y="3974098"/>
            <a:ext cx="2771440" cy="848975"/>
          </a:xfrm>
        </p:spPr>
        <p:txBody>
          <a:bodyPr anchor="ctr">
            <a:noAutofit/>
          </a:bodyPr>
          <a:lstStyle>
            <a:lvl1pPr algn="ctr">
              <a:spcBef>
                <a:spcPts val="0"/>
              </a:spcBef>
              <a:defRPr sz="2800" spc="300">
                <a:solidFill>
                  <a:schemeClr val="accent1"/>
                </a:solidFill>
                <a:latin typeface="+mj-lt"/>
              </a:defRPr>
            </a:lvl1pPr>
          </a:lstStyle>
          <a:p>
            <a:pPr lvl="0"/>
            <a:r>
              <a:rPr lang="en-US" altLang="ja-JP" dirty="0" smtClean="0"/>
              <a:t>WORD</a:t>
            </a:r>
            <a:endParaRPr lang="en-US" altLang="ja-JP" dirty="0"/>
          </a:p>
        </p:txBody>
      </p:sp>
      <p:sp>
        <p:nvSpPr>
          <p:cNvPr id="11" name="テキスト プレースホルダー 11"/>
          <p:cNvSpPr>
            <a:spLocks noGrp="1"/>
          </p:cNvSpPr>
          <p:nvPr>
            <p:ph type="body" sz="quarter" idx="27" hasCustomPrompt="1"/>
          </p:nvPr>
        </p:nvSpPr>
        <p:spPr>
          <a:xfrm>
            <a:off x="8558142" y="6049720"/>
            <a:ext cx="2771440" cy="848975"/>
          </a:xfrm>
        </p:spPr>
        <p:txBody>
          <a:bodyPr anchor="ctr">
            <a:noAutofit/>
          </a:bodyPr>
          <a:lstStyle>
            <a:lvl1pPr algn="ctr">
              <a:spcBef>
                <a:spcPts val="0"/>
              </a:spcBef>
              <a:defRPr sz="2800" spc="300">
                <a:solidFill>
                  <a:schemeClr val="accent1"/>
                </a:solidFill>
                <a:latin typeface="+mj-lt"/>
              </a:defRPr>
            </a:lvl1pPr>
          </a:lstStyle>
          <a:p>
            <a:pPr lvl="0"/>
            <a:r>
              <a:rPr lang="en-US" altLang="ja-JP" dirty="0" smtClean="0"/>
              <a:t>WORD</a:t>
            </a:r>
            <a:endParaRPr lang="en-US" altLang="ja-JP" dirty="0"/>
          </a:p>
        </p:txBody>
      </p:sp>
      <p:sp>
        <p:nvSpPr>
          <p:cNvPr id="12" name="テキスト プレースホルダー 11"/>
          <p:cNvSpPr>
            <a:spLocks noGrp="1"/>
          </p:cNvSpPr>
          <p:nvPr>
            <p:ph type="body" sz="quarter" idx="28" hasCustomPrompt="1"/>
          </p:nvPr>
        </p:nvSpPr>
        <p:spPr>
          <a:xfrm>
            <a:off x="11605414" y="6049720"/>
            <a:ext cx="2771440" cy="848975"/>
          </a:xfrm>
        </p:spPr>
        <p:txBody>
          <a:bodyPr anchor="ctr">
            <a:noAutofit/>
          </a:bodyPr>
          <a:lstStyle>
            <a:lvl1pPr algn="ctr">
              <a:spcBef>
                <a:spcPts val="0"/>
              </a:spcBef>
              <a:defRPr sz="2800" spc="300">
                <a:solidFill>
                  <a:schemeClr val="accent1"/>
                </a:solidFill>
                <a:latin typeface="+mj-lt"/>
              </a:defRPr>
            </a:lvl1pPr>
          </a:lstStyle>
          <a:p>
            <a:pPr lvl="0"/>
            <a:r>
              <a:rPr lang="en-US" altLang="ja-JP" dirty="0" smtClean="0"/>
              <a:t>WORD</a:t>
            </a:r>
            <a:endParaRPr lang="en-US" altLang="ja-JP" dirty="0"/>
          </a:p>
        </p:txBody>
      </p:sp>
      <p:sp>
        <p:nvSpPr>
          <p:cNvPr id="13" name="テキスト プレースホルダー 11"/>
          <p:cNvSpPr>
            <a:spLocks noGrp="1"/>
          </p:cNvSpPr>
          <p:nvPr>
            <p:ph type="body" sz="quarter" idx="29" hasCustomPrompt="1"/>
          </p:nvPr>
        </p:nvSpPr>
        <p:spPr>
          <a:xfrm>
            <a:off x="14652686" y="6049720"/>
            <a:ext cx="2771440" cy="848975"/>
          </a:xfrm>
        </p:spPr>
        <p:txBody>
          <a:bodyPr anchor="ctr">
            <a:noAutofit/>
          </a:bodyPr>
          <a:lstStyle>
            <a:lvl1pPr algn="ctr">
              <a:spcBef>
                <a:spcPts val="0"/>
              </a:spcBef>
              <a:defRPr sz="2800" spc="300">
                <a:solidFill>
                  <a:schemeClr val="accent1"/>
                </a:solidFill>
                <a:latin typeface="+mj-lt"/>
              </a:defRPr>
            </a:lvl1pPr>
          </a:lstStyle>
          <a:p>
            <a:pPr lvl="0"/>
            <a:r>
              <a:rPr lang="en-US" altLang="ja-JP" dirty="0" smtClean="0"/>
              <a:t>WORD</a:t>
            </a:r>
            <a:endParaRPr lang="en-US" altLang="ja-JP" dirty="0"/>
          </a:p>
        </p:txBody>
      </p:sp>
      <p:grpSp>
        <p:nvGrpSpPr>
          <p:cNvPr id="16" name="グループ化 15"/>
          <p:cNvGrpSpPr/>
          <p:nvPr userDrawn="1"/>
        </p:nvGrpSpPr>
        <p:grpSpPr>
          <a:xfrm>
            <a:off x="817281" y="2263180"/>
            <a:ext cx="2925325" cy="1706701"/>
            <a:chOff x="817281" y="2038155"/>
            <a:chExt cx="2925325" cy="1706701"/>
          </a:xfrm>
          <a:solidFill>
            <a:schemeClr val="accent1">
              <a:lumMod val="20000"/>
              <a:lumOff val="80000"/>
            </a:schemeClr>
          </a:solidFill>
        </p:grpSpPr>
        <p:sp>
          <p:nvSpPr>
            <p:cNvPr id="14" name="正方形/長方形 13"/>
            <p:cNvSpPr/>
            <p:nvPr userDrawn="1"/>
          </p:nvSpPr>
          <p:spPr>
            <a:xfrm>
              <a:off x="817281" y="2038155"/>
              <a:ext cx="2925325" cy="1485165"/>
            </a:xfrm>
            <a:prstGeom prst="rect">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14"/>
            <p:cNvSpPr/>
            <p:nvPr userDrawn="1"/>
          </p:nvSpPr>
          <p:spPr>
            <a:xfrm rot="10800000">
              <a:off x="2022961" y="3301784"/>
              <a:ext cx="513963" cy="443072"/>
            </a:xfrm>
            <a:prstGeom prst="triangle">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テキスト プレースホルダー 11"/>
          <p:cNvSpPr>
            <a:spLocks noGrp="1"/>
          </p:cNvSpPr>
          <p:nvPr>
            <p:ph type="body" sz="quarter" idx="20" hasCustomPrompt="1"/>
          </p:nvPr>
        </p:nvSpPr>
        <p:spPr>
          <a:xfrm>
            <a:off x="907290" y="2353190"/>
            <a:ext cx="2700301" cy="1260140"/>
          </a:xfrm>
        </p:spPr>
        <p:txBody>
          <a:bodyPr anchor="ctr">
            <a:noAutofit/>
          </a:bodyPr>
          <a:lstStyle>
            <a:lvl1pPr algn="l">
              <a:lnSpc>
                <a:spcPct val="120000"/>
              </a:lnSpc>
              <a:defRPr sz="1600">
                <a:solidFill>
                  <a:schemeClr val="tx1"/>
                </a:solidFill>
                <a:latin typeface="+mn-lt"/>
              </a:defRPr>
            </a:lvl1pPr>
          </a:lstStyle>
          <a:p>
            <a:pPr lvl="0"/>
            <a:r>
              <a:rPr lang="en-US" altLang="ja-JP" dirty="0" smtClean="0"/>
              <a:t>Text Here</a:t>
            </a:r>
            <a:endParaRPr lang="en-US" dirty="0"/>
          </a:p>
        </p:txBody>
      </p:sp>
      <p:grpSp>
        <p:nvGrpSpPr>
          <p:cNvPr id="18" name="グループ化 17"/>
          <p:cNvGrpSpPr/>
          <p:nvPr userDrawn="1"/>
        </p:nvGrpSpPr>
        <p:grpSpPr>
          <a:xfrm>
            <a:off x="3895006" y="2257255"/>
            <a:ext cx="2925325" cy="1706701"/>
            <a:chOff x="817281" y="2038155"/>
            <a:chExt cx="2925325" cy="1706701"/>
          </a:xfrm>
          <a:solidFill>
            <a:schemeClr val="accent1">
              <a:lumMod val="20000"/>
              <a:lumOff val="80000"/>
            </a:schemeClr>
          </a:solidFill>
        </p:grpSpPr>
        <p:sp>
          <p:nvSpPr>
            <p:cNvPr id="19" name="正方形/長方形 18"/>
            <p:cNvSpPr/>
            <p:nvPr userDrawn="1"/>
          </p:nvSpPr>
          <p:spPr>
            <a:xfrm>
              <a:off x="817281" y="2038155"/>
              <a:ext cx="2925325" cy="1485165"/>
            </a:xfrm>
            <a:prstGeom prst="rect">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p:cNvSpPr/>
            <p:nvPr userDrawn="1"/>
          </p:nvSpPr>
          <p:spPr>
            <a:xfrm rot="10800000">
              <a:off x="2022961" y="3301784"/>
              <a:ext cx="513963" cy="443072"/>
            </a:xfrm>
            <a:prstGeom prst="triangle">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テキスト プレースホルダー 11"/>
          <p:cNvSpPr>
            <a:spLocks noGrp="1"/>
          </p:cNvSpPr>
          <p:nvPr>
            <p:ph type="body" sz="quarter" idx="30" hasCustomPrompt="1"/>
          </p:nvPr>
        </p:nvSpPr>
        <p:spPr>
          <a:xfrm>
            <a:off x="3985015" y="2347265"/>
            <a:ext cx="2700301" cy="1260140"/>
          </a:xfrm>
        </p:spPr>
        <p:txBody>
          <a:bodyPr anchor="ctr">
            <a:noAutofit/>
          </a:bodyPr>
          <a:lstStyle>
            <a:lvl1pPr algn="l">
              <a:lnSpc>
                <a:spcPct val="120000"/>
              </a:lnSpc>
              <a:defRPr sz="1600">
                <a:solidFill>
                  <a:schemeClr val="tx1"/>
                </a:solidFill>
                <a:latin typeface="+mn-lt"/>
              </a:defRPr>
            </a:lvl1pPr>
          </a:lstStyle>
          <a:p>
            <a:pPr lvl="0"/>
            <a:r>
              <a:rPr lang="en-US" altLang="ja-JP" dirty="0" smtClean="0"/>
              <a:t>Text Here</a:t>
            </a:r>
            <a:endParaRPr lang="en-US" dirty="0"/>
          </a:p>
        </p:txBody>
      </p:sp>
      <p:grpSp>
        <p:nvGrpSpPr>
          <p:cNvPr id="22" name="グループ化 21"/>
          <p:cNvGrpSpPr/>
          <p:nvPr userDrawn="1"/>
        </p:nvGrpSpPr>
        <p:grpSpPr>
          <a:xfrm>
            <a:off x="6972731" y="2266669"/>
            <a:ext cx="2925325" cy="1706701"/>
            <a:chOff x="817281" y="2038155"/>
            <a:chExt cx="2925325" cy="1706701"/>
          </a:xfrm>
          <a:solidFill>
            <a:schemeClr val="accent1">
              <a:lumMod val="20000"/>
              <a:lumOff val="80000"/>
            </a:schemeClr>
          </a:solidFill>
        </p:grpSpPr>
        <p:sp>
          <p:nvSpPr>
            <p:cNvPr id="23" name="正方形/長方形 22"/>
            <p:cNvSpPr/>
            <p:nvPr userDrawn="1"/>
          </p:nvSpPr>
          <p:spPr>
            <a:xfrm>
              <a:off x="817281" y="2038155"/>
              <a:ext cx="2925325" cy="1485165"/>
            </a:xfrm>
            <a:prstGeom prst="rect">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p:cNvSpPr/>
            <p:nvPr userDrawn="1"/>
          </p:nvSpPr>
          <p:spPr>
            <a:xfrm rot="10800000">
              <a:off x="2022961" y="3301784"/>
              <a:ext cx="513963" cy="443072"/>
            </a:xfrm>
            <a:prstGeom prst="triangle">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5" name="テキスト プレースホルダー 11"/>
          <p:cNvSpPr>
            <a:spLocks noGrp="1"/>
          </p:cNvSpPr>
          <p:nvPr>
            <p:ph type="body" sz="quarter" idx="31" hasCustomPrompt="1"/>
          </p:nvPr>
        </p:nvSpPr>
        <p:spPr>
          <a:xfrm>
            <a:off x="7062740" y="2356679"/>
            <a:ext cx="2700301" cy="1260140"/>
          </a:xfrm>
        </p:spPr>
        <p:txBody>
          <a:bodyPr anchor="ctr">
            <a:noAutofit/>
          </a:bodyPr>
          <a:lstStyle>
            <a:lvl1pPr algn="l">
              <a:lnSpc>
                <a:spcPct val="120000"/>
              </a:lnSpc>
              <a:defRPr sz="1600">
                <a:solidFill>
                  <a:schemeClr val="tx1"/>
                </a:solidFill>
                <a:latin typeface="+mn-lt"/>
              </a:defRPr>
            </a:lvl1pPr>
          </a:lstStyle>
          <a:p>
            <a:pPr lvl="0"/>
            <a:r>
              <a:rPr lang="en-US" altLang="ja-JP" dirty="0" smtClean="0"/>
              <a:t>Text Here</a:t>
            </a:r>
            <a:endParaRPr lang="en-US" dirty="0"/>
          </a:p>
        </p:txBody>
      </p:sp>
      <p:grpSp>
        <p:nvGrpSpPr>
          <p:cNvPr id="26" name="グループ化 25"/>
          <p:cNvGrpSpPr/>
          <p:nvPr userDrawn="1"/>
        </p:nvGrpSpPr>
        <p:grpSpPr>
          <a:xfrm rot="10800000">
            <a:off x="8523371" y="6943700"/>
            <a:ext cx="2925325" cy="1706701"/>
            <a:chOff x="817281" y="2038155"/>
            <a:chExt cx="2925325" cy="1706701"/>
          </a:xfrm>
          <a:solidFill>
            <a:schemeClr val="accent1">
              <a:lumMod val="20000"/>
              <a:lumOff val="80000"/>
            </a:schemeClr>
          </a:solidFill>
        </p:grpSpPr>
        <p:sp>
          <p:nvSpPr>
            <p:cNvPr id="27" name="正方形/長方形 26"/>
            <p:cNvSpPr/>
            <p:nvPr userDrawn="1"/>
          </p:nvSpPr>
          <p:spPr>
            <a:xfrm>
              <a:off x="817281" y="2038155"/>
              <a:ext cx="2925325" cy="1485165"/>
            </a:xfrm>
            <a:prstGeom prst="rect">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二等辺三角形 27"/>
            <p:cNvSpPr/>
            <p:nvPr userDrawn="1"/>
          </p:nvSpPr>
          <p:spPr>
            <a:xfrm rot="10800000">
              <a:off x="2022961" y="3301784"/>
              <a:ext cx="513963" cy="443072"/>
            </a:xfrm>
            <a:prstGeom prst="triangle">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9" name="テキスト プレースホルダー 11"/>
          <p:cNvSpPr>
            <a:spLocks noGrp="1"/>
          </p:cNvSpPr>
          <p:nvPr>
            <p:ph type="body" sz="quarter" idx="32" hasCustomPrompt="1"/>
          </p:nvPr>
        </p:nvSpPr>
        <p:spPr>
          <a:xfrm>
            <a:off x="8613380" y="7258735"/>
            <a:ext cx="2700301" cy="1260140"/>
          </a:xfrm>
        </p:spPr>
        <p:txBody>
          <a:bodyPr anchor="ctr">
            <a:noAutofit/>
          </a:bodyPr>
          <a:lstStyle>
            <a:lvl1pPr algn="l">
              <a:lnSpc>
                <a:spcPct val="120000"/>
              </a:lnSpc>
              <a:defRPr sz="1600">
                <a:solidFill>
                  <a:schemeClr val="tx1"/>
                </a:solidFill>
                <a:latin typeface="+mn-lt"/>
              </a:defRPr>
            </a:lvl1pPr>
          </a:lstStyle>
          <a:p>
            <a:pPr lvl="0"/>
            <a:r>
              <a:rPr lang="en-US" altLang="ja-JP" dirty="0" smtClean="0"/>
              <a:t>Text Here</a:t>
            </a:r>
            <a:endParaRPr lang="en-US" dirty="0"/>
          </a:p>
        </p:txBody>
      </p:sp>
      <p:grpSp>
        <p:nvGrpSpPr>
          <p:cNvPr id="30" name="グループ化 29"/>
          <p:cNvGrpSpPr/>
          <p:nvPr userDrawn="1"/>
        </p:nvGrpSpPr>
        <p:grpSpPr>
          <a:xfrm rot="10800000">
            <a:off x="11601096" y="6937775"/>
            <a:ext cx="2925325" cy="1706701"/>
            <a:chOff x="817281" y="2038155"/>
            <a:chExt cx="2925325" cy="1706701"/>
          </a:xfrm>
          <a:solidFill>
            <a:schemeClr val="accent1">
              <a:lumMod val="20000"/>
              <a:lumOff val="80000"/>
            </a:schemeClr>
          </a:solidFill>
        </p:grpSpPr>
        <p:sp>
          <p:nvSpPr>
            <p:cNvPr id="31" name="正方形/長方形 30"/>
            <p:cNvSpPr/>
            <p:nvPr userDrawn="1"/>
          </p:nvSpPr>
          <p:spPr>
            <a:xfrm>
              <a:off x="817281" y="2038155"/>
              <a:ext cx="2925325" cy="1485165"/>
            </a:xfrm>
            <a:prstGeom prst="rect">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二等辺三角形 31"/>
            <p:cNvSpPr/>
            <p:nvPr userDrawn="1"/>
          </p:nvSpPr>
          <p:spPr>
            <a:xfrm rot="10800000">
              <a:off x="2022961" y="3301784"/>
              <a:ext cx="513963" cy="443072"/>
            </a:xfrm>
            <a:prstGeom prst="triangle">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3" name="テキスト プレースホルダー 11"/>
          <p:cNvSpPr>
            <a:spLocks noGrp="1"/>
          </p:cNvSpPr>
          <p:nvPr>
            <p:ph type="body" sz="quarter" idx="33" hasCustomPrompt="1"/>
          </p:nvPr>
        </p:nvSpPr>
        <p:spPr>
          <a:xfrm>
            <a:off x="11691105" y="7252810"/>
            <a:ext cx="2700301" cy="1260140"/>
          </a:xfrm>
        </p:spPr>
        <p:txBody>
          <a:bodyPr anchor="ctr">
            <a:noAutofit/>
          </a:bodyPr>
          <a:lstStyle>
            <a:lvl1pPr algn="l">
              <a:lnSpc>
                <a:spcPct val="120000"/>
              </a:lnSpc>
              <a:defRPr sz="1600">
                <a:solidFill>
                  <a:schemeClr val="tx1"/>
                </a:solidFill>
                <a:latin typeface="+mn-lt"/>
              </a:defRPr>
            </a:lvl1pPr>
          </a:lstStyle>
          <a:p>
            <a:pPr lvl="0"/>
            <a:r>
              <a:rPr lang="en-US" altLang="ja-JP" dirty="0" smtClean="0"/>
              <a:t>Text Here</a:t>
            </a:r>
            <a:endParaRPr lang="en-US" dirty="0"/>
          </a:p>
        </p:txBody>
      </p:sp>
      <p:grpSp>
        <p:nvGrpSpPr>
          <p:cNvPr id="34" name="グループ化 33"/>
          <p:cNvGrpSpPr/>
          <p:nvPr userDrawn="1"/>
        </p:nvGrpSpPr>
        <p:grpSpPr>
          <a:xfrm rot="10800000">
            <a:off x="14678821" y="6947189"/>
            <a:ext cx="2925325" cy="1706701"/>
            <a:chOff x="817281" y="2038155"/>
            <a:chExt cx="2925325" cy="1706701"/>
          </a:xfrm>
          <a:solidFill>
            <a:schemeClr val="accent1">
              <a:lumMod val="20000"/>
              <a:lumOff val="80000"/>
            </a:schemeClr>
          </a:solidFill>
        </p:grpSpPr>
        <p:sp>
          <p:nvSpPr>
            <p:cNvPr id="35" name="正方形/長方形 34"/>
            <p:cNvSpPr/>
            <p:nvPr userDrawn="1"/>
          </p:nvSpPr>
          <p:spPr>
            <a:xfrm>
              <a:off x="817281" y="2038155"/>
              <a:ext cx="2925325" cy="1485165"/>
            </a:xfrm>
            <a:prstGeom prst="rect">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二等辺三角形 35"/>
            <p:cNvSpPr/>
            <p:nvPr userDrawn="1"/>
          </p:nvSpPr>
          <p:spPr>
            <a:xfrm rot="10800000">
              <a:off x="2022961" y="3301784"/>
              <a:ext cx="513963" cy="443072"/>
            </a:xfrm>
            <a:prstGeom prst="triangle">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7" name="テキスト プレースホルダー 11"/>
          <p:cNvSpPr>
            <a:spLocks noGrp="1"/>
          </p:cNvSpPr>
          <p:nvPr>
            <p:ph type="body" sz="quarter" idx="34" hasCustomPrompt="1"/>
          </p:nvPr>
        </p:nvSpPr>
        <p:spPr>
          <a:xfrm>
            <a:off x="14768830" y="7262224"/>
            <a:ext cx="2700301" cy="1260140"/>
          </a:xfrm>
        </p:spPr>
        <p:txBody>
          <a:bodyPr anchor="ctr">
            <a:noAutofit/>
          </a:bodyPr>
          <a:lstStyle>
            <a:lvl1pPr algn="l">
              <a:lnSpc>
                <a:spcPct val="120000"/>
              </a:lnSpc>
              <a:defRPr sz="1600">
                <a:solidFill>
                  <a:schemeClr val="tx1"/>
                </a:solidFill>
                <a:latin typeface="+mn-lt"/>
              </a:defRPr>
            </a:lvl1pPr>
          </a:lstStyle>
          <a:p>
            <a:pPr lvl="0"/>
            <a:r>
              <a:rPr lang="en-US" altLang="ja-JP" dirty="0" smtClean="0"/>
              <a:t>Text Here</a:t>
            </a:r>
            <a:endParaRPr lang="en-US" dirty="0"/>
          </a:p>
        </p:txBody>
      </p:sp>
      <p:sp>
        <p:nvSpPr>
          <p:cNvPr id="38" name="テキスト プレースホルダー 11"/>
          <p:cNvSpPr>
            <a:spLocks noGrp="1"/>
          </p:cNvSpPr>
          <p:nvPr>
            <p:ph type="body" sz="quarter" idx="35" hasCustomPrompt="1"/>
          </p:nvPr>
        </p:nvSpPr>
        <p:spPr>
          <a:xfrm>
            <a:off x="743139" y="5844138"/>
            <a:ext cx="6229592" cy="2809752"/>
          </a:xfrm>
        </p:spPr>
        <p:txBody>
          <a:bodyPr anchor="b">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1310109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2" presetClass="entr" presetSubtype="8" decel="100000" fill="hold" grpId="0" nodeType="after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 calcmode="lin" valueType="num">
                                      <p:cBhvr additive="base">
                                        <p:cTn id="19"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1" decel="10000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0-#ppt_h/2"/>
                                          </p:val>
                                        </p:tav>
                                        <p:tav tm="100000">
                                          <p:val>
                                            <p:strVal val="#ppt_y"/>
                                          </p:val>
                                        </p:tav>
                                      </p:tavLst>
                                    </p:anim>
                                  </p:childTnLst>
                                </p:cTn>
                              </p:par>
                              <p:par>
                                <p:cTn id="25" presetID="2" presetClass="entr" presetSubtype="1" decel="10000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0-#ppt_h/2"/>
                                          </p:val>
                                        </p:tav>
                                        <p:tav tm="100000">
                                          <p:val>
                                            <p:strVal val="#ppt_y"/>
                                          </p:val>
                                        </p:tav>
                                      </p:tavLst>
                                    </p:anim>
                                  </p:childTnLst>
                                </p:cTn>
                              </p:par>
                            </p:childTnLst>
                          </p:cTn>
                        </p:par>
                        <p:par>
                          <p:cTn id="29" fill="hold">
                            <p:stCondLst>
                              <p:cond delay="2000"/>
                            </p:stCondLst>
                            <p:childTnLst>
                              <p:par>
                                <p:cTn id="30" presetID="2" presetClass="entr" presetSubtype="8" decel="100000" fill="hold" grpId="0" nodeType="afterEffect">
                                  <p:stCondLst>
                                    <p:cond delay="500"/>
                                  </p:stCondLst>
                                  <p:childTnLst>
                                    <p:set>
                                      <p:cBhvr>
                                        <p:cTn id="31" dur="1" fill="hold">
                                          <p:stCondLst>
                                            <p:cond delay="0"/>
                                          </p:stCondLst>
                                        </p:cTn>
                                        <p:tgtEl>
                                          <p:spTgt spid="9">
                                            <p:txEl>
                                              <p:pRg st="0" end="0"/>
                                            </p:txEl>
                                          </p:spTgt>
                                        </p:tgtEl>
                                        <p:attrNameLst>
                                          <p:attrName>style.visibility</p:attrName>
                                        </p:attrNameLst>
                                      </p:cBhvr>
                                      <p:to>
                                        <p:strVal val="visible"/>
                                      </p:to>
                                    </p:set>
                                    <p:anim calcmode="lin" valueType="num">
                                      <p:cBhvr additive="base">
                                        <p:cTn id="32"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9">
                                            <p:txEl>
                                              <p:pRg st="0" end="0"/>
                                            </p:txEl>
                                          </p:spTgt>
                                        </p:tgtEl>
                                        <p:attrNameLst>
                                          <p:attrName>ppt_y</p:attrName>
                                        </p:attrNameLst>
                                      </p:cBhvr>
                                      <p:tavLst>
                                        <p:tav tm="0">
                                          <p:val>
                                            <p:strVal val="#ppt_y"/>
                                          </p:val>
                                        </p:tav>
                                        <p:tav tm="100000">
                                          <p:val>
                                            <p:strVal val="#ppt_y"/>
                                          </p:val>
                                        </p:tav>
                                      </p:tavLst>
                                    </p:anim>
                                  </p:childTnLst>
                                </p:cTn>
                              </p:par>
                              <p:par>
                                <p:cTn id="34" presetID="2" presetClass="entr" presetSubtype="1" decel="100000" fill="hold" nodeType="withEffect">
                                  <p:stCondLst>
                                    <p:cond delay="50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500" fill="hold"/>
                                        <p:tgtEl>
                                          <p:spTgt spid="18"/>
                                        </p:tgtEl>
                                        <p:attrNameLst>
                                          <p:attrName>ppt_x</p:attrName>
                                        </p:attrNameLst>
                                      </p:cBhvr>
                                      <p:tavLst>
                                        <p:tav tm="0">
                                          <p:val>
                                            <p:strVal val="#ppt_x"/>
                                          </p:val>
                                        </p:tav>
                                        <p:tav tm="100000">
                                          <p:val>
                                            <p:strVal val="#ppt_x"/>
                                          </p:val>
                                        </p:tav>
                                      </p:tavLst>
                                    </p:anim>
                                    <p:anim calcmode="lin" valueType="num">
                                      <p:cBhvr additive="base">
                                        <p:cTn id="37" dur="500" fill="hold"/>
                                        <p:tgtEl>
                                          <p:spTgt spid="18"/>
                                        </p:tgtEl>
                                        <p:attrNameLst>
                                          <p:attrName>ppt_y</p:attrName>
                                        </p:attrNameLst>
                                      </p:cBhvr>
                                      <p:tavLst>
                                        <p:tav tm="0">
                                          <p:val>
                                            <p:strVal val="0-#ppt_h/2"/>
                                          </p:val>
                                        </p:tav>
                                        <p:tav tm="100000">
                                          <p:val>
                                            <p:strVal val="#ppt_y"/>
                                          </p:val>
                                        </p:tav>
                                      </p:tavLst>
                                    </p:anim>
                                  </p:childTnLst>
                                </p:cTn>
                              </p:par>
                              <p:par>
                                <p:cTn id="38" presetID="2" presetClass="entr" presetSubtype="1" decel="100000" fill="hold" grpId="0" nodeType="withEffect">
                                  <p:stCondLst>
                                    <p:cond delay="50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500" fill="hold"/>
                                        <p:tgtEl>
                                          <p:spTgt spid="21"/>
                                        </p:tgtEl>
                                        <p:attrNameLst>
                                          <p:attrName>ppt_x</p:attrName>
                                        </p:attrNameLst>
                                      </p:cBhvr>
                                      <p:tavLst>
                                        <p:tav tm="0">
                                          <p:val>
                                            <p:strVal val="#ppt_x"/>
                                          </p:val>
                                        </p:tav>
                                        <p:tav tm="100000">
                                          <p:val>
                                            <p:strVal val="#ppt_x"/>
                                          </p:val>
                                        </p:tav>
                                      </p:tavLst>
                                    </p:anim>
                                    <p:anim calcmode="lin" valueType="num">
                                      <p:cBhvr additive="base">
                                        <p:cTn id="41" dur="500" fill="hold"/>
                                        <p:tgtEl>
                                          <p:spTgt spid="21"/>
                                        </p:tgtEl>
                                        <p:attrNameLst>
                                          <p:attrName>ppt_y</p:attrName>
                                        </p:attrNameLst>
                                      </p:cBhvr>
                                      <p:tavLst>
                                        <p:tav tm="0">
                                          <p:val>
                                            <p:strVal val="0-#ppt_h/2"/>
                                          </p:val>
                                        </p:tav>
                                        <p:tav tm="100000">
                                          <p:val>
                                            <p:strVal val="#ppt_y"/>
                                          </p:val>
                                        </p:tav>
                                      </p:tavLst>
                                    </p:anim>
                                  </p:childTnLst>
                                </p:cTn>
                              </p:par>
                            </p:childTnLst>
                          </p:cTn>
                        </p:par>
                        <p:par>
                          <p:cTn id="42" fill="hold">
                            <p:stCondLst>
                              <p:cond delay="3000"/>
                            </p:stCondLst>
                            <p:childTnLst>
                              <p:par>
                                <p:cTn id="43" presetID="2" presetClass="entr" presetSubtype="8" decel="100000" fill="hold" grpId="0" nodeType="afterEffect">
                                  <p:stCondLst>
                                    <p:cond delay="500"/>
                                  </p:stCondLst>
                                  <p:childTnLst>
                                    <p:set>
                                      <p:cBhvr>
                                        <p:cTn id="44" dur="1" fill="hold">
                                          <p:stCondLst>
                                            <p:cond delay="0"/>
                                          </p:stCondLst>
                                        </p:cTn>
                                        <p:tgtEl>
                                          <p:spTgt spid="10">
                                            <p:txEl>
                                              <p:pRg st="0" end="0"/>
                                            </p:txEl>
                                          </p:spTgt>
                                        </p:tgtEl>
                                        <p:attrNameLst>
                                          <p:attrName>style.visibility</p:attrName>
                                        </p:attrNameLst>
                                      </p:cBhvr>
                                      <p:to>
                                        <p:strVal val="visible"/>
                                      </p:to>
                                    </p:set>
                                    <p:anim calcmode="lin" valueType="num">
                                      <p:cBhvr additive="base">
                                        <p:cTn id="45"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10">
                                            <p:txEl>
                                              <p:pRg st="0" end="0"/>
                                            </p:txEl>
                                          </p:spTgt>
                                        </p:tgtEl>
                                        <p:attrNameLst>
                                          <p:attrName>ppt_y</p:attrName>
                                        </p:attrNameLst>
                                      </p:cBhvr>
                                      <p:tavLst>
                                        <p:tav tm="0">
                                          <p:val>
                                            <p:strVal val="#ppt_y"/>
                                          </p:val>
                                        </p:tav>
                                        <p:tav tm="100000">
                                          <p:val>
                                            <p:strVal val="#ppt_y"/>
                                          </p:val>
                                        </p:tav>
                                      </p:tavLst>
                                    </p:anim>
                                  </p:childTnLst>
                                </p:cTn>
                              </p:par>
                              <p:par>
                                <p:cTn id="47" presetID="2" presetClass="entr" presetSubtype="1" decel="100000" fill="hold" nodeType="withEffect">
                                  <p:stCondLst>
                                    <p:cond delay="50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ppt_x"/>
                                          </p:val>
                                        </p:tav>
                                        <p:tav tm="100000">
                                          <p:val>
                                            <p:strVal val="#ppt_x"/>
                                          </p:val>
                                        </p:tav>
                                      </p:tavLst>
                                    </p:anim>
                                    <p:anim calcmode="lin" valueType="num">
                                      <p:cBhvr additive="base">
                                        <p:cTn id="50" dur="500" fill="hold"/>
                                        <p:tgtEl>
                                          <p:spTgt spid="22"/>
                                        </p:tgtEl>
                                        <p:attrNameLst>
                                          <p:attrName>ppt_y</p:attrName>
                                        </p:attrNameLst>
                                      </p:cBhvr>
                                      <p:tavLst>
                                        <p:tav tm="0">
                                          <p:val>
                                            <p:strVal val="0-#ppt_h/2"/>
                                          </p:val>
                                        </p:tav>
                                        <p:tav tm="100000">
                                          <p:val>
                                            <p:strVal val="#ppt_y"/>
                                          </p:val>
                                        </p:tav>
                                      </p:tavLst>
                                    </p:anim>
                                  </p:childTnLst>
                                </p:cTn>
                              </p:par>
                              <p:par>
                                <p:cTn id="51" presetID="2" presetClass="entr" presetSubtype="1" decel="100000" fill="hold" grpId="0" nodeType="withEffect">
                                  <p:stCondLst>
                                    <p:cond delay="500"/>
                                  </p:stCondLst>
                                  <p:childTnLst>
                                    <p:set>
                                      <p:cBhvr>
                                        <p:cTn id="52" dur="1" fill="hold">
                                          <p:stCondLst>
                                            <p:cond delay="0"/>
                                          </p:stCondLst>
                                        </p:cTn>
                                        <p:tgtEl>
                                          <p:spTgt spid="25"/>
                                        </p:tgtEl>
                                        <p:attrNameLst>
                                          <p:attrName>style.visibility</p:attrName>
                                        </p:attrNameLst>
                                      </p:cBhvr>
                                      <p:to>
                                        <p:strVal val="visible"/>
                                      </p:to>
                                    </p:set>
                                    <p:anim calcmode="lin" valueType="num">
                                      <p:cBhvr additive="base">
                                        <p:cTn id="53" dur="500" fill="hold"/>
                                        <p:tgtEl>
                                          <p:spTgt spid="25"/>
                                        </p:tgtEl>
                                        <p:attrNameLst>
                                          <p:attrName>ppt_x</p:attrName>
                                        </p:attrNameLst>
                                      </p:cBhvr>
                                      <p:tavLst>
                                        <p:tav tm="0">
                                          <p:val>
                                            <p:strVal val="#ppt_x"/>
                                          </p:val>
                                        </p:tav>
                                        <p:tav tm="100000">
                                          <p:val>
                                            <p:strVal val="#ppt_x"/>
                                          </p:val>
                                        </p:tav>
                                      </p:tavLst>
                                    </p:anim>
                                    <p:anim calcmode="lin" valueType="num">
                                      <p:cBhvr additive="base">
                                        <p:cTn id="54" dur="500" fill="hold"/>
                                        <p:tgtEl>
                                          <p:spTgt spid="25"/>
                                        </p:tgtEl>
                                        <p:attrNameLst>
                                          <p:attrName>ppt_y</p:attrName>
                                        </p:attrNameLst>
                                      </p:cBhvr>
                                      <p:tavLst>
                                        <p:tav tm="0">
                                          <p:val>
                                            <p:strVal val="0-#ppt_h/2"/>
                                          </p:val>
                                        </p:tav>
                                        <p:tav tm="100000">
                                          <p:val>
                                            <p:strVal val="#ppt_y"/>
                                          </p:val>
                                        </p:tav>
                                      </p:tavLst>
                                    </p:anim>
                                  </p:childTnLst>
                                </p:cTn>
                              </p:par>
                            </p:childTnLst>
                          </p:cTn>
                        </p:par>
                        <p:par>
                          <p:cTn id="55" fill="hold">
                            <p:stCondLst>
                              <p:cond delay="4000"/>
                            </p:stCondLst>
                            <p:childTnLst>
                              <p:par>
                                <p:cTn id="56" presetID="2" presetClass="entr" presetSubtype="2" decel="100000" fill="hold" grpId="0" nodeType="afterEffect">
                                  <p:stCondLst>
                                    <p:cond delay="500"/>
                                  </p:stCondLst>
                                  <p:childTnLst>
                                    <p:set>
                                      <p:cBhvr>
                                        <p:cTn id="57" dur="1" fill="hold">
                                          <p:stCondLst>
                                            <p:cond delay="0"/>
                                          </p:stCondLst>
                                        </p:cTn>
                                        <p:tgtEl>
                                          <p:spTgt spid="11">
                                            <p:txEl>
                                              <p:pRg st="0" end="0"/>
                                            </p:txEl>
                                          </p:spTgt>
                                        </p:tgtEl>
                                        <p:attrNameLst>
                                          <p:attrName>style.visibility</p:attrName>
                                        </p:attrNameLst>
                                      </p:cBhvr>
                                      <p:to>
                                        <p:strVal val="visible"/>
                                      </p:to>
                                    </p:set>
                                    <p:anim calcmode="lin" valueType="num">
                                      <p:cBhvr additive="base">
                                        <p:cTn id="58"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59" dur="500" fill="hold"/>
                                        <p:tgtEl>
                                          <p:spTgt spid="11">
                                            <p:txEl>
                                              <p:pRg st="0" end="0"/>
                                            </p:txEl>
                                          </p:spTgt>
                                        </p:tgtEl>
                                        <p:attrNameLst>
                                          <p:attrName>ppt_y</p:attrName>
                                        </p:attrNameLst>
                                      </p:cBhvr>
                                      <p:tavLst>
                                        <p:tav tm="0">
                                          <p:val>
                                            <p:strVal val="#ppt_y"/>
                                          </p:val>
                                        </p:tav>
                                        <p:tav tm="100000">
                                          <p:val>
                                            <p:strVal val="#ppt_y"/>
                                          </p:val>
                                        </p:tav>
                                      </p:tavLst>
                                    </p:anim>
                                  </p:childTnLst>
                                </p:cTn>
                              </p:par>
                              <p:par>
                                <p:cTn id="60" presetID="2" presetClass="entr" presetSubtype="4" decel="100000" fill="hold" nodeType="withEffect">
                                  <p:stCondLst>
                                    <p:cond delay="500"/>
                                  </p:stCondLst>
                                  <p:childTnLst>
                                    <p:set>
                                      <p:cBhvr>
                                        <p:cTn id="61" dur="1" fill="hold">
                                          <p:stCondLst>
                                            <p:cond delay="0"/>
                                          </p:stCondLst>
                                        </p:cTn>
                                        <p:tgtEl>
                                          <p:spTgt spid="26"/>
                                        </p:tgtEl>
                                        <p:attrNameLst>
                                          <p:attrName>style.visibility</p:attrName>
                                        </p:attrNameLst>
                                      </p:cBhvr>
                                      <p:to>
                                        <p:strVal val="visible"/>
                                      </p:to>
                                    </p:set>
                                    <p:anim calcmode="lin" valueType="num">
                                      <p:cBhvr additive="base">
                                        <p:cTn id="62" dur="500" fill="hold"/>
                                        <p:tgtEl>
                                          <p:spTgt spid="26"/>
                                        </p:tgtEl>
                                        <p:attrNameLst>
                                          <p:attrName>ppt_x</p:attrName>
                                        </p:attrNameLst>
                                      </p:cBhvr>
                                      <p:tavLst>
                                        <p:tav tm="0">
                                          <p:val>
                                            <p:strVal val="#ppt_x"/>
                                          </p:val>
                                        </p:tav>
                                        <p:tav tm="100000">
                                          <p:val>
                                            <p:strVal val="#ppt_x"/>
                                          </p:val>
                                        </p:tav>
                                      </p:tavLst>
                                    </p:anim>
                                    <p:anim calcmode="lin" valueType="num">
                                      <p:cBhvr additive="base">
                                        <p:cTn id="63" dur="500" fill="hold"/>
                                        <p:tgtEl>
                                          <p:spTgt spid="26"/>
                                        </p:tgtEl>
                                        <p:attrNameLst>
                                          <p:attrName>ppt_y</p:attrName>
                                        </p:attrNameLst>
                                      </p:cBhvr>
                                      <p:tavLst>
                                        <p:tav tm="0">
                                          <p:val>
                                            <p:strVal val="1+#ppt_h/2"/>
                                          </p:val>
                                        </p:tav>
                                        <p:tav tm="100000">
                                          <p:val>
                                            <p:strVal val="#ppt_y"/>
                                          </p:val>
                                        </p:tav>
                                      </p:tavLst>
                                    </p:anim>
                                  </p:childTnLst>
                                </p:cTn>
                              </p:par>
                              <p:par>
                                <p:cTn id="64" presetID="2" presetClass="entr" presetSubtype="4" decel="100000" fill="hold" grpId="0" nodeType="withEffect">
                                  <p:stCondLst>
                                    <p:cond delay="500"/>
                                  </p:stCondLst>
                                  <p:childTnLst>
                                    <p:set>
                                      <p:cBhvr>
                                        <p:cTn id="65" dur="1" fill="hold">
                                          <p:stCondLst>
                                            <p:cond delay="0"/>
                                          </p:stCondLst>
                                        </p:cTn>
                                        <p:tgtEl>
                                          <p:spTgt spid="29"/>
                                        </p:tgtEl>
                                        <p:attrNameLst>
                                          <p:attrName>style.visibility</p:attrName>
                                        </p:attrNameLst>
                                      </p:cBhvr>
                                      <p:to>
                                        <p:strVal val="visible"/>
                                      </p:to>
                                    </p:set>
                                    <p:anim calcmode="lin" valueType="num">
                                      <p:cBhvr additive="base">
                                        <p:cTn id="66" dur="500" fill="hold"/>
                                        <p:tgtEl>
                                          <p:spTgt spid="29"/>
                                        </p:tgtEl>
                                        <p:attrNameLst>
                                          <p:attrName>ppt_x</p:attrName>
                                        </p:attrNameLst>
                                      </p:cBhvr>
                                      <p:tavLst>
                                        <p:tav tm="0">
                                          <p:val>
                                            <p:strVal val="#ppt_x"/>
                                          </p:val>
                                        </p:tav>
                                        <p:tav tm="100000">
                                          <p:val>
                                            <p:strVal val="#ppt_x"/>
                                          </p:val>
                                        </p:tav>
                                      </p:tavLst>
                                    </p:anim>
                                    <p:anim calcmode="lin" valueType="num">
                                      <p:cBhvr additive="base">
                                        <p:cTn id="67" dur="500" fill="hold"/>
                                        <p:tgtEl>
                                          <p:spTgt spid="29"/>
                                        </p:tgtEl>
                                        <p:attrNameLst>
                                          <p:attrName>ppt_y</p:attrName>
                                        </p:attrNameLst>
                                      </p:cBhvr>
                                      <p:tavLst>
                                        <p:tav tm="0">
                                          <p:val>
                                            <p:strVal val="1+#ppt_h/2"/>
                                          </p:val>
                                        </p:tav>
                                        <p:tav tm="100000">
                                          <p:val>
                                            <p:strVal val="#ppt_y"/>
                                          </p:val>
                                        </p:tav>
                                      </p:tavLst>
                                    </p:anim>
                                  </p:childTnLst>
                                </p:cTn>
                              </p:par>
                            </p:childTnLst>
                          </p:cTn>
                        </p:par>
                        <p:par>
                          <p:cTn id="68" fill="hold">
                            <p:stCondLst>
                              <p:cond delay="5000"/>
                            </p:stCondLst>
                            <p:childTnLst>
                              <p:par>
                                <p:cTn id="69" presetID="2" presetClass="entr" presetSubtype="2" decel="100000" fill="hold" grpId="0" nodeType="afterEffect">
                                  <p:stCondLst>
                                    <p:cond delay="500"/>
                                  </p:stCondLst>
                                  <p:childTnLst>
                                    <p:set>
                                      <p:cBhvr>
                                        <p:cTn id="70" dur="1" fill="hold">
                                          <p:stCondLst>
                                            <p:cond delay="0"/>
                                          </p:stCondLst>
                                        </p:cTn>
                                        <p:tgtEl>
                                          <p:spTgt spid="12">
                                            <p:txEl>
                                              <p:pRg st="0" end="0"/>
                                            </p:txEl>
                                          </p:spTgt>
                                        </p:tgtEl>
                                        <p:attrNameLst>
                                          <p:attrName>style.visibility</p:attrName>
                                        </p:attrNameLst>
                                      </p:cBhvr>
                                      <p:to>
                                        <p:strVal val="visible"/>
                                      </p:to>
                                    </p:set>
                                    <p:anim calcmode="lin" valueType="num">
                                      <p:cBhvr additive="base">
                                        <p:cTn id="71"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12">
                                            <p:txEl>
                                              <p:pRg st="0" end="0"/>
                                            </p:txEl>
                                          </p:spTgt>
                                        </p:tgtEl>
                                        <p:attrNameLst>
                                          <p:attrName>ppt_y</p:attrName>
                                        </p:attrNameLst>
                                      </p:cBhvr>
                                      <p:tavLst>
                                        <p:tav tm="0">
                                          <p:val>
                                            <p:strVal val="#ppt_y"/>
                                          </p:val>
                                        </p:tav>
                                        <p:tav tm="100000">
                                          <p:val>
                                            <p:strVal val="#ppt_y"/>
                                          </p:val>
                                        </p:tav>
                                      </p:tavLst>
                                    </p:anim>
                                  </p:childTnLst>
                                </p:cTn>
                              </p:par>
                              <p:par>
                                <p:cTn id="73" presetID="2" presetClass="entr" presetSubtype="4" decel="100000" fill="hold" nodeType="withEffect">
                                  <p:stCondLst>
                                    <p:cond delay="500"/>
                                  </p:stCondLst>
                                  <p:childTnLst>
                                    <p:set>
                                      <p:cBhvr>
                                        <p:cTn id="74" dur="1" fill="hold">
                                          <p:stCondLst>
                                            <p:cond delay="0"/>
                                          </p:stCondLst>
                                        </p:cTn>
                                        <p:tgtEl>
                                          <p:spTgt spid="30"/>
                                        </p:tgtEl>
                                        <p:attrNameLst>
                                          <p:attrName>style.visibility</p:attrName>
                                        </p:attrNameLst>
                                      </p:cBhvr>
                                      <p:to>
                                        <p:strVal val="visible"/>
                                      </p:to>
                                    </p:set>
                                    <p:anim calcmode="lin" valueType="num">
                                      <p:cBhvr additive="base">
                                        <p:cTn id="75" dur="500" fill="hold"/>
                                        <p:tgtEl>
                                          <p:spTgt spid="30"/>
                                        </p:tgtEl>
                                        <p:attrNameLst>
                                          <p:attrName>ppt_x</p:attrName>
                                        </p:attrNameLst>
                                      </p:cBhvr>
                                      <p:tavLst>
                                        <p:tav tm="0">
                                          <p:val>
                                            <p:strVal val="#ppt_x"/>
                                          </p:val>
                                        </p:tav>
                                        <p:tav tm="100000">
                                          <p:val>
                                            <p:strVal val="#ppt_x"/>
                                          </p:val>
                                        </p:tav>
                                      </p:tavLst>
                                    </p:anim>
                                    <p:anim calcmode="lin" valueType="num">
                                      <p:cBhvr additive="base">
                                        <p:cTn id="76" dur="500" fill="hold"/>
                                        <p:tgtEl>
                                          <p:spTgt spid="30"/>
                                        </p:tgtEl>
                                        <p:attrNameLst>
                                          <p:attrName>ppt_y</p:attrName>
                                        </p:attrNameLst>
                                      </p:cBhvr>
                                      <p:tavLst>
                                        <p:tav tm="0">
                                          <p:val>
                                            <p:strVal val="1+#ppt_h/2"/>
                                          </p:val>
                                        </p:tav>
                                        <p:tav tm="100000">
                                          <p:val>
                                            <p:strVal val="#ppt_y"/>
                                          </p:val>
                                        </p:tav>
                                      </p:tavLst>
                                    </p:anim>
                                  </p:childTnLst>
                                </p:cTn>
                              </p:par>
                              <p:par>
                                <p:cTn id="77" presetID="2" presetClass="entr" presetSubtype="4" decel="100000" fill="hold" grpId="0" nodeType="withEffect">
                                  <p:stCondLst>
                                    <p:cond delay="500"/>
                                  </p:stCondLst>
                                  <p:childTnLst>
                                    <p:set>
                                      <p:cBhvr>
                                        <p:cTn id="78" dur="1" fill="hold">
                                          <p:stCondLst>
                                            <p:cond delay="0"/>
                                          </p:stCondLst>
                                        </p:cTn>
                                        <p:tgtEl>
                                          <p:spTgt spid="33"/>
                                        </p:tgtEl>
                                        <p:attrNameLst>
                                          <p:attrName>style.visibility</p:attrName>
                                        </p:attrNameLst>
                                      </p:cBhvr>
                                      <p:to>
                                        <p:strVal val="visible"/>
                                      </p:to>
                                    </p:set>
                                    <p:anim calcmode="lin" valueType="num">
                                      <p:cBhvr additive="base">
                                        <p:cTn id="79" dur="500" fill="hold"/>
                                        <p:tgtEl>
                                          <p:spTgt spid="33"/>
                                        </p:tgtEl>
                                        <p:attrNameLst>
                                          <p:attrName>ppt_x</p:attrName>
                                        </p:attrNameLst>
                                      </p:cBhvr>
                                      <p:tavLst>
                                        <p:tav tm="0">
                                          <p:val>
                                            <p:strVal val="#ppt_x"/>
                                          </p:val>
                                        </p:tav>
                                        <p:tav tm="100000">
                                          <p:val>
                                            <p:strVal val="#ppt_x"/>
                                          </p:val>
                                        </p:tav>
                                      </p:tavLst>
                                    </p:anim>
                                    <p:anim calcmode="lin" valueType="num">
                                      <p:cBhvr additive="base">
                                        <p:cTn id="80" dur="500" fill="hold"/>
                                        <p:tgtEl>
                                          <p:spTgt spid="33"/>
                                        </p:tgtEl>
                                        <p:attrNameLst>
                                          <p:attrName>ppt_y</p:attrName>
                                        </p:attrNameLst>
                                      </p:cBhvr>
                                      <p:tavLst>
                                        <p:tav tm="0">
                                          <p:val>
                                            <p:strVal val="1+#ppt_h/2"/>
                                          </p:val>
                                        </p:tav>
                                        <p:tav tm="100000">
                                          <p:val>
                                            <p:strVal val="#ppt_y"/>
                                          </p:val>
                                        </p:tav>
                                      </p:tavLst>
                                    </p:anim>
                                  </p:childTnLst>
                                </p:cTn>
                              </p:par>
                            </p:childTnLst>
                          </p:cTn>
                        </p:par>
                        <p:par>
                          <p:cTn id="81" fill="hold">
                            <p:stCondLst>
                              <p:cond delay="6000"/>
                            </p:stCondLst>
                            <p:childTnLst>
                              <p:par>
                                <p:cTn id="82" presetID="2" presetClass="entr" presetSubtype="2" decel="100000" fill="hold" grpId="0" nodeType="afterEffect">
                                  <p:stCondLst>
                                    <p:cond delay="500"/>
                                  </p:stCondLst>
                                  <p:childTnLst>
                                    <p:set>
                                      <p:cBhvr>
                                        <p:cTn id="83" dur="1" fill="hold">
                                          <p:stCondLst>
                                            <p:cond delay="0"/>
                                          </p:stCondLst>
                                        </p:cTn>
                                        <p:tgtEl>
                                          <p:spTgt spid="13">
                                            <p:txEl>
                                              <p:pRg st="0" end="0"/>
                                            </p:txEl>
                                          </p:spTgt>
                                        </p:tgtEl>
                                        <p:attrNameLst>
                                          <p:attrName>style.visibility</p:attrName>
                                        </p:attrNameLst>
                                      </p:cBhvr>
                                      <p:to>
                                        <p:strVal val="visible"/>
                                      </p:to>
                                    </p:set>
                                    <p:anim calcmode="lin" valueType="num">
                                      <p:cBhvr additive="base">
                                        <p:cTn id="8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85" dur="500" fill="hold"/>
                                        <p:tgtEl>
                                          <p:spTgt spid="13">
                                            <p:txEl>
                                              <p:pRg st="0" end="0"/>
                                            </p:txEl>
                                          </p:spTgt>
                                        </p:tgtEl>
                                        <p:attrNameLst>
                                          <p:attrName>ppt_y</p:attrName>
                                        </p:attrNameLst>
                                      </p:cBhvr>
                                      <p:tavLst>
                                        <p:tav tm="0">
                                          <p:val>
                                            <p:strVal val="#ppt_y"/>
                                          </p:val>
                                        </p:tav>
                                        <p:tav tm="100000">
                                          <p:val>
                                            <p:strVal val="#ppt_y"/>
                                          </p:val>
                                        </p:tav>
                                      </p:tavLst>
                                    </p:anim>
                                  </p:childTnLst>
                                </p:cTn>
                              </p:par>
                              <p:par>
                                <p:cTn id="86" presetID="2" presetClass="entr" presetSubtype="4" decel="100000" fill="hold" nodeType="withEffect">
                                  <p:stCondLst>
                                    <p:cond delay="500"/>
                                  </p:stCondLst>
                                  <p:childTnLst>
                                    <p:set>
                                      <p:cBhvr>
                                        <p:cTn id="87" dur="1" fill="hold">
                                          <p:stCondLst>
                                            <p:cond delay="0"/>
                                          </p:stCondLst>
                                        </p:cTn>
                                        <p:tgtEl>
                                          <p:spTgt spid="34"/>
                                        </p:tgtEl>
                                        <p:attrNameLst>
                                          <p:attrName>style.visibility</p:attrName>
                                        </p:attrNameLst>
                                      </p:cBhvr>
                                      <p:to>
                                        <p:strVal val="visible"/>
                                      </p:to>
                                    </p:set>
                                    <p:anim calcmode="lin" valueType="num">
                                      <p:cBhvr additive="base">
                                        <p:cTn id="88" dur="500" fill="hold"/>
                                        <p:tgtEl>
                                          <p:spTgt spid="34"/>
                                        </p:tgtEl>
                                        <p:attrNameLst>
                                          <p:attrName>ppt_x</p:attrName>
                                        </p:attrNameLst>
                                      </p:cBhvr>
                                      <p:tavLst>
                                        <p:tav tm="0">
                                          <p:val>
                                            <p:strVal val="#ppt_x"/>
                                          </p:val>
                                        </p:tav>
                                        <p:tav tm="100000">
                                          <p:val>
                                            <p:strVal val="#ppt_x"/>
                                          </p:val>
                                        </p:tav>
                                      </p:tavLst>
                                    </p:anim>
                                    <p:anim calcmode="lin" valueType="num">
                                      <p:cBhvr additive="base">
                                        <p:cTn id="89" dur="500" fill="hold"/>
                                        <p:tgtEl>
                                          <p:spTgt spid="34"/>
                                        </p:tgtEl>
                                        <p:attrNameLst>
                                          <p:attrName>ppt_y</p:attrName>
                                        </p:attrNameLst>
                                      </p:cBhvr>
                                      <p:tavLst>
                                        <p:tav tm="0">
                                          <p:val>
                                            <p:strVal val="1+#ppt_h/2"/>
                                          </p:val>
                                        </p:tav>
                                        <p:tav tm="100000">
                                          <p:val>
                                            <p:strVal val="#ppt_y"/>
                                          </p:val>
                                        </p:tav>
                                      </p:tavLst>
                                    </p:anim>
                                  </p:childTnLst>
                                </p:cTn>
                              </p:par>
                              <p:par>
                                <p:cTn id="90" presetID="2" presetClass="entr" presetSubtype="4" decel="100000" fill="hold" grpId="0" nodeType="withEffect">
                                  <p:stCondLst>
                                    <p:cond delay="500"/>
                                  </p:stCondLst>
                                  <p:childTnLst>
                                    <p:set>
                                      <p:cBhvr>
                                        <p:cTn id="91" dur="1" fill="hold">
                                          <p:stCondLst>
                                            <p:cond delay="0"/>
                                          </p:stCondLst>
                                        </p:cTn>
                                        <p:tgtEl>
                                          <p:spTgt spid="37"/>
                                        </p:tgtEl>
                                        <p:attrNameLst>
                                          <p:attrName>style.visibility</p:attrName>
                                        </p:attrNameLst>
                                      </p:cBhvr>
                                      <p:to>
                                        <p:strVal val="visible"/>
                                      </p:to>
                                    </p:set>
                                    <p:anim calcmode="lin" valueType="num">
                                      <p:cBhvr additive="base">
                                        <p:cTn id="92" dur="500" fill="hold"/>
                                        <p:tgtEl>
                                          <p:spTgt spid="37"/>
                                        </p:tgtEl>
                                        <p:attrNameLst>
                                          <p:attrName>ppt_x</p:attrName>
                                        </p:attrNameLst>
                                      </p:cBhvr>
                                      <p:tavLst>
                                        <p:tav tm="0">
                                          <p:val>
                                            <p:strVal val="#ppt_x"/>
                                          </p:val>
                                        </p:tav>
                                        <p:tav tm="100000">
                                          <p:val>
                                            <p:strVal val="#ppt_x"/>
                                          </p:val>
                                        </p:tav>
                                      </p:tavLst>
                                    </p:anim>
                                    <p:anim calcmode="lin" valueType="num">
                                      <p:cBhvr additive="base">
                                        <p:cTn id="93" dur="500" fill="hold"/>
                                        <p:tgtEl>
                                          <p:spTgt spid="37"/>
                                        </p:tgtEl>
                                        <p:attrNameLst>
                                          <p:attrName>ppt_y</p:attrName>
                                        </p:attrNameLst>
                                      </p:cBhvr>
                                      <p:tavLst>
                                        <p:tav tm="0">
                                          <p:val>
                                            <p:strVal val="1+#ppt_h/2"/>
                                          </p:val>
                                        </p:tav>
                                        <p:tav tm="100000">
                                          <p:val>
                                            <p:strVal val="#ppt_y"/>
                                          </p:val>
                                        </p:tav>
                                      </p:tavLst>
                                    </p:anim>
                                  </p:childTnLst>
                                </p:cTn>
                              </p:par>
                            </p:childTnLst>
                          </p:cTn>
                        </p:par>
                        <p:par>
                          <p:cTn id="94" fill="hold">
                            <p:stCondLst>
                              <p:cond delay="7000"/>
                            </p:stCondLst>
                            <p:childTnLst>
                              <p:par>
                                <p:cTn id="95" presetID="10" presetClass="entr" presetSubtype="0" fill="hold" grpId="0" nodeType="afterEffect">
                                  <p:stCondLst>
                                    <p:cond delay="500"/>
                                  </p:stCondLst>
                                  <p:childTnLst>
                                    <p:set>
                                      <p:cBhvr>
                                        <p:cTn id="96" dur="1" fill="hold">
                                          <p:stCondLst>
                                            <p:cond delay="0"/>
                                          </p:stCondLst>
                                        </p:cTn>
                                        <p:tgtEl>
                                          <p:spTgt spid="38">
                                            <p:txEl>
                                              <p:pRg st="0" end="0"/>
                                            </p:txEl>
                                          </p:spTgt>
                                        </p:tgtEl>
                                        <p:attrNameLst>
                                          <p:attrName>style.visibility</p:attrName>
                                        </p:attrNameLst>
                                      </p:cBhvr>
                                      <p:to>
                                        <p:strVal val="visible"/>
                                      </p:to>
                                    </p:set>
                                    <p:animEffect transition="in" filter="fade">
                                      <p:cBhvr>
                                        <p:cTn id="97" dur="500"/>
                                        <p:tgtEl>
                                          <p:spTgt spid="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build="p">
        <p:tmplLst>
          <p:tmpl lvl="1">
            <p:tnLst>
              <p:par>
                <p:cTn presetID="2" presetClass="entr" presetSubtype="8"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9" grpId="0" build="p">
        <p:tmplLst>
          <p:tmpl lvl="1">
            <p:tnLst>
              <p:par>
                <p:cTn presetID="2" presetClass="entr" presetSubtype="8" decel="100000" fill="hold" nodeType="after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0-#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2" presetClass="entr" presetSubtype="8" decel="100000" fill="hold" nodeType="afterEffect">
                  <p:stCondLst>
                    <p:cond delay="5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0-#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 presetClass="entr" presetSubtype="2" decel="100000" fill="hold" nodeType="after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2" grpId="0" build="p">
        <p:tmplLst>
          <p:tmpl lvl="1">
            <p:tnLst>
              <p:par>
                <p:cTn presetID="2" presetClass="entr" presetSubtype="2" decel="100000" fill="hold" nodeType="after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after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7" grpId="0">
        <p:tmplLst>
          <p:tmpl>
            <p:tnLst>
              <p:par>
                <p:cTn presetID="2" presetClass="entr" presetSubtype="1"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5" grpId="0">
        <p:tmplLst>
          <p:tmpl>
            <p:tnLst>
              <p:par>
                <p:cTn presetID="2" presetClass="entr" presetSubtype="1" decel="10000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0-#ppt_h/2"/>
                          </p:val>
                        </p:tav>
                        <p:tav tm="100000">
                          <p:val>
                            <p:strVal val="#ppt_y"/>
                          </p:val>
                        </p:tav>
                      </p:tavLst>
                    </p:anim>
                  </p:childTnLst>
                </p:cTn>
              </p:par>
            </p:tnLst>
          </p:tmpl>
        </p:tmplLst>
      </p:bldP>
      <p:bldP spid="29" grpId="0">
        <p:tmplLst>
          <p:tmpl>
            <p:tnLst>
              <p:par>
                <p:cTn presetID="2" presetClass="entr" presetSubtype="4" decel="100000" fill="hold" nodeType="withEffect">
                  <p:stCondLst>
                    <p:cond delay="50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3" grpId="0">
        <p:tmplLst>
          <p:tmpl>
            <p:tnLst>
              <p:par>
                <p:cTn presetID="2" presetClass="entr" presetSubtype="4" decel="100000" fill="hold" nodeType="withEffect">
                  <p:stCondLst>
                    <p:cond delay="50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7" grpId="0">
        <p:tmplLst>
          <p:tmpl>
            <p:tnLst>
              <p:par>
                <p:cTn presetID="2" presetClass="entr" presetSubtype="4" decel="100000" fill="hold" nodeType="withEffect">
                  <p:stCondLst>
                    <p:cond delay="5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ppt_x"/>
                          </p:val>
                        </p:tav>
                        <p:tav tm="100000">
                          <p:val>
                            <p:strVal val="#ppt_x"/>
                          </p:val>
                        </p:tav>
                      </p:tavLst>
                    </p:anim>
                    <p:anim calcmode="lin" valueType="num">
                      <p:cBhvr additive="base">
                        <p:cTn dur="500" fill="hold"/>
                        <p:tgtEl>
                          <p:spTgt spid="37"/>
                        </p:tgtEl>
                        <p:attrNameLst>
                          <p:attrName>ppt_y</p:attrName>
                        </p:attrNameLst>
                      </p:cBhvr>
                      <p:tavLst>
                        <p:tav tm="0">
                          <p:val>
                            <p:strVal val="1+#ppt_h/2"/>
                          </p:val>
                        </p:tav>
                        <p:tav tm="100000">
                          <p:val>
                            <p:strVal val="#ppt_y"/>
                          </p:val>
                        </p:tav>
                      </p:tavLst>
                    </p:anim>
                  </p:childTnLst>
                </p:cTn>
              </p:par>
            </p:tnLst>
          </p:tmpl>
        </p:tmplLst>
      </p:bldP>
      <p:bldP spid="38" grpId="0" build="p">
        <p:tmplLst>
          <p:tmpl lvl="1">
            <p:tnLst>
              <p:par>
                <p:cTn presetID="10" presetClass="entr" presetSubtype="0" fill="hold" nodeType="afterEffect">
                  <p:stCondLst>
                    <p:cond delay="50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 Images and Captions">
    <p:spTree>
      <p:nvGrpSpPr>
        <p:cNvPr id="1" name=""/>
        <p:cNvGrpSpPr/>
        <p:nvPr/>
      </p:nvGrpSpPr>
      <p:grpSpPr>
        <a:xfrm>
          <a:off x="0" y="0"/>
          <a:ext cx="0" cy="0"/>
          <a:chOff x="0" y="0"/>
          <a:chExt cx="0" cy="0"/>
        </a:xfrm>
      </p:grpSpPr>
      <p:sp>
        <p:nvSpPr>
          <p:cNvPr id="6" name="図プレースホルダー 5"/>
          <p:cNvSpPr>
            <a:spLocks noGrp="1"/>
          </p:cNvSpPr>
          <p:nvPr>
            <p:ph type="pic" sz="quarter" idx="12" hasCustomPrompt="1"/>
          </p:nvPr>
        </p:nvSpPr>
        <p:spPr>
          <a:xfrm>
            <a:off x="623214" y="1993150"/>
            <a:ext cx="4212000" cy="5760640"/>
          </a:xfrm>
        </p:spPr>
        <p:txBody>
          <a:bodyPr/>
          <a:lstStyle>
            <a:lvl1pPr>
              <a:defRPr/>
            </a:lvl1pPr>
          </a:lstStyle>
          <a:p>
            <a:r>
              <a:rPr kumimoji="1" lang="en-US" altLang="ja-JP" dirty="0" smtClean="0"/>
              <a:t>Add an image</a:t>
            </a:r>
            <a:endParaRPr kumimoji="1" lang="ja-JP" altLang="en-US" dirty="0"/>
          </a:p>
        </p:txBody>
      </p:sp>
      <p:sp>
        <p:nvSpPr>
          <p:cNvPr id="2" name="タイトル 1"/>
          <p:cNvSpPr>
            <a:spLocks noGrp="1"/>
          </p:cNvSpPr>
          <p:nvPr>
            <p:ph type="title" hasCustomPrompt="1"/>
          </p:nvPr>
        </p:nvSpPr>
        <p:spPr/>
        <p:txBody>
          <a:body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11" name="テキスト プレースホルダー 11"/>
          <p:cNvSpPr>
            <a:spLocks noGrp="1"/>
          </p:cNvSpPr>
          <p:nvPr>
            <p:ph type="body" sz="quarter" idx="32" hasCustomPrompt="1"/>
          </p:nvPr>
        </p:nvSpPr>
        <p:spPr>
          <a:xfrm>
            <a:off x="2955019" y="8023820"/>
            <a:ext cx="12376375" cy="1305145"/>
          </a:xfrm>
        </p:spPr>
        <p:txBody>
          <a:bodyPr anchor="t">
            <a:noAutofit/>
          </a:bodyPr>
          <a:lstStyle>
            <a:lvl1pPr algn="ctr">
              <a:lnSpc>
                <a:spcPct val="120000"/>
              </a:lnSpc>
              <a:spcBef>
                <a:spcPts val="0"/>
              </a:spcBef>
              <a:defRPr sz="2000">
                <a:solidFill>
                  <a:schemeClr val="tx1"/>
                </a:solidFill>
                <a:latin typeface="+mn-lt"/>
              </a:defRPr>
            </a:lvl1pPr>
          </a:lstStyle>
          <a:p>
            <a:pPr lvl="0"/>
            <a:r>
              <a:rPr lang="en-US" altLang="ja-JP" dirty="0" smtClean="0"/>
              <a:t>Text Here</a:t>
            </a:r>
            <a:endParaRPr lang="en-US" dirty="0"/>
          </a:p>
        </p:txBody>
      </p:sp>
      <p:sp>
        <p:nvSpPr>
          <p:cNvPr id="20" name="図プレースホルダー 5"/>
          <p:cNvSpPr>
            <a:spLocks noGrp="1"/>
          </p:cNvSpPr>
          <p:nvPr>
            <p:ph type="pic" sz="quarter" idx="33" hasCustomPrompt="1"/>
          </p:nvPr>
        </p:nvSpPr>
        <p:spPr>
          <a:xfrm>
            <a:off x="4894526" y="1993150"/>
            <a:ext cx="4212000" cy="5760640"/>
          </a:xfrm>
        </p:spPr>
        <p:txBody>
          <a:bodyPr/>
          <a:lstStyle>
            <a:lvl1pPr>
              <a:defRPr/>
            </a:lvl1pPr>
          </a:lstStyle>
          <a:p>
            <a:r>
              <a:rPr kumimoji="1" lang="en-US" altLang="ja-JP" dirty="0" smtClean="0"/>
              <a:t>Add an image</a:t>
            </a:r>
            <a:endParaRPr kumimoji="1" lang="ja-JP" altLang="en-US" dirty="0"/>
          </a:p>
        </p:txBody>
      </p:sp>
      <p:sp>
        <p:nvSpPr>
          <p:cNvPr id="21" name="図プレースホルダー 5"/>
          <p:cNvSpPr>
            <a:spLocks noGrp="1"/>
          </p:cNvSpPr>
          <p:nvPr>
            <p:ph type="pic" sz="quarter" idx="34" hasCustomPrompt="1"/>
          </p:nvPr>
        </p:nvSpPr>
        <p:spPr>
          <a:xfrm>
            <a:off x="9165838" y="1993150"/>
            <a:ext cx="4212000" cy="5760640"/>
          </a:xfrm>
        </p:spPr>
        <p:txBody>
          <a:bodyPr/>
          <a:lstStyle>
            <a:lvl1pPr>
              <a:defRPr/>
            </a:lvl1pPr>
          </a:lstStyle>
          <a:p>
            <a:r>
              <a:rPr kumimoji="1" lang="en-US" altLang="ja-JP" dirty="0" smtClean="0"/>
              <a:t>Add an image</a:t>
            </a:r>
            <a:endParaRPr kumimoji="1" lang="ja-JP" altLang="en-US" dirty="0"/>
          </a:p>
        </p:txBody>
      </p:sp>
      <p:sp>
        <p:nvSpPr>
          <p:cNvPr id="22" name="図プレースホルダー 5"/>
          <p:cNvSpPr>
            <a:spLocks noGrp="1"/>
          </p:cNvSpPr>
          <p:nvPr>
            <p:ph type="pic" sz="quarter" idx="35" hasCustomPrompt="1"/>
          </p:nvPr>
        </p:nvSpPr>
        <p:spPr>
          <a:xfrm>
            <a:off x="13437151" y="1993150"/>
            <a:ext cx="4212000" cy="5760640"/>
          </a:xfrm>
        </p:spPr>
        <p:txBody>
          <a:bodyPr/>
          <a:lstStyle>
            <a:lvl1pPr>
              <a:defRPr/>
            </a:lvl1pPr>
          </a:lstStyle>
          <a:p>
            <a:r>
              <a:rPr kumimoji="1" lang="en-US" altLang="ja-JP" dirty="0" smtClean="0"/>
              <a:t>Add an image</a:t>
            </a:r>
            <a:endParaRPr kumimoji="1" lang="ja-JP" altLang="en-US" dirty="0"/>
          </a:p>
        </p:txBody>
      </p:sp>
      <p:sp>
        <p:nvSpPr>
          <p:cNvPr id="12" name="テキスト プレースホルダー 11"/>
          <p:cNvSpPr>
            <a:spLocks noGrp="1"/>
          </p:cNvSpPr>
          <p:nvPr>
            <p:ph type="body" sz="quarter" idx="36" hasCustomPrompt="1"/>
          </p:nvPr>
        </p:nvSpPr>
        <p:spPr>
          <a:xfrm>
            <a:off x="623214" y="6403641"/>
            <a:ext cx="4212000" cy="1349710"/>
          </a:xfrm>
          <a:solidFill>
            <a:schemeClr val="tx2">
              <a:alpha val="65000"/>
            </a:schemeClr>
          </a:solidFill>
        </p:spPr>
        <p:txBody>
          <a:bodyPr/>
          <a:lstStyle>
            <a:lvl1pPr>
              <a:lnSpc>
                <a:spcPct val="120000"/>
              </a:lnSpc>
              <a:defRPr>
                <a:solidFill>
                  <a:schemeClr val="bg1"/>
                </a:solidFill>
              </a:defRPr>
            </a:lvl1pPr>
          </a:lstStyle>
          <a:p>
            <a:pPr lvl="0"/>
            <a:r>
              <a:rPr kumimoji="1" lang="en-US" altLang="ja-JP" dirty="0" smtClean="0"/>
              <a:t>TEXT</a:t>
            </a:r>
            <a:endParaRPr kumimoji="1" lang="ja-JP" altLang="en-US" dirty="0"/>
          </a:p>
        </p:txBody>
      </p:sp>
      <p:sp>
        <p:nvSpPr>
          <p:cNvPr id="23" name="テキスト プレースホルダー 11"/>
          <p:cNvSpPr>
            <a:spLocks noGrp="1"/>
          </p:cNvSpPr>
          <p:nvPr>
            <p:ph type="body" sz="quarter" idx="37" hasCustomPrompt="1"/>
          </p:nvPr>
        </p:nvSpPr>
        <p:spPr>
          <a:xfrm>
            <a:off x="623214" y="5818575"/>
            <a:ext cx="4212000" cy="584625"/>
          </a:xfrm>
          <a:solidFill>
            <a:schemeClr val="accent1">
              <a:alpha val="65000"/>
            </a:schemeClr>
          </a:solidFill>
        </p:spPr>
        <p:txBody>
          <a:bodyPr anchor="ctr">
            <a:noAutofit/>
          </a:bodyPr>
          <a:lstStyle>
            <a:lvl1pPr>
              <a:spcBef>
                <a:spcPts val="0"/>
              </a:spcBef>
              <a:defRPr sz="2800" spc="300">
                <a:solidFill>
                  <a:schemeClr val="bg1"/>
                </a:solidFill>
                <a:latin typeface="+mj-lt"/>
              </a:defRPr>
            </a:lvl1pPr>
          </a:lstStyle>
          <a:p>
            <a:pPr lvl="0"/>
            <a:r>
              <a:rPr kumimoji="1" lang="en-US" altLang="ja-JP" dirty="0" smtClean="0"/>
              <a:t>TEXT</a:t>
            </a:r>
            <a:endParaRPr kumimoji="1" lang="ja-JP" altLang="en-US" dirty="0"/>
          </a:p>
        </p:txBody>
      </p:sp>
      <p:sp>
        <p:nvSpPr>
          <p:cNvPr id="24" name="テキスト プレースホルダー 11"/>
          <p:cNvSpPr>
            <a:spLocks noGrp="1"/>
          </p:cNvSpPr>
          <p:nvPr>
            <p:ph type="body" sz="quarter" idx="38" hasCustomPrompt="1"/>
          </p:nvPr>
        </p:nvSpPr>
        <p:spPr>
          <a:xfrm>
            <a:off x="4894526" y="6403640"/>
            <a:ext cx="4212000" cy="1349710"/>
          </a:xfrm>
          <a:solidFill>
            <a:schemeClr val="tx2">
              <a:alpha val="65000"/>
            </a:schemeClr>
          </a:solidFill>
        </p:spPr>
        <p:txBody>
          <a:bodyPr/>
          <a:lstStyle>
            <a:lvl1pPr>
              <a:lnSpc>
                <a:spcPct val="120000"/>
              </a:lnSpc>
              <a:defRPr>
                <a:solidFill>
                  <a:schemeClr val="bg1"/>
                </a:solidFill>
              </a:defRPr>
            </a:lvl1pPr>
          </a:lstStyle>
          <a:p>
            <a:pPr lvl="0"/>
            <a:r>
              <a:rPr kumimoji="1" lang="en-US" altLang="ja-JP" dirty="0" smtClean="0"/>
              <a:t>TEXT</a:t>
            </a:r>
            <a:endParaRPr kumimoji="1" lang="ja-JP" altLang="en-US" dirty="0"/>
          </a:p>
        </p:txBody>
      </p:sp>
      <p:sp>
        <p:nvSpPr>
          <p:cNvPr id="25" name="テキスト プレースホルダー 11"/>
          <p:cNvSpPr>
            <a:spLocks noGrp="1"/>
          </p:cNvSpPr>
          <p:nvPr>
            <p:ph type="body" sz="quarter" idx="39" hasCustomPrompt="1"/>
          </p:nvPr>
        </p:nvSpPr>
        <p:spPr>
          <a:xfrm>
            <a:off x="4894526" y="5818574"/>
            <a:ext cx="4212000" cy="584625"/>
          </a:xfrm>
          <a:solidFill>
            <a:schemeClr val="accent1">
              <a:alpha val="65000"/>
            </a:schemeClr>
          </a:solidFill>
        </p:spPr>
        <p:txBody>
          <a:bodyPr anchor="ctr">
            <a:noAutofit/>
          </a:bodyPr>
          <a:lstStyle>
            <a:lvl1pPr>
              <a:spcBef>
                <a:spcPts val="0"/>
              </a:spcBef>
              <a:defRPr sz="2800" spc="300">
                <a:solidFill>
                  <a:schemeClr val="bg1"/>
                </a:solidFill>
                <a:latin typeface="+mj-lt"/>
              </a:defRPr>
            </a:lvl1pPr>
          </a:lstStyle>
          <a:p>
            <a:pPr lvl="0"/>
            <a:r>
              <a:rPr kumimoji="1" lang="en-US" altLang="ja-JP" dirty="0" smtClean="0"/>
              <a:t>TEXT</a:t>
            </a:r>
            <a:endParaRPr kumimoji="1" lang="ja-JP" altLang="en-US" dirty="0"/>
          </a:p>
        </p:txBody>
      </p:sp>
      <p:sp>
        <p:nvSpPr>
          <p:cNvPr id="26" name="テキスト プレースホルダー 11"/>
          <p:cNvSpPr>
            <a:spLocks noGrp="1"/>
          </p:cNvSpPr>
          <p:nvPr>
            <p:ph type="body" sz="quarter" idx="40" hasCustomPrompt="1"/>
          </p:nvPr>
        </p:nvSpPr>
        <p:spPr>
          <a:xfrm>
            <a:off x="9165838" y="6404080"/>
            <a:ext cx="4212000" cy="1349710"/>
          </a:xfrm>
          <a:solidFill>
            <a:schemeClr val="tx2">
              <a:alpha val="65000"/>
            </a:schemeClr>
          </a:solidFill>
        </p:spPr>
        <p:txBody>
          <a:bodyPr/>
          <a:lstStyle>
            <a:lvl1pPr>
              <a:lnSpc>
                <a:spcPct val="120000"/>
              </a:lnSpc>
              <a:defRPr>
                <a:solidFill>
                  <a:schemeClr val="bg1"/>
                </a:solidFill>
              </a:defRPr>
            </a:lvl1pPr>
          </a:lstStyle>
          <a:p>
            <a:pPr lvl="0"/>
            <a:r>
              <a:rPr kumimoji="1" lang="en-US" altLang="ja-JP" dirty="0" smtClean="0"/>
              <a:t>TEXT</a:t>
            </a:r>
            <a:endParaRPr kumimoji="1" lang="ja-JP" altLang="en-US" dirty="0"/>
          </a:p>
        </p:txBody>
      </p:sp>
      <p:sp>
        <p:nvSpPr>
          <p:cNvPr id="27" name="テキスト プレースホルダー 11"/>
          <p:cNvSpPr>
            <a:spLocks noGrp="1"/>
          </p:cNvSpPr>
          <p:nvPr>
            <p:ph type="body" sz="quarter" idx="41" hasCustomPrompt="1"/>
          </p:nvPr>
        </p:nvSpPr>
        <p:spPr>
          <a:xfrm>
            <a:off x="9165838" y="5819014"/>
            <a:ext cx="4212000" cy="584625"/>
          </a:xfrm>
          <a:solidFill>
            <a:schemeClr val="accent1">
              <a:alpha val="65000"/>
            </a:schemeClr>
          </a:solidFill>
        </p:spPr>
        <p:txBody>
          <a:bodyPr anchor="ctr">
            <a:noAutofit/>
          </a:bodyPr>
          <a:lstStyle>
            <a:lvl1pPr>
              <a:spcBef>
                <a:spcPts val="0"/>
              </a:spcBef>
              <a:defRPr sz="2800" spc="300">
                <a:solidFill>
                  <a:schemeClr val="bg1"/>
                </a:solidFill>
                <a:latin typeface="+mj-lt"/>
              </a:defRPr>
            </a:lvl1pPr>
          </a:lstStyle>
          <a:p>
            <a:pPr lvl="0"/>
            <a:r>
              <a:rPr kumimoji="1" lang="en-US" altLang="ja-JP" dirty="0" smtClean="0"/>
              <a:t>TEXT</a:t>
            </a:r>
            <a:endParaRPr kumimoji="1" lang="ja-JP" altLang="en-US" dirty="0"/>
          </a:p>
        </p:txBody>
      </p:sp>
      <p:sp>
        <p:nvSpPr>
          <p:cNvPr id="28" name="テキスト プレースホルダー 11"/>
          <p:cNvSpPr>
            <a:spLocks noGrp="1"/>
          </p:cNvSpPr>
          <p:nvPr>
            <p:ph type="body" sz="quarter" idx="42" hasCustomPrompt="1"/>
          </p:nvPr>
        </p:nvSpPr>
        <p:spPr>
          <a:xfrm>
            <a:off x="13437151" y="6404079"/>
            <a:ext cx="4212000" cy="1349710"/>
          </a:xfrm>
          <a:solidFill>
            <a:schemeClr val="tx2">
              <a:alpha val="65000"/>
            </a:schemeClr>
          </a:solidFill>
        </p:spPr>
        <p:txBody>
          <a:bodyPr/>
          <a:lstStyle>
            <a:lvl1pPr>
              <a:lnSpc>
                <a:spcPct val="120000"/>
              </a:lnSpc>
              <a:defRPr>
                <a:solidFill>
                  <a:schemeClr val="bg1"/>
                </a:solidFill>
              </a:defRPr>
            </a:lvl1pPr>
          </a:lstStyle>
          <a:p>
            <a:pPr lvl="0"/>
            <a:r>
              <a:rPr kumimoji="1" lang="en-US" altLang="ja-JP" dirty="0" smtClean="0"/>
              <a:t>TEXT</a:t>
            </a:r>
            <a:endParaRPr kumimoji="1" lang="ja-JP" altLang="en-US" dirty="0"/>
          </a:p>
        </p:txBody>
      </p:sp>
      <p:sp>
        <p:nvSpPr>
          <p:cNvPr id="29" name="テキスト プレースホルダー 11"/>
          <p:cNvSpPr>
            <a:spLocks noGrp="1"/>
          </p:cNvSpPr>
          <p:nvPr>
            <p:ph type="body" sz="quarter" idx="43" hasCustomPrompt="1"/>
          </p:nvPr>
        </p:nvSpPr>
        <p:spPr>
          <a:xfrm>
            <a:off x="13437151" y="5819013"/>
            <a:ext cx="4212000" cy="584625"/>
          </a:xfrm>
          <a:solidFill>
            <a:schemeClr val="accent1">
              <a:alpha val="65000"/>
            </a:schemeClr>
          </a:solidFill>
        </p:spPr>
        <p:txBody>
          <a:bodyPr anchor="ctr">
            <a:noAutofit/>
          </a:bodyPr>
          <a:lstStyle>
            <a:lvl1pPr>
              <a:spcBef>
                <a:spcPts val="0"/>
              </a:spcBef>
              <a:defRPr sz="2800" spc="300">
                <a:solidFill>
                  <a:schemeClr val="bg1"/>
                </a:solidFill>
                <a:latin typeface="+mj-lt"/>
              </a:defRPr>
            </a:lvl1pPr>
          </a:lstStyle>
          <a:p>
            <a:pPr lvl="0"/>
            <a:r>
              <a:rPr kumimoji="1" lang="en-US" altLang="ja-JP" dirty="0" smtClean="0"/>
              <a:t>TEXT</a:t>
            </a:r>
            <a:endParaRPr kumimoji="1" lang="ja-JP" altLang="en-US" dirty="0"/>
          </a:p>
        </p:txBody>
      </p:sp>
    </p:spTree>
    <p:extLst>
      <p:ext uri="{BB962C8B-B14F-4D97-AF65-F5344CB8AC3E}">
        <p14:creationId xmlns:p14="http://schemas.microsoft.com/office/powerpoint/2010/main" val="58181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childTnLst>
                          </p:cTn>
                        </p:par>
                        <p:par>
                          <p:cTn id="15" fill="hold">
                            <p:stCondLst>
                              <p:cond delay="1000"/>
                            </p:stCondLst>
                            <p:childTnLst>
                              <p:par>
                                <p:cTn id="16" presetID="10" presetClass="entr" presetSubtype="0" fill="hold" grpId="0" nodeType="afterEffect">
                                  <p:stCondLst>
                                    <p:cond delay="25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par>
                          <p:cTn id="19" fill="hold">
                            <p:stCondLst>
                              <p:cond delay="1750"/>
                            </p:stCondLst>
                            <p:childTnLst>
                              <p:par>
                                <p:cTn id="20" presetID="10" presetClass="entr" presetSubtype="0"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par>
                          <p:cTn id="26" fill="hold">
                            <p:stCondLst>
                              <p:cond delay="2250"/>
                            </p:stCondLst>
                            <p:childTnLst>
                              <p:par>
                                <p:cTn id="27" presetID="10" presetClass="entr" presetSubtype="0" fill="hold" grpId="0" nodeType="afterEffect">
                                  <p:stCondLst>
                                    <p:cond delay="25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par>
                          <p:cTn id="37" fill="hold">
                            <p:stCondLst>
                              <p:cond delay="3500"/>
                            </p:stCondLst>
                            <p:childTnLst>
                              <p:par>
                                <p:cTn id="38" presetID="10" presetClass="entr" presetSubtype="0" fill="hold" grpId="0" nodeType="afterEffect">
                                  <p:stCondLst>
                                    <p:cond delay="25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childTnLst>
                          </p:cTn>
                        </p:par>
                        <p:par>
                          <p:cTn id="41" fill="hold">
                            <p:stCondLst>
                              <p:cond delay="4250"/>
                            </p:stCondLst>
                            <p:childTnLst>
                              <p:par>
                                <p:cTn id="42" presetID="10" presetClass="entr" presetSubtype="0" fill="hold" grpId="0" nodeType="after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childTnLst>
                          </p:cTn>
                        </p:par>
                        <p:par>
                          <p:cTn id="48" fill="hold">
                            <p:stCondLst>
                              <p:cond delay="4750"/>
                            </p:stCondLst>
                            <p:childTnLst>
                              <p:par>
                                <p:cTn id="49" presetID="2" presetClass="entr" presetSubtype="4" decel="100000" fill="hold" grpId="0" nodeType="afterEffect">
                                  <p:stCondLst>
                                    <p:cond delay="50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fill="hold"/>
                                        <p:tgtEl>
                                          <p:spTgt spid="11"/>
                                        </p:tgtEl>
                                        <p:attrNameLst>
                                          <p:attrName>ppt_x</p:attrName>
                                        </p:attrNameLst>
                                      </p:cBhvr>
                                      <p:tavLst>
                                        <p:tav tm="0">
                                          <p:val>
                                            <p:strVal val="#ppt_x"/>
                                          </p:val>
                                        </p:tav>
                                        <p:tav tm="100000">
                                          <p:val>
                                            <p:strVal val="#ppt_x"/>
                                          </p:val>
                                        </p:tav>
                                      </p:tavLst>
                                    </p:anim>
                                    <p:anim calcmode="lin" valueType="num">
                                      <p:cBhvr additive="base">
                                        <p:cTn id="5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tmplLst>
          <p:tmpl>
            <p:tnLst>
              <p:par>
                <p:cTn presetID="2" presetClass="entr" presetSubtype="4" decel="100000" fill="hold" nodeType="after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1+#ppt_h/2"/>
                          </p:val>
                        </p:tav>
                        <p:tav tm="100000">
                          <p:val>
                            <p:strVal val="#ppt_y"/>
                          </p:val>
                        </p:tav>
                      </p:tavLst>
                    </p:anim>
                  </p:childTnLst>
                </p:cTn>
              </p:par>
            </p:tnLst>
          </p:tmpl>
        </p:tmplLst>
      </p:bldP>
      <p:bldP spid="20" grpId="0"/>
      <p:bldP spid="21" grpId="0"/>
      <p:bldP spid="22" grpId="0"/>
      <p:bldP spid="12" grpId="0" animBg="1">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23" grpId="0" animBg="1">
        <p:tmplLst>
          <p:tmpl>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animBg="1">
        <p:tmplLst>
          <p:tmpl>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animBg="1">
        <p:tmplLst>
          <p:tmpl>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animBg="1">
        <p:tmplLst>
          <p:tmpl>
            <p:tnLst>
              <p:par>
                <p:cTn presetID="10"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animBg="1">
        <p:tmplLst>
          <p:tmpl>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tmplLst>
          <p:tmpl>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animBg="1">
        <p:tmplLst>
          <p:tmpl>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ircle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ドーナツ 4"/>
          <p:cNvSpPr/>
          <p:nvPr userDrawn="1"/>
        </p:nvSpPr>
        <p:spPr>
          <a:xfrm>
            <a:off x="6262886" y="2579009"/>
            <a:ext cx="5760642" cy="5769284"/>
          </a:xfrm>
          <a:prstGeom prst="donut">
            <a:avLst>
              <a:gd name="adj" fmla="val 8728"/>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6" name="アーチ 6"/>
          <p:cNvSpPr/>
          <p:nvPr userDrawn="1"/>
        </p:nvSpPr>
        <p:spPr>
          <a:xfrm>
            <a:off x="9178776" y="2579009"/>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40000"/>
              <a:lumOff val="6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7" name="アーチ 6"/>
          <p:cNvSpPr/>
          <p:nvPr userDrawn="1"/>
        </p:nvSpPr>
        <p:spPr>
          <a:xfrm rot="5400000">
            <a:off x="9021655" y="5346420"/>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40000"/>
              <a:lumOff val="6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8" name="アーチ 6"/>
          <p:cNvSpPr/>
          <p:nvPr userDrawn="1"/>
        </p:nvSpPr>
        <p:spPr>
          <a:xfrm rot="10800000">
            <a:off x="6254245" y="5189298"/>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40000"/>
              <a:lumOff val="6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9" name="アーチ 6"/>
          <p:cNvSpPr/>
          <p:nvPr userDrawn="1"/>
        </p:nvSpPr>
        <p:spPr>
          <a:xfrm rot="16200000">
            <a:off x="6411365" y="2421095"/>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40000"/>
              <a:lumOff val="6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8" name="テキスト プレースホルダー 11"/>
          <p:cNvSpPr>
            <a:spLocks noGrp="1"/>
          </p:cNvSpPr>
          <p:nvPr>
            <p:ph type="body" sz="quarter" idx="31" hasCustomPrompt="1"/>
          </p:nvPr>
        </p:nvSpPr>
        <p:spPr>
          <a:xfrm>
            <a:off x="12158541" y="3397743"/>
            <a:ext cx="5490610" cy="1651134"/>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
        <p:nvSpPr>
          <p:cNvPr id="19" name="テキスト プレースホルダー 11"/>
          <p:cNvSpPr>
            <a:spLocks noGrp="1"/>
          </p:cNvSpPr>
          <p:nvPr>
            <p:ph type="body" sz="quarter" idx="32" hasCustomPrompt="1"/>
          </p:nvPr>
        </p:nvSpPr>
        <p:spPr>
          <a:xfrm>
            <a:off x="12158541" y="2660883"/>
            <a:ext cx="5490610" cy="773203"/>
          </a:xfrm>
        </p:spPr>
        <p:txBody>
          <a:bodyPr anchor="b">
            <a:noAutofit/>
          </a:bodyPr>
          <a:lstStyle>
            <a:lvl1pPr algn="l">
              <a:lnSpc>
                <a:spcPct val="100000"/>
              </a:lnSpc>
              <a:spcBef>
                <a:spcPts val="0"/>
              </a:spcBef>
              <a:defRPr sz="2800" spc="300">
                <a:solidFill>
                  <a:schemeClr val="accent1"/>
                </a:solidFill>
                <a:latin typeface="+mj-lt"/>
              </a:defRPr>
            </a:lvl1pPr>
          </a:lstStyle>
          <a:p>
            <a:pPr lvl="0"/>
            <a:r>
              <a:rPr lang="en-US" altLang="ja-JP" dirty="0" smtClean="0"/>
              <a:t>TEXT HERE</a:t>
            </a:r>
            <a:endParaRPr lang="en-US" dirty="0"/>
          </a:p>
        </p:txBody>
      </p:sp>
      <p:sp>
        <p:nvSpPr>
          <p:cNvPr id="20" name="テキスト プレースホルダー 11"/>
          <p:cNvSpPr>
            <a:spLocks noGrp="1"/>
          </p:cNvSpPr>
          <p:nvPr>
            <p:ph type="body" sz="quarter" idx="33" hasCustomPrompt="1"/>
          </p:nvPr>
        </p:nvSpPr>
        <p:spPr>
          <a:xfrm>
            <a:off x="12158541" y="6683108"/>
            <a:ext cx="5490610" cy="1651134"/>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
        <p:nvSpPr>
          <p:cNvPr id="21" name="テキスト プレースホルダー 11"/>
          <p:cNvSpPr>
            <a:spLocks noGrp="1"/>
          </p:cNvSpPr>
          <p:nvPr>
            <p:ph type="body" sz="quarter" idx="34" hasCustomPrompt="1"/>
          </p:nvPr>
        </p:nvSpPr>
        <p:spPr>
          <a:xfrm>
            <a:off x="12158541" y="5946248"/>
            <a:ext cx="5490610" cy="773203"/>
          </a:xfrm>
        </p:spPr>
        <p:txBody>
          <a:bodyPr anchor="b">
            <a:noAutofit/>
          </a:bodyPr>
          <a:lstStyle>
            <a:lvl1pPr algn="l">
              <a:lnSpc>
                <a:spcPct val="100000"/>
              </a:lnSpc>
              <a:spcBef>
                <a:spcPts val="0"/>
              </a:spcBef>
              <a:defRPr sz="2800" spc="300">
                <a:solidFill>
                  <a:schemeClr val="accent1"/>
                </a:solidFill>
                <a:latin typeface="+mj-lt"/>
              </a:defRPr>
            </a:lvl1pPr>
          </a:lstStyle>
          <a:p>
            <a:pPr lvl="0"/>
            <a:r>
              <a:rPr lang="en-US" altLang="ja-JP" dirty="0" smtClean="0"/>
              <a:t>TEXT HERE</a:t>
            </a:r>
            <a:endParaRPr lang="en-US" dirty="0"/>
          </a:p>
        </p:txBody>
      </p:sp>
      <p:sp>
        <p:nvSpPr>
          <p:cNvPr id="22" name="テキスト プレースホルダー 11"/>
          <p:cNvSpPr>
            <a:spLocks noGrp="1"/>
          </p:cNvSpPr>
          <p:nvPr>
            <p:ph type="body" sz="quarter" idx="35" hasCustomPrompt="1"/>
          </p:nvPr>
        </p:nvSpPr>
        <p:spPr>
          <a:xfrm>
            <a:off x="637261" y="3411794"/>
            <a:ext cx="5490610" cy="1651134"/>
          </a:xfrm>
        </p:spPr>
        <p:txBody>
          <a:bodyPr anchor="t">
            <a:noAutofit/>
          </a:bodyPr>
          <a:lstStyle>
            <a:lvl1pPr algn="r">
              <a:lnSpc>
                <a:spcPct val="120000"/>
              </a:lnSpc>
              <a:defRPr sz="2000">
                <a:solidFill>
                  <a:schemeClr val="tx1"/>
                </a:solidFill>
                <a:latin typeface="+mn-lt"/>
              </a:defRPr>
            </a:lvl1pPr>
          </a:lstStyle>
          <a:p>
            <a:pPr lvl="0"/>
            <a:r>
              <a:rPr lang="en-US" altLang="ja-JP" dirty="0" smtClean="0"/>
              <a:t>Text Here</a:t>
            </a:r>
            <a:endParaRPr lang="en-US" dirty="0"/>
          </a:p>
        </p:txBody>
      </p:sp>
      <p:sp>
        <p:nvSpPr>
          <p:cNvPr id="23" name="テキスト プレースホルダー 11"/>
          <p:cNvSpPr>
            <a:spLocks noGrp="1"/>
          </p:cNvSpPr>
          <p:nvPr>
            <p:ph type="body" sz="quarter" idx="36" hasCustomPrompt="1"/>
          </p:nvPr>
        </p:nvSpPr>
        <p:spPr>
          <a:xfrm>
            <a:off x="637261" y="2674934"/>
            <a:ext cx="5490610" cy="773203"/>
          </a:xfrm>
        </p:spPr>
        <p:txBody>
          <a:bodyPr anchor="b">
            <a:noAutofit/>
          </a:bodyPr>
          <a:lstStyle>
            <a:lvl1pPr algn="r">
              <a:lnSpc>
                <a:spcPct val="100000"/>
              </a:lnSpc>
              <a:spcBef>
                <a:spcPts val="0"/>
              </a:spcBef>
              <a:defRPr sz="2800" spc="300">
                <a:solidFill>
                  <a:schemeClr val="accent1"/>
                </a:solidFill>
                <a:latin typeface="+mj-lt"/>
              </a:defRPr>
            </a:lvl1pPr>
          </a:lstStyle>
          <a:p>
            <a:pPr lvl="0"/>
            <a:r>
              <a:rPr lang="en-US" altLang="ja-JP" dirty="0" smtClean="0"/>
              <a:t>TEXT HERE</a:t>
            </a:r>
            <a:endParaRPr lang="en-US" dirty="0"/>
          </a:p>
        </p:txBody>
      </p:sp>
      <p:sp>
        <p:nvSpPr>
          <p:cNvPr id="24" name="テキスト プレースホルダー 11"/>
          <p:cNvSpPr>
            <a:spLocks noGrp="1"/>
          </p:cNvSpPr>
          <p:nvPr>
            <p:ph type="body" sz="quarter" idx="37" hasCustomPrompt="1"/>
          </p:nvPr>
        </p:nvSpPr>
        <p:spPr>
          <a:xfrm>
            <a:off x="637261" y="6697159"/>
            <a:ext cx="5490610" cy="1651134"/>
          </a:xfrm>
        </p:spPr>
        <p:txBody>
          <a:bodyPr anchor="t">
            <a:noAutofit/>
          </a:bodyPr>
          <a:lstStyle>
            <a:lvl1pPr algn="r">
              <a:lnSpc>
                <a:spcPct val="120000"/>
              </a:lnSpc>
              <a:defRPr sz="2000">
                <a:solidFill>
                  <a:schemeClr val="tx1"/>
                </a:solidFill>
                <a:latin typeface="+mn-lt"/>
              </a:defRPr>
            </a:lvl1pPr>
          </a:lstStyle>
          <a:p>
            <a:pPr lvl="0"/>
            <a:r>
              <a:rPr lang="en-US" altLang="ja-JP" dirty="0" smtClean="0"/>
              <a:t>Text Here</a:t>
            </a:r>
            <a:endParaRPr lang="en-US" dirty="0"/>
          </a:p>
        </p:txBody>
      </p:sp>
      <p:sp>
        <p:nvSpPr>
          <p:cNvPr id="25" name="テキスト プレースホルダー 11"/>
          <p:cNvSpPr>
            <a:spLocks noGrp="1"/>
          </p:cNvSpPr>
          <p:nvPr>
            <p:ph type="body" sz="quarter" idx="38" hasCustomPrompt="1"/>
          </p:nvPr>
        </p:nvSpPr>
        <p:spPr>
          <a:xfrm>
            <a:off x="637261" y="5960299"/>
            <a:ext cx="5490610" cy="773203"/>
          </a:xfrm>
        </p:spPr>
        <p:txBody>
          <a:bodyPr anchor="b">
            <a:noAutofit/>
          </a:bodyPr>
          <a:lstStyle>
            <a:lvl1pPr algn="r">
              <a:lnSpc>
                <a:spcPct val="100000"/>
              </a:lnSpc>
              <a:spcBef>
                <a:spcPts val="0"/>
              </a:spcBef>
              <a:defRPr sz="2800" spc="300">
                <a:solidFill>
                  <a:schemeClr val="accent1"/>
                </a:solidFill>
                <a:latin typeface="+mj-lt"/>
              </a:defRPr>
            </a:lvl1pPr>
          </a:lstStyle>
          <a:p>
            <a:pPr lvl="0"/>
            <a:r>
              <a:rPr lang="en-US" altLang="ja-JP" dirty="0" smtClean="0"/>
              <a:t>TEXT HERE</a:t>
            </a:r>
            <a:endParaRPr lang="en-US" dirty="0"/>
          </a:p>
        </p:txBody>
      </p:sp>
      <p:sp>
        <p:nvSpPr>
          <p:cNvPr id="26" name="テキスト プレースホルダー 11"/>
          <p:cNvSpPr>
            <a:spLocks noGrp="1"/>
          </p:cNvSpPr>
          <p:nvPr>
            <p:ph type="body" sz="quarter" idx="39" hasCustomPrompt="1"/>
          </p:nvPr>
        </p:nvSpPr>
        <p:spPr>
          <a:xfrm>
            <a:off x="6982966" y="5008485"/>
            <a:ext cx="4275474" cy="773203"/>
          </a:xfrm>
        </p:spPr>
        <p:txBody>
          <a:bodyPr anchor="ctr">
            <a:noAutofit/>
          </a:bodyPr>
          <a:lstStyle>
            <a:lvl1pPr algn="ctr">
              <a:lnSpc>
                <a:spcPct val="120000"/>
              </a:lnSpc>
              <a:defRPr sz="3200" spc="300">
                <a:solidFill>
                  <a:schemeClr val="accent1"/>
                </a:solidFill>
                <a:latin typeface="+mj-lt"/>
              </a:defRPr>
            </a:lvl1pPr>
          </a:lstStyle>
          <a:p>
            <a:pPr lvl="0"/>
            <a:r>
              <a:rPr lang="en-US" altLang="ja-JP" dirty="0" smtClean="0"/>
              <a:t>TEXT HERE</a:t>
            </a:r>
            <a:endParaRPr lang="en-US" dirty="0"/>
          </a:p>
        </p:txBody>
      </p:sp>
      <p:sp>
        <p:nvSpPr>
          <p:cNvPr id="27" name="円/楕円 26"/>
          <p:cNvSpPr/>
          <p:nvPr userDrawn="1"/>
        </p:nvSpPr>
        <p:spPr>
          <a:xfrm>
            <a:off x="10444030" y="3163280"/>
            <a:ext cx="1350150" cy="135015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図プレースホルダー 7"/>
          <p:cNvSpPr>
            <a:spLocks noGrp="1"/>
          </p:cNvSpPr>
          <p:nvPr>
            <p:ph type="pic" sz="quarter" idx="17" hasCustomPrompt="1"/>
          </p:nvPr>
        </p:nvSpPr>
        <p:spPr>
          <a:xfrm>
            <a:off x="10793062" y="3478952"/>
            <a:ext cx="684364" cy="684364"/>
          </a:xfrm>
        </p:spPr>
        <p:txBody>
          <a:bodyPr>
            <a:normAutofit/>
          </a:bodyPr>
          <a:lstStyle>
            <a:lvl1pPr>
              <a:defRPr sz="1600"/>
            </a:lvl1pPr>
          </a:lstStyle>
          <a:p>
            <a:r>
              <a:rPr kumimoji="1" lang="en-US" altLang="ja-JP" dirty="0" smtClean="0"/>
              <a:t>ICON</a:t>
            </a:r>
            <a:endParaRPr kumimoji="1" lang="ja-JP" altLang="en-US" dirty="0"/>
          </a:p>
        </p:txBody>
      </p:sp>
      <p:sp>
        <p:nvSpPr>
          <p:cNvPr id="28" name="円/楕円 27"/>
          <p:cNvSpPr/>
          <p:nvPr userDrawn="1"/>
        </p:nvSpPr>
        <p:spPr>
          <a:xfrm>
            <a:off x="10448351" y="6528729"/>
            <a:ext cx="1350150" cy="135015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図プレースホルダー 7"/>
          <p:cNvSpPr>
            <a:spLocks noGrp="1"/>
          </p:cNvSpPr>
          <p:nvPr>
            <p:ph type="pic" sz="quarter" idx="40" hasCustomPrompt="1"/>
          </p:nvPr>
        </p:nvSpPr>
        <p:spPr>
          <a:xfrm>
            <a:off x="10797383" y="6844401"/>
            <a:ext cx="684364" cy="684364"/>
          </a:xfrm>
        </p:spPr>
        <p:txBody>
          <a:bodyPr>
            <a:normAutofit/>
          </a:bodyPr>
          <a:lstStyle>
            <a:lvl1pPr>
              <a:defRPr sz="1600"/>
            </a:lvl1pPr>
          </a:lstStyle>
          <a:p>
            <a:r>
              <a:rPr kumimoji="1" lang="en-US" altLang="ja-JP" dirty="0" smtClean="0"/>
              <a:t>ICON</a:t>
            </a:r>
            <a:endParaRPr kumimoji="1" lang="ja-JP" altLang="en-US" dirty="0"/>
          </a:p>
        </p:txBody>
      </p:sp>
      <p:sp>
        <p:nvSpPr>
          <p:cNvPr id="30" name="円/楕円 29"/>
          <p:cNvSpPr/>
          <p:nvPr userDrawn="1"/>
        </p:nvSpPr>
        <p:spPr>
          <a:xfrm>
            <a:off x="6543924" y="6528729"/>
            <a:ext cx="1350150" cy="135015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図プレースホルダー 7"/>
          <p:cNvSpPr>
            <a:spLocks noGrp="1"/>
          </p:cNvSpPr>
          <p:nvPr>
            <p:ph type="pic" sz="quarter" idx="41" hasCustomPrompt="1"/>
          </p:nvPr>
        </p:nvSpPr>
        <p:spPr>
          <a:xfrm>
            <a:off x="6892956" y="6844401"/>
            <a:ext cx="684364" cy="684364"/>
          </a:xfrm>
        </p:spPr>
        <p:txBody>
          <a:bodyPr>
            <a:normAutofit/>
          </a:bodyPr>
          <a:lstStyle>
            <a:lvl1pPr>
              <a:defRPr sz="1600"/>
            </a:lvl1pPr>
          </a:lstStyle>
          <a:p>
            <a:r>
              <a:rPr kumimoji="1" lang="en-US" altLang="ja-JP" dirty="0" smtClean="0"/>
              <a:t>ICON</a:t>
            </a:r>
            <a:endParaRPr kumimoji="1" lang="ja-JP" altLang="en-US" dirty="0"/>
          </a:p>
        </p:txBody>
      </p:sp>
      <p:sp>
        <p:nvSpPr>
          <p:cNvPr id="32" name="円/楕円 31"/>
          <p:cNvSpPr/>
          <p:nvPr userDrawn="1"/>
        </p:nvSpPr>
        <p:spPr>
          <a:xfrm>
            <a:off x="6543924" y="3163280"/>
            <a:ext cx="1350150" cy="135015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図プレースホルダー 7"/>
          <p:cNvSpPr>
            <a:spLocks noGrp="1"/>
          </p:cNvSpPr>
          <p:nvPr>
            <p:ph type="pic" sz="quarter" idx="42" hasCustomPrompt="1"/>
          </p:nvPr>
        </p:nvSpPr>
        <p:spPr>
          <a:xfrm>
            <a:off x="6892956" y="3478952"/>
            <a:ext cx="684364" cy="684364"/>
          </a:xfrm>
        </p:spPr>
        <p:txBody>
          <a:bodyPr>
            <a:normAutofit/>
          </a:bodyPr>
          <a:lstStyle>
            <a:lvl1pPr>
              <a:defRPr sz="1600"/>
            </a:lvl1pPr>
          </a:lstStyle>
          <a:p>
            <a:r>
              <a:rPr kumimoji="1" lang="en-US" altLang="ja-JP" dirty="0" smtClean="0"/>
              <a:t>ICON</a:t>
            </a:r>
            <a:endParaRPr kumimoji="1" lang="ja-JP" altLang="en-US" dirty="0"/>
          </a:p>
        </p:txBody>
      </p:sp>
    </p:spTree>
    <p:extLst>
      <p:ext uri="{BB962C8B-B14F-4D97-AF65-F5344CB8AC3E}">
        <p14:creationId xmlns:p14="http://schemas.microsoft.com/office/powerpoint/2010/main" val="4088175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750"/>
                                        <p:tgtEl>
                                          <p:spTgt spid="5"/>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26">
                                            <p:txEl>
                                              <p:pRg st="0" end="0"/>
                                            </p:txEl>
                                          </p:spTgt>
                                        </p:tgtEl>
                                        <p:attrNameLst>
                                          <p:attrName>style.visibility</p:attrName>
                                        </p:attrNameLst>
                                      </p:cBhvr>
                                      <p:to>
                                        <p:strVal val="visible"/>
                                      </p:to>
                                    </p:set>
                                    <p:animEffect transition="in" filter="fade">
                                      <p:cBhvr>
                                        <p:cTn id="11" dur="500"/>
                                        <p:tgtEl>
                                          <p:spTgt spid="26">
                                            <p:txEl>
                                              <p:pRg st="0" end="0"/>
                                            </p:txEl>
                                          </p:spTgt>
                                        </p:tgtEl>
                                      </p:cBhvr>
                                    </p:animEffect>
                                  </p:childTnLst>
                                </p:cTn>
                              </p:par>
                            </p:childTnLst>
                          </p:cTn>
                        </p:par>
                        <p:par>
                          <p:cTn id="12" fill="hold">
                            <p:stCondLst>
                              <p:cond delay="1250"/>
                            </p:stCondLst>
                            <p:childTnLst>
                              <p:par>
                                <p:cTn id="13" presetID="22" presetClass="entr" presetSubtype="1" fill="hold" grpId="0" nodeType="afterEffect">
                                  <p:stCondLst>
                                    <p:cond delay="50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par>
                          <p:cTn id="29" fill="hold">
                            <p:stCondLst>
                              <p:cond delay="2750"/>
                            </p:stCondLst>
                            <p:childTnLst>
                              <p:par>
                                <p:cTn id="30" presetID="22" presetClass="entr" presetSubtype="1" fill="hold" grpId="0" nodeType="afterEffect">
                                  <p:stCondLst>
                                    <p:cond delay="250"/>
                                  </p:stCondLst>
                                  <p:childTnLst>
                                    <p:set>
                                      <p:cBhvr>
                                        <p:cTn id="31" dur="1" fill="hold">
                                          <p:stCondLst>
                                            <p:cond delay="0"/>
                                          </p:stCondLst>
                                        </p:cTn>
                                        <p:tgtEl>
                                          <p:spTgt spid="7"/>
                                        </p:tgtEl>
                                        <p:attrNameLst>
                                          <p:attrName>style.visibility</p:attrName>
                                        </p:attrNameLst>
                                      </p:cBhvr>
                                      <p:to>
                                        <p:strVal val="visible"/>
                                      </p:to>
                                    </p:set>
                                    <p:animEffect transition="in" filter="wipe(up)">
                                      <p:cBhvr>
                                        <p:cTn id="32" dur="500"/>
                                        <p:tgtEl>
                                          <p:spTgt spid="7"/>
                                        </p:tgtEl>
                                      </p:cBhvr>
                                    </p:animEffect>
                                  </p:childTnLst>
                                </p:cTn>
                              </p:par>
                            </p:childTnLst>
                          </p:cTn>
                        </p:par>
                        <p:par>
                          <p:cTn id="33" fill="hold">
                            <p:stCondLst>
                              <p:cond delay="3500"/>
                            </p:stCondLst>
                            <p:childTnLst>
                              <p:par>
                                <p:cTn id="34" presetID="10" presetClass="entr" presetSubtype="0" fill="hold" grpId="0"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par>
                          <p:cTn id="46" fill="hold">
                            <p:stCondLst>
                              <p:cond delay="4000"/>
                            </p:stCondLst>
                            <p:childTnLst>
                              <p:par>
                                <p:cTn id="47" presetID="22" presetClass="entr" presetSubtype="4" fill="hold" grpId="0" nodeType="afterEffect">
                                  <p:stCondLst>
                                    <p:cond delay="250"/>
                                  </p:stCondLst>
                                  <p:childTnLst>
                                    <p:set>
                                      <p:cBhvr>
                                        <p:cTn id="48" dur="1" fill="hold">
                                          <p:stCondLst>
                                            <p:cond delay="0"/>
                                          </p:stCondLst>
                                        </p:cTn>
                                        <p:tgtEl>
                                          <p:spTgt spid="8"/>
                                        </p:tgtEl>
                                        <p:attrNameLst>
                                          <p:attrName>style.visibility</p:attrName>
                                        </p:attrNameLst>
                                      </p:cBhvr>
                                      <p:to>
                                        <p:strVal val="visible"/>
                                      </p:to>
                                    </p:set>
                                    <p:animEffect transition="in" filter="wipe(down)">
                                      <p:cBhvr>
                                        <p:cTn id="49" dur="500"/>
                                        <p:tgtEl>
                                          <p:spTgt spid="8"/>
                                        </p:tgtEl>
                                      </p:cBhvr>
                                    </p:animEffect>
                                  </p:childTnLst>
                                </p:cTn>
                              </p:par>
                            </p:childTnLst>
                          </p:cTn>
                        </p:par>
                        <p:par>
                          <p:cTn id="50" fill="hold">
                            <p:stCondLst>
                              <p:cond delay="4750"/>
                            </p:stCondLst>
                            <p:childTnLst>
                              <p:par>
                                <p:cTn id="51" presetID="10" presetClass="entr" presetSubtype="0" fill="hold" grpId="0" nodeType="after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500"/>
                                        <p:tgtEl>
                                          <p:spTgt spid="2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childTnLst>
                          </p:cTn>
                        </p:par>
                        <p:par>
                          <p:cTn id="63" fill="hold">
                            <p:stCondLst>
                              <p:cond delay="5250"/>
                            </p:stCondLst>
                            <p:childTnLst>
                              <p:par>
                                <p:cTn id="64" presetID="22" presetClass="entr" presetSubtype="4" fill="hold" grpId="0" nodeType="afterEffect">
                                  <p:stCondLst>
                                    <p:cond delay="250"/>
                                  </p:stCondLst>
                                  <p:childTnLst>
                                    <p:set>
                                      <p:cBhvr>
                                        <p:cTn id="65" dur="1" fill="hold">
                                          <p:stCondLst>
                                            <p:cond delay="0"/>
                                          </p:stCondLst>
                                        </p:cTn>
                                        <p:tgtEl>
                                          <p:spTgt spid="9"/>
                                        </p:tgtEl>
                                        <p:attrNameLst>
                                          <p:attrName>style.visibility</p:attrName>
                                        </p:attrNameLst>
                                      </p:cBhvr>
                                      <p:to>
                                        <p:strVal val="visible"/>
                                      </p:to>
                                    </p:set>
                                    <p:animEffect transition="in" filter="wipe(down)">
                                      <p:cBhvr>
                                        <p:cTn id="66" dur="500"/>
                                        <p:tgtEl>
                                          <p:spTgt spid="9"/>
                                        </p:tgtEl>
                                      </p:cBhvr>
                                    </p:animEffect>
                                  </p:childTnLst>
                                </p:cTn>
                              </p:par>
                            </p:childTnLst>
                          </p:cTn>
                        </p:par>
                        <p:par>
                          <p:cTn id="67" fill="hold">
                            <p:stCondLst>
                              <p:cond delay="6000"/>
                            </p:stCondLst>
                            <p:childTnLst>
                              <p:par>
                                <p:cTn id="68" presetID="10" presetClass="entr" presetSubtype="0" fill="hold" grpId="0" nodeType="after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500"/>
                                        <p:tgtEl>
                                          <p:spTgt spid="3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fade">
                                      <p:cBhvr>
                                        <p:cTn id="73" dur="500"/>
                                        <p:tgtEl>
                                          <p:spTgt spid="3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fade">
                                      <p:cBhvr>
                                        <p:cTn id="76" dur="500"/>
                                        <p:tgtEl>
                                          <p:spTgt spid="2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8" grpId="0"/>
      <p:bldP spid="19" grpId="0"/>
      <p:bldP spid="20" grpId="0"/>
      <p:bldP spid="21" grpId="0"/>
      <p:bldP spid="22" grpId="0"/>
      <p:bldP spid="23" grpId="0"/>
      <p:bldP spid="24" grpId="0"/>
      <p:bldP spid="25" grpId="0"/>
      <p:bldP spid="26" grpId="0" build="p">
        <p:tmplLst>
          <p:tmpl lvl="1">
            <p:tnLst>
              <p:par>
                <p:cTn presetID="10" presetClass="entr" presetSubtype="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animBg="1"/>
      <p:bldP spid="10" grpId="0"/>
      <p:bldP spid="28" grpId="0" animBg="1"/>
      <p:bldP spid="29" grpId="0"/>
      <p:bldP spid="30" grpId="0" animBg="1"/>
      <p:bldP spid="31" grpId="0"/>
      <p:bldP spid="32" grpId="0" animBg="1"/>
      <p:bldP spid="33" grpId="0"/>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ircle 2">
    <p:spTree>
      <p:nvGrpSpPr>
        <p:cNvPr id="1" name=""/>
        <p:cNvGrpSpPr/>
        <p:nvPr/>
      </p:nvGrpSpPr>
      <p:grpSpPr>
        <a:xfrm>
          <a:off x="0" y="0"/>
          <a:ext cx="0" cy="0"/>
          <a:chOff x="0" y="0"/>
          <a:chExt cx="0" cy="0"/>
        </a:xfrm>
      </p:grpSpPr>
      <p:sp>
        <p:nvSpPr>
          <p:cNvPr id="47" name="図プレースホルダー 46"/>
          <p:cNvSpPr>
            <a:spLocks noGrp="1"/>
          </p:cNvSpPr>
          <p:nvPr>
            <p:ph type="pic" sz="quarter" idx="42" hasCustomPrompt="1"/>
          </p:nvPr>
        </p:nvSpPr>
        <p:spPr>
          <a:xfrm>
            <a:off x="6857758" y="5484220"/>
            <a:ext cx="2245748" cy="2253696"/>
          </a:xfrm>
          <a:custGeom>
            <a:avLst/>
            <a:gdLst/>
            <a:ahLst/>
            <a:cxnLst/>
            <a:rect l="l" t="t" r="r" b="b"/>
            <a:pathLst>
              <a:path w="2153093" h="2160713">
                <a:moveTo>
                  <a:pt x="2151584" y="0"/>
                </a:moveTo>
                <a:lnTo>
                  <a:pt x="2153093" y="0"/>
                </a:lnTo>
                <a:lnTo>
                  <a:pt x="2153093" y="2160637"/>
                </a:lnTo>
                <a:cubicBezTo>
                  <a:pt x="2152590" y="2160713"/>
                  <a:pt x="2152087" y="2160713"/>
                  <a:pt x="2151584" y="2160713"/>
                </a:cubicBezTo>
                <a:cubicBezTo>
                  <a:pt x="963297" y="2160713"/>
                  <a:pt x="0" y="1197416"/>
                  <a:pt x="0" y="9129"/>
                </a:cubicBezTo>
                <a:lnTo>
                  <a:pt x="2151584" y="9129"/>
                </a:lnTo>
                <a:close/>
              </a:path>
            </a:pathLst>
          </a:custGeom>
        </p:spPr>
        <p:txBody>
          <a:bodyPr/>
          <a:lstStyle/>
          <a:p>
            <a:r>
              <a:rPr kumimoji="1" lang="en-US" altLang="ja-JP" dirty="0" smtClean="0"/>
              <a:t> </a:t>
            </a:r>
            <a:endParaRPr kumimoji="1" lang="ja-JP" altLang="en-US" dirty="0"/>
          </a:p>
        </p:txBody>
      </p:sp>
      <p:sp>
        <p:nvSpPr>
          <p:cNvPr id="45" name="図プレースホルダー 44"/>
          <p:cNvSpPr>
            <a:spLocks noGrp="1"/>
          </p:cNvSpPr>
          <p:nvPr>
            <p:ph type="pic" sz="quarter" idx="41" hasCustomPrompt="1"/>
          </p:nvPr>
        </p:nvSpPr>
        <p:spPr>
          <a:xfrm>
            <a:off x="9161994" y="5484548"/>
            <a:ext cx="2253696" cy="2245748"/>
          </a:xfrm>
          <a:custGeom>
            <a:avLst/>
            <a:gdLst/>
            <a:ahLst/>
            <a:cxnLst/>
            <a:rect l="l" t="t" r="r" b="b"/>
            <a:pathLst>
              <a:path w="2160713" h="2153093">
                <a:moveTo>
                  <a:pt x="0" y="0"/>
                </a:moveTo>
                <a:lnTo>
                  <a:pt x="2160637" y="0"/>
                </a:lnTo>
                <a:cubicBezTo>
                  <a:pt x="2160713" y="503"/>
                  <a:pt x="2160713" y="1006"/>
                  <a:pt x="2160713" y="1509"/>
                </a:cubicBezTo>
                <a:cubicBezTo>
                  <a:pt x="2160713" y="1189796"/>
                  <a:pt x="1197416" y="2153093"/>
                  <a:pt x="9129" y="2153093"/>
                </a:cubicBezTo>
                <a:lnTo>
                  <a:pt x="9129" y="1509"/>
                </a:lnTo>
                <a:lnTo>
                  <a:pt x="0" y="1509"/>
                </a:lnTo>
                <a:close/>
              </a:path>
            </a:pathLst>
          </a:custGeom>
        </p:spPr>
        <p:txBody>
          <a:bodyPr/>
          <a:lstStyle/>
          <a:p>
            <a:r>
              <a:rPr kumimoji="1" lang="en-US" altLang="ja-JP" dirty="0" smtClean="0"/>
              <a:t> </a:t>
            </a:r>
            <a:endParaRPr kumimoji="1" lang="ja-JP" altLang="en-US" dirty="0"/>
          </a:p>
        </p:txBody>
      </p:sp>
      <p:sp>
        <p:nvSpPr>
          <p:cNvPr id="43" name="図プレースホルダー 42"/>
          <p:cNvSpPr>
            <a:spLocks noGrp="1"/>
          </p:cNvSpPr>
          <p:nvPr>
            <p:ph type="pic" sz="quarter" idx="40" hasCustomPrompt="1"/>
          </p:nvPr>
        </p:nvSpPr>
        <p:spPr>
          <a:xfrm>
            <a:off x="9162322" y="3181184"/>
            <a:ext cx="2245748" cy="2253696"/>
          </a:xfrm>
          <a:custGeom>
            <a:avLst/>
            <a:gdLst/>
            <a:ahLst/>
            <a:cxnLst/>
            <a:rect l="l" t="t" r="r" b="b"/>
            <a:pathLst>
              <a:path w="2153093" h="2160713">
                <a:moveTo>
                  <a:pt x="1509" y="0"/>
                </a:moveTo>
                <a:cubicBezTo>
                  <a:pt x="1189796" y="0"/>
                  <a:pt x="2153093" y="963297"/>
                  <a:pt x="2153093" y="2151584"/>
                </a:cubicBezTo>
                <a:lnTo>
                  <a:pt x="1509" y="2151584"/>
                </a:lnTo>
                <a:lnTo>
                  <a:pt x="1509" y="2160713"/>
                </a:lnTo>
                <a:lnTo>
                  <a:pt x="0" y="2160713"/>
                </a:lnTo>
                <a:lnTo>
                  <a:pt x="0" y="76"/>
                </a:lnTo>
                <a:cubicBezTo>
                  <a:pt x="503" y="0"/>
                  <a:pt x="1006" y="0"/>
                  <a:pt x="1509" y="0"/>
                </a:cubicBezTo>
                <a:close/>
              </a:path>
            </a:pathLst>
          </a:custGeom>
        </p:spPr>
        <p:txBody>
          <a:bodyPr/>
          <a:lstStyle/>
          <a:p>
            <a:r>
              <a:rPr kumimoji="1" lang="en-US" altLang="ja-JP" dirty="0" smtClean="0"/>
              <a:t> </a:t>
            </a:r>
            <a:endParaRPr kumimoji="1" lang="ja-JP" altLang="en-US" dirty="0"/>
          </a:p>
        </p:txBody>
      </p:sp>
      <p:sp>
        <p:nvSpPr>
          <p:cNvPr id="41" name="図プレースホルダー 40"/>
          <p:cNvSpPr>
            <a:spLocks noGrp="1"/>
          </p:cNvSpPr>
          <p:nvPr>
            <p:ph type="pic" sz="quarter" idx="39" hasCustomPrompt="1"/>
          </p:nvPr>
        </p:nvSpPr>
        <p:spPr>
          <a:xfrm>
            <a:off x="6858001" y="3189132"/>
            <a:ext cx="2253696" cy="2245748"/>
          </a:xfrm>
          <a:custGeom>
            <a:avLst/>
            <a:gdLst/>
            <a:ahLst/>
            <a:cxnLst/>
            <a:rect l="l" t="t" r="r" b="b"/>
            <a:pathLst>
              <a:path w="2160713" h="2153093">
                <a:moveTo>
                  <a:pt x="2151584" y="0"/>
                </a:moveTo>
                <a:lnTo>
                  <a:pt x="2151584" y="2151584"/>
                </a:lnTo>
                <a:lnTo>
                  <a:pt x="2160713" y="2151584"/>
                </a:lnTo>
                <a:lnTo>
                  <a:pt x="2160713" y="2153093"/>
                </a:lnTo>
                <a:lnTo>
                  <a:pt x="76" y="2153093"/>
                </a:lnTo>
                <a:cubicBezTo>
                  <a:pt x="0" y="2152590"/>
                  <a:pt x="0" y="2152087"/>
                  <a:pt x="0" y="2151584"/>
                </a:cubicBezTo>
                <a:cubicBezTo>
                  <a:pt x="0" y="963297"/>
                  <a:pt x="963297" y="0"/>
                  <a:pt x="2151584" y="0"/>
                </a:cubicBezTo>
                <a:close/>
              </a:path>
            </a:pathLst>
          </a:custGeom>
        </p:spPr>
        <p:txBody>
          <a:bodyPr/>
          <a:lstStyle/>
          <a:p>
            <a:r>
              <a:rPr kumimoji="1" lang="en-US" altLang="ja-JP" dirty="0" smtClean="0"/>
              <a:t> </a:t>
            </a:r>
            <a:endParaRPr kumimoji="1" lang="ja-JP" altLang="en-US" dirty="0"/>
          </a:p>
        </p:txBody>
      </p:sp>
      <p:sp>
        <p:nvSpPr>
          <p:cNvPr id="2" name="タイトル 1"/>
          <p:cNvSpPr>
            <a:spLocks noGrp="1"/>
          </p:cNvSpPr>
          <p:nvPr>
            <p:ph type="title" hasCustomPrompt="1"/>
          </p:nvPr>
        </p:nvSpPr>
        <p:spPr/>
        <p:txBody>
          <a:body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ドーナツ 4"/>
          <p:cNvSpPr/>
          <p:nvPr userDrawn="1"/>
        </p:nvSpPr>
        <p:spPr>
          <a:xfrm>
            <a:off x="6263526" y="2579009"/>
            <a:ext cx="5760000" cy="5760000"/>
          </a:xfrm>
          <a:prstGeom prst="donut">
            <a:avLst>
              <a:gd name="adj" fmla="val 8728"/>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6" name="アーチ 6"/>
          <p:cNvSpPr/>
          <p:nvPr userDrawn="1"/>
        </p:nvSpPr>
        <p:spPr>
          <a:xfrm>
            <a:off x="9178776" y="2579009"/>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60000"/>
              <a:lumOff val="4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7" name="アーチ 6"/>
          <p:cNvSpPr/>
          <p:nvPr userDrawn="1"/>
        </p:nvSpPr>
        <p:spPr>
          <a:xfrm rot="5400000">
            <a:off x="9021655" y="5346420"/>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60000"/>
              <a:lumOff val="4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8" name="アーチ 6"/>
          <p:cNvSpPr/>
          <p:nvPr userDrawn="1"/>
        </p:nvSpPr>
        <p:spPr>
          <a:xfrm rot="10800000">
            <a:off x="6254245" y="5189298"/>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60000"/>
              <a:lumOff val="4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9" name="アーチ 6"/>
          <p:cNvSpPr/>
          <p:nvPr userDrawn="1"/>
        </p:nvSpPr>
        <p:spPr>
          <a:xfrm rot="16200000">
            <a:off x="6411365" y="2421095"/>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60000"/>
              <a:lumOff val="40000"/>
            </a:schemeClr>
          </a:solid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8" name="テキスト プレースホルダー 11"/>
          <p:cNvSpPr>
            <a:spLocks noGrp="1"/>
          </p:cNvSpPr>
          <p:nvPr>
            <p:ph type="body" sz="quarter" idx="31" hasCustomPrompt="1"/>
          </p:nvPr>
        </p:nvSpPr>
        <p:spPr>
          <a:xfrm>
            <a:off x="12158541" y="3397742"/>
            <a:ext cx="5490610" cy="1925777"/>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
        <p:nvSpPr>
          <p:cNvPr id="19" name="テキスト プレースホルダー 11"/>
          <p:cNvSpPr>
            <a:spLocks noGrp="1"/>
          </p:cNvSpPr>
          <p:nvPr>
            <p:ph type="body" sz="quarter" idx="32" hasCustomPrompt="1"/>
          </p:nvPr>
        </p:nvSpPr>
        <p:spPr>
          <a:xfrm>
            <a:off x="12158541" y="2384854"/>
            <a:ext cx="5490610" cy="1111017"/>
          </a:xfrm>
        </p:spPr>
        <p:txBody>
          <a:bodyPr anchor="b">
            <a:noAutofit/>
          </a:bodyPr>
          <a:lstStyle>
            <a:lvl1pPr algn="l">
              <a:lnSpc>
                <a:spcPct val="100000"/>
              </a:lnSpc>
              <a:spcBef>
                <a:spcPts val="0"/>
              </a:spcBef>
              <a:defRPr sz="2800" spc="300">
                <a:solidFill>
                  <a:schemeClr val="accent1"/>
                </a:solidFill>
                <a:latin typeface="+mj-lt"/>
              </a:defRPr>
            </a:lvl1pPr>
          </a:lstStyle>
          <a:p>
            <a:pPr lvl="0"/>
            <a:r>
              <a:rPr lang="en-US" altLang="ja-JP" dirty="0" smtClean="0"/>
              <a:t>TEXT HERE</a:t>
            </a:r>
            <a:endParaRPr lang="en-US" dirty="0"/>
          </a:p>
        </p:txBody>
      </p:sp>
      <p:sp>
        <p:nvSpPr>
          <p:cNvPr id="20" name="テキスト プレースホルダー 11"/>
          <p:cNvSpPr>
            <a:spLocks noGrp="1"/>
          </p:cNvSpPr>
          <p:nvPr>
            <p:ph type="body" sz="quarter" idx="33" hasCustomPrompt="1"/>
          </p:nvPr>
        </p:nvSpPr>
        <p:spPr>
          <a:xfrm>
            <a:off x="12158541" y="6683107"/>
            <a:ext cx="5490610" cy="1925777"/>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
        <p:nvSpPr>
          <p:cNvPr id="21" name="テキスト プレースホルダー 11"/>
          <p:cNvSpPr>
            <a:spLocks noGrp="1"/>
          </p:cNvSpPr>
          <p:nvPr>
            <p:ph type="body" sz="quarter" idx="34" hasCustomPrompt="1"/>
          </p:nvPr>
        </p:nvSpPr>
        <p:spPr>
          <a:xfrm>
            <a:off x="12158541" y="5670219"/>
            <a:ext cx="5490610" cy="1111017"/>
          </a:xfrm>
        </p:spPr>
        <p:txBody>
          <a:bodyPr anchor="b">
            <a:noAutofit/>
          </a:bodyPr>
          <a:lstStyle>
            <a:lvl1pPr algn="l">
              <a:lnSpc>
                <a:spcPct val="100000"/>
              </a:lnSpc>
              <a:spcBef>
                <a:spcPts val="0"/>
              </a:spcBef>
              <a:defRPr sz="2800" spc="300">
                <a:solidFill>
                  <a:schemeClr val="accent1"/>
                </a:solidFill>
                <a:latin typeface="+mj-lt"/>
              </a:defRPr>
            </a:lvl1pPr>
          </a:lstStyle>
          <a:p>
            <a:pPr lvl="0"/>
            <a:r>
              <a:rPr lang="en-US" altLang="ja-JP" dirty="0" smtClean="0"/>
              <a:t>TEXT HERE</a:t>
            </a:r>
            <a:endParaRPr lang="en-US" dirty="0"/>
          </a:p>
        </p:txBody>
      </p:sp>
      <p:sp>
        <p:nvSpPr>
          <p:cNvPr id="22" name="テキスト プレースホルダー 11"/>
          <p:cNvSpPr>
            <a:spLocks noGrp="1"/>
          </p:cNvSpPr>
          <p:nvPr>
            <p:ph type="body" sz="quarter" idx="35" hasCustomPrompt="1"/>
          </p:nvPr>
        </p:nvSpPr>
        <p:spPr>
          <a:xfrm>
            <a:off x="637261" y="3411793"/>
            <a:ext cx="5490610" cy="1925777"/>
          </a:xfrm>
        </p:spPr>
        <p:txBody>
          <a:bodyPr anchor="t">
            <a:noAutofit/>
          </a:bodyPr>
          <a:lstStyle>
            <a:lvl1pPr algn="r">
              <a:lnSpc>
                <a:spcPct val="120000"/>
              </a:lnSpc>
              <a:defRPr sz="2000">
                <a:solidFill>
                  <a:schemeClr val="tx1"/>
                </a:solidFill>
                <a:latin typeface="+mn-lt"/>
              </a:defRPr>
            </a:lvl1pPr>
          </a:lstStyle>
          <a:p>
            <a:pPr lvl="0"/>
            <a:r>
              <a:rPr lang="en-US" altLang="ja-JP" dirty="0" smtClean="0"/>
              <a:t>Text Here</a:t>
            </a:r>
            <a:endParaRPr lang="en-US" dirty="0"/>
          </a:p>
        </p:txBody>
      </p:sp>
      <p:sp>
        <p:nvSpPr>
          <p:cNvPr id="23" name="テキスト プレースホルダー 11"/>
          <p:cNvSpPr>
            <a:spLocks noGrp="1"/>
          </p:cNvSpPr>
          <p:nvPr>
            <p:ph type="body" sz="quarter" idx="36" hasCustomPrompt="1"/>
          </p:nvPr>
        </p:nvSpPr>
        <p:spPr>
          <a:xfrm>
            <a:off x="637261" y="2398905"/>
            <a:ext cx="5490610" cy="1111017"/>
          </a:xfrm>
        </p:spPr>
        <p:txBody>
          <a:bodyPr anchor="b">
            <a:noAutofit/>
          </a:bodyPr>
          <a:lstStyle>
            <a:lvl1pPr algn="r">
              <a:lnSpc>
                <a:spcPct val="100000"/>
              </a:lnSpc>
              <a:spcBef>
                <a:spcPts val="0"/>
              </a:spcBef>
              <a:defRPr sz="2800" spc="300">
                <a:solidFill>
                  <a:schemeClr val="accent1"/>
                </a:solidFill>
                <a:latin typeface="+mj-lt"/>
              </a:defRPr>
            </a:lvl1pPr>
          </a:lstStyle>
          <a:p>
            <a:pPr lvl="0"/>
            <a:r>
              <a:rPr lang="en-US" altLang="ja-JP" dirty="0" smtClean="0"/>
              <a:t>TEXT HERE</a:t>
            </a:r>
            <a:endParaRPr lang="en-US" dirty="0"/>
          </a:p>
        </p:txBody>
      </p:sp>
      <p:sp>
        <p:nvSpPr>
          <p:cNvPr id="24" name="テキスト プレースホルダー 11"/>
          <p:cNvSpPr>
            <a:spLocks noGrp="1"/>
          </p:cNvSpPr>
          <p:nvPr>
            <p:ph type="body" sz="quarter" idx="37" hasCustomPrompt="1"/>
          </p:nvPr>
        </p:nvSpPr>
        <p:spPr>
          <a:xfrm>
            <a:off x="637261" y="6697158"/>
            <a:ext cx="5490610" cy="1925777"/>
          </a:xfrm>
        </p:spPr>
        <p:txBody>
          <a:bodyPr anchor="t">
            <a:noAutofit/>
          </a:bodyPr>
          <a:lstStyle>
            <a:lvl1pPr algn="r">
              <a:lnSpc>
                <a:spcPct val="120000"/>
              </a:lnSpc>
              <a:defRPr sz="2000">
                <a:solidFill>
                  <a:schemeClr val="tx1"/>
                </a:solidFill>
                <a:latin typeface="+mn-lt"/>
              </a:defRPr>
            </a:lvl1pPr>
          </a:lstStyle>
          <a:p>
            <a:pPr lvl="0"/>
            <a:r>
              <a:rPr lang="en-US" altLang="ja-JP" dirty="0" smtClean="0"/>
              <a:t>Text Here</a:t>
            </a:r>
            <a:endParaRPr lang="en-US" dirty="0"/>
          </a:p>
        </p:txBody>
      </p:sp>
      <p:sp>
        <p:nvSpPr>
          <p:cNvPr id="25" name="テキスト プレースホルダー 11"/>
          <p:cNvSpPr>
            <a:spLocks noGrp="1"/>
          </p:cNvSpPr>
          <p:nvPr>
            <p:ph type="body" sz="quarter" idx="38" hasCustomPrompt="1"/>
          </p:nvPr>
        </p:nvSpPr>
        <p:spPr>
          <a:xfrm>
            <a:off x="637261" y="5684270"/>
            <a:ext cx="5490610" cy="1111017"/>
          </a:xfrm>
        </p:spPr>
        <p:txBody>
          <a:bodyPr anchor="b">
            <a:noAutofit/>
          </a:bodyPr>
          <a:lstStyle>
            <a:lvl1pPr algn="r">
              <a:lnSpc>
                <a:spcPct val="100000"/>
              </a:lnSpc>
              <a:spcBef>
                <a:spcPts val="0"/>
              </a:spcBef>
              <a:defRPr sz="2800" spc="300">
                <a:solidFill>
                  <a:schemeClr val="accent1"/>
                </a:solidFill>
                <a:latin typeface="+mj-lt"/>
              </a:defRPr>
            </a:lvl1pPr>
          </a:lstStyle>
          <a:p>
            <a:pPr lvl="0"/>
            <a:r>
              <a:rPr lang="en-US" altLang="ja-JP" dirty="0" smtClean="0"/>
              <a:t>TEXT HERE</a:t>
            </a:r>
            <a:endParaRPr lang="en-US" dirty="0"/>
          </a:p>
        </p:txBody>
      </p:sp>
    </p:spTree>
    <p:extLst>
      <p:ext uri="{BB962C8B-B14F-4D97-AF65-F5344CB8AC3E}">
        <p14:creationId xmlns:p14="http://schemas.microsoft.com/office/powerpoint/2010/main" val="1395887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750"/>
                                        <p:tgtEl>
                                          <p:spTgt spid="5"/>
                                        </p:tgtEl>
                                      </p:cBhvr>
                                    </p:animEffect>
                                  </p:childTnLst>
                                </p:cTn>
                              </p:par>
                            </p:childTnLst>
                          </p:cTn>
                        </p:par>
                        <p:par>
                          <p:cTn id="8" fill="hold">
                            <p:stCondLst>
                              <p:cond delay="750"/>
                            </p:stCondLst>
                            <p:childTnLst>
                              <p:par>
                                <p:cTn id="9" presetID="22" presetClass="entr" presetSubtype="1" fill="hold" grpId="0" nodeType="after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par>
                                <p:cTn id="12" presetID="22" presetClass="entr" presetSubtype="1" fill="hold" grpId="0" nodeType="withEffect">
                                  <p:stCondLst>
                                    <p:cond delay="250"/>
                                  </p:stCondLst>
                                  <p:childTnLst>
                                    <p:set>
                                      <p:cBhvr>
                                        <p:cTn id="13" dur="1" fill="hold">
                                          <p:stCondLst>
                                            <p:cond delay="0"/>
                                          </p:stCondLst>
                                        </p:cTn>
                                        <p:tgtEl>
                                          <p:spTgt spid="43"/>
                                        </p:tgtEl>
                                        <p:attrNameLst>
                                          <p:attrName>style.visibility</p:attrName>
                                        </p:attrNameLst>
                                      </p:cBhvr>
                                      <p:to>
                                        <p:strVal val="visible"/>
                                      </p:to>
                                    </p:set>
                                    <p:animEffect transition="in" filter="wipe(up)">
                                      <p:cBhvr>
                                        <p:cTn id="14" dur="500"/>
                                        <p:tgtEl>
                                          <p:spTgt spid="43"/>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par>
                          <p:cTn id="22" fill="hold">
                            <p:stCondLst>
                              <p:cond delay="2000"/>
                            </p:stCondLst>
                            <p:childTnLst>
                              <p:par>
                                <p:cTn id="23" presetID="22" presetClass="entr" presetSubtype="1" fill="hold" grpId="0" nodeType="afterEffect">
                                  <p:stCondLst>
                                    <p:cond delay="250"/>
                                  </p:stCondLst>
                                  <p:childTnLst>
                                    <p:set>
                                      <p:cBhvr>
                                        <p:cTn id="24" dur="1" fill="hold">
                                          <p:stCondLst>
                                            <p:cond delay="0"/>
                                          </p:stCondLst>
                                        </p:cTn>
                                        <p:tgtEl>
                                          <p:spTgt spid="7"/>
                                        </p:tgtEl>
                                        <p:attrNameLst>
                                          <p:attrName>style.visibility</p:attrName>
                                        </p:attrNameLst>
                                      </p:cBhvr>
                                      <p:to>
                                        <p:strVal val="visible"/>
                                      </p:to>
                                    </p:set>
                                    <p:animEffect transition="in" filter="wipe(up)">
                                      <p:cBhvr>
                                        <p:cTn id="25" dur="500"/>
                                        <p:tgtEl>
                                          <p:spTgt spid="7"/>
                                        </p:tgtEl>
                                      </p:cBhvr>
                                    </p:animEffect>
                                  </p:childTnLst>
                                </p:cTn>
                              </p:par>
                              <p:par>
                                <p:cTn id="26" presetID="22" presetClass="entr" presetSubtype="1" fill="hold" grpId="0" nodeType="withEffect">
                                  <p:stCondLst>
                                    <p:cond delay="250"/>
                                  </p:stCondLst>
                                  <p:childTnLst>
                                    <p:set>
                                      <p:cBhvr>
                                        <p:cTn id="27" dur="1" fill="hold">
                                          <p:stCondLst>
                                            <p:cond delay="0"/>
                                          </p:stCondLst>
                                        </p:cTn>
                                        <p:tgtEl>
                                          <p:spTgt spid="45"/>
                                        </p:tgtEl>
                                        <p:attrNameLst>
                                          <p:attrName>style.visibility</p:attrName>
                                        </p:attrNameLst>
                                      </p:cBhvr>
                                      <p:to>
                                        <p:strVal val="visible"/>
                                      </p:to>
                                    </p:set>
                                    <p:animEffect transition="in" filter="wipe(up)">
                                      <p:cBhvr>
                                        <p:cTn id="28" dur="500"/>
                                        <p:tgtEl>
                                          <p:spTgt spid="45"/>
                                        </p:tgtEl>
                                      </p:cBhvr>
                                    </p:animEffect>
                                  </p:childTnLst>
                                </p:cTn>
                              </p:par>
                            </p:childTnLst>
                          </p:cTn>
                        </p:par>
                        <p:par>
                          <p:cTn id="29" fill="hold">
                            <p:stCondLst>
                              <p:cond delay="2750"/>
                            </p:stCondLst>
                            <p:childTnLst>
                              <p:par>
                                <p:cTn id="30" presetID="10" presetClass="entr" presetSubtype="0"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par>
                          <p:cTn id="36" fill="hold">
                            <p:stCondLst>
                              <p:cond delay="3250"/>
                            </p:stCondLst>
                            <p:childTnLst>
                              <p:par>
                                <p:cTn id="37" presetID="22" presetClass="entr" presetSubtype="4" fill="hold" grpId="0" nodeType="afterEffect">
                                  <p:stCondLst>
                                    <p:cond delay="25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par>
                                <p:cTn id="40" presetID="22" presetClass="entr" presetSubtype="4" fill="hold" grpId="0" nodeType="withEffect">
                                  <p:stCondLst>
                                    <p:cond delay="250"/>
                                  </p:stCondLst>
                                  <p:childTnLst>
                                    <p:set>
                                      <p:cBhvr>
                                        <p:cTn id="41" dur="1" fill="hold">
                                          <p:stCondLst>
                                            <p:cond delay="0"/>
                                          </p:stCondLst>
                                        </p:cTn>
                                        <p:tgtEl>
                                          <p:spTgt spid="47"/>
                                        </p:tgtEl>
                                        <p:attrNameLst>
                                          <p:attrName>style.visibility</p:attrName>
                                        </p:attrNameLst>
                                      </p:cBhvr>
                                      <p:to>
                                        <p:strVal val="visible"/>
                                      </p:to>
                                    </p:set>
                                    <p:animEffect transition="in" filter="wipe(down)">
                                      <p:cBhvr>
                                        <p:cTn id="42" dur="500"/>
                                        <p:tgtEl>
                                          <p:spTgt spid="47"/>
                                        </p:tgtEl>
                                      </p:cBhvr>
                                    </p:animEffect>
                                  </p:childTnLst>
                                </p:cTn>
                              </p:par>
                            </p:childTnLst>
                          </p:cTn>
                        </p:par>
                        <p:par>
                          <p:cTn id="43" fill="hold">
                            <p:stCondLst>
                              <p:cond delay="4000"/>
                            </p:stCondLst>
                            <p:childTnLst>
                              <p:par>
                                <p:cTn id="44" presetID="10" presetClass="entr" presetSubtype="0" fill="hold" grpId="0" nodeType="after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childTnLst>
                          </p:cTn>
                        </p:par>
                        <p:par>
                          <p:cTn id="50" fill="hold">
                            <p:stCondLst>
                              <p:cond delay="4500"/>
                            </p:stCondLst>
                            <p:childTnLst>
                              <p:par>
                                <p:cTn id="51" presetID="22" presetClass="entr" presetSubtype="4" fill="hold" grpId="0" nodeType="afterEffect">
                                  <p:stCondLst>
                                    <p:cond delay="250"/>
                                  </p:stCondLst>
                                  <p:childTnLst>
                                    <p:set>
                                      <p:cBhvr>
                                        <p:cTn id="52" dur="1" fill="hold">
                                          <p:stCondLst>
                                            <p:cond delay="0"/>
                                          </p:stCondLst>
                                        </p:cTn>
                                        <p:tgtEl>
                                          <p:spTgt spid="9"/>
                                        </p:tgtEl>
                                        <p:attrNameLst>
                                          <p:attrName>style.visibility</p:attrName>
                                        </p:attrNameLst>
                                      </p:cBhvr>
                                      <p:to>
                                        <p:strVal val="visible"/>
                                      </p:to>
                                    </p:set>
                                    <p:animEffect transition="in" filter="wipe(down)">
                                      <p:cBhvr>
                                        <p:cTn id="53" dur="500"/>
                                        <p:tgtEl>
                                          <p:spTgt spid="9"/>
                                        </p:tgtEl>
                                      </p:cBhvr>
                                    </p:animEffect>
                                  </p:childTnLst>
                                </p:cTn>
                              </p:par>
                              <p:par>
                                <p:cTn id="54" presetID="22" presetClass="entr" presetSubtype="4" fill="hold" grpId="0" nodeType="withEffect">
                                  <p:stCondLst>
                                    <p:cond delay="250"/>
                                  </p:stCondLst>
                                  <p:childTnLst>
                                    <p:set>
                                      <p:cBhvr>
                                        <p:cTn id="55" dur="1" fill="hold">
                                          <p:stCondLst>
                                            <p:cond delay="0"/>
                                          </p:stCondLst>
                                        </p:cTn>
                                        <p:tgtEl>
                                          <p:spTgt spid="41"/>
                                        </p:tgtEl>
                                        <p:attrNameLst>
                                          <p:attrName>style.visibility</p:attrName>
                                        </p:attrNameLst>
                                      </p:cBhvr>
                                      <p:to>
                                        <p:strVal val="visible"/>
                                      </p:to>
                                    </p:set>
                                    <p:animEffect transition="in" filter="wipe(down)">
                                      <p:cBhvr>
                                        <p:cTn id="56" dur="500"/>
                                        <p:tgtEl>
                                          <p:spTgt spid="41"/>
                                        </p:tgtEl>
                                      </p:cBhvr>
                                    </p:animEffect>
                                  </p:childTnLst>
                                </p:cTn>
                              </p:par>
                            </p:childTnLst>
                          </p:cTn>
                        </p:par>
                        <p:par>
                          <p:cTn id="57" fill="hold">
                            <p:stCondLst>
                              <p:cond delay="5250"/>
                            </p:stCondLst>
                            <p:childTnLst>
                              <p:par>
                                <p:cTn id="58" presetID="10" presetClass="entr" presetSubtype="0" fill="hold" grpId="0" nodeType="after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5" grpId="0"/>
      <p:bldP spid="43" grpId="0"/>
      <p:bldP spid="41" grpId="0"/>
      <p:bldP spid="5" grpId="0" animBg="1"/>
      <p:bldP spid="6" grpId="0" animBg="1"/>
      <p:bldP spid="7" grpId="0" animBg="1"/>
      <p:bldP spid="8" grpId="0" animBg="1"/>
      <p:bldP spid="9" grpId="0" animBg="1"/>
      <p:bldP spid="18" grpId="0">
        <p:tmplLst>
          <p:tmpl>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p:tmplLst>
          <p:tmpl>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p:tmplLst>
          <p:tmpl>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tmplLst>
          <p:tmpl>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p:tmplLst>
          <p:tmpl>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p:tmplLst>
          <p:tmpl>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tmplLst>
          <p:tmpl>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p:tmplLst>
          <p:tmpl>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low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山形 4"/>
          <p:cNvSpPr/>
          <p:nvPr userDrawn="1"/>
        </p:nvSpPr>
        <p:spPr>
          <a:xfrm>
            <a:off x="660400" y="4386533"/>
            <a:ext cx="3530600" cy="469900"/>
          </a:xfrm>
          <a:prstGeom prst="chevron">
            <a:avLst/>
          </a:pr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山形 5"/>
          <p:cNvSpPr/>
          <p:nvPr userDrawn="1"/>
        </p:nvSpPr>
        <p:spPr>
          <a:xfrm>
            <a:off x="4035425" y="4386533"/>
            <a:ext cx="3530600" cy="469900"/>
          </a:xfrm>
          <a:prstGeom prst="chevron">
            <a:avLst/>
          </a:pr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山形 6"/>
          <p:cNvSpPr/>
          <p:nvPr userDrawn="1"/>
        </p:nvSpPr>
        <p:spPr>
          <a:xfrm>
            <a:off x="7410450" y="4386533"/>
            <a:ext cx="3530600" cy="469900"/>
          </a:xfrm>
          <a:prstGeom prst="chevron">
            <a:avLst/>
          </a:pr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山形 7"/>
          <p:cNvSpPr/>
          <p:nvPr userDrawn="1"/>
        </p:nvSpPr>
        <p:spPr>
          <a:xfrm>
            <a:off x="10785475" y="4386533"/>
            <a:ext cx="3530600" cy="469900"/>
          </a:xfrm>
          <a:prstGeom prst="chevron">
            <a:avLst/>
          </a:pr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山形 8"/>
          <p:cNvSpPr/>
          <p:nvPr userDrawn="1"/>
        </p:nvSpPr>
        <p:spPr>
          <a:xfrm>
            <a:off x="14160500" y="4386533"/>
            <a:ext cx="3530600" cy="469900"/>
          </a:xfrm>
          <a:prstGeom prst="chevron">
            <a:avLst/>
          </a:pr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円/楕円 9"/>
          <p:cNvSpPr/>
          <p:nvPr userDrawn="1"/>
        </p:nvSpPr>
        <p:spPr>
          <a:xfrm>
            <a:off x="1750625" y="3946408"/>
            <a:ext cx="1350150" cy="135015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図プレースホルダー 7"/>
          <p:cNvSpPr>
            <a:spLocks noGrp="1"/>
          </p:cNvSpPr>
          <p:nvPr>
            <p:ph type="pic" sz="quarter" idx="42" hasCustomPrompt="1"/>
          </p:nvPr>
        </p:nvSpPr>
        <p:spPr>
          <a:xfrm>
            <a:off x="2099657" y="4262080"/>
            <a:ext cx="684364" cy="684364"/>
          </a:xfrm>
        </p:spPr>
        <p:txBody>
          <a:bodyPr>
            <a:normAutofit/>
          </a:bodyPr>
          <a:lstStyle>
            <a:lvl1pPr>
              <a:defRPr sz="1600"/>
            </a:lvl1pPr>
          </a:lstStyle>
          <a:p>
            <a:r>
              <a:rPr kumimoji="1" lang="en-US" altLang="ja-JP" dirty="0" smtClean="0"/>
              <a:t>ICON</a:t>
            </a:r>
            <a:endParaRPr kumimoji="1" lang="ja-JP" altLang="en-US" dirty="0"/>
          </a:p>
        </p:txBody>
      </p:sp>
      <p:sp>
        <p:nvSpPr>
          <p:cNvPr id="12" name="円/楕円 11"/>
          <p:cNvSpPr/>
          <p:nvPr userDrawn="1"/>
        </p:nvSpPr>
        <p:spPr>
          <a:xfrm>
            <a:off x="5092756" y="3946408"/>
            <a:ext cx="1350150" cy="135015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図プレースホルダー 7"/>
          <p:cNvSpPr>
            <a:spLocks noGrp="1"/>
          </p:cNvSpPr>
          <p:nvPr>
            <p:ph type="pic" sz="quarter" idx="43" hasCustomPrompt="1"/>
          </p:nvPr>
        </p:nvSpPr>
        <p:spPr>
          <a:xfrm>
            <a:off x="5441788" y="4262080"/>
            <a:ext cx="684364" cy="684364"/>
          </a:xfrm>
        </p:spPr>
        <p:txBody>
          <a:bodyPr>
            <a:normAutofit/>
          </a:bodyPr>
          <a:lstStyle>
            <a:lvl1pPr>
              <a:defRPr sz="1600"/>
            </a:lvl1pPr>
          </a:lstStyle>
          <a:p>
            <a:r>
              <a:rPr kumimoji="1" lang="en-US" altLang="ja-JP" dirty="0" smtClean="0"/>
              <a:t>ICON</a:t>
            </a:r>
            <a:endParaRPr kumimoji="1" lang="ja-JP" altLang="en-US" dirty="0"/>
          </a:p>
        </p:txBody>
      </p:sp>
      <p:sp>
        <p:nvSpPr>
          <p:cNvPr id="14" name="円/楕円 13"/>
          <p:cNvSpPr/>
          <p:nvPr userDrawn="1"/>
        </p:nvSpPr>
        <p:spPr>
          <a:xfrm>
            <a:off x="8467338" y="3946408"/>
            <a:ext cx="1350150" cy="135015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図プレースホルダー 7"/>
          <p:cNvSpPr>
            <a:spLocks noGrp="1"/>
          </p:cNvSpPr>
          <p:nvPr>
            <p:ph type="pic" sz="quarter" idx="44" hasCustomPrompt="1"/>
          </p:nvPr>
        </p:nvSpPr>
        <p:spPr>
          <a:xfrm>
            <a:off x="8816370" y="4262080"/>
            <a:ext cx="684364" cy="684364"/>
          </a:xfrm>
        </p:spPr>
        <p:txBody>
          <a:bodyPr>
            <a:normAutofit/>
          </a:bodyPr>
          <a:lstStyle>
            <a:lvl1pPr>
              <a:defRPr sz="1600"/>
            </a:lvl1pPr>
          </a:lstStyle>
          <a:p>
            <a:r>
              <a:rPr kumimoji="1" lang="en-US" altLang="ja-JP" dirty="0" smtClean="0"/>
              <a:t>ICON</a:t>
            </a:r>
            <a:endParaRPr kumimoji="1" lang="ja-JP" altLang="en-US" dirty="0"/>
          </a:p>
        </p:txBody>
      </p:sp>
      <p:sp>
        <p:nvSpPr>
          <p:cNvPr id="16" name="円/楕円 15"/>
          <p:cNvSpPr/>
          <p:nvPr userDrawn="1"/>
        </p:nvSpPr>
        <p:spPr>
          <a:xfrm>
            <a:off x="11875700" y="3946408"/>
            <a:ext cx="1350150" cy="135015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図プレースホルダー 7"/>
          <p:cNvSpPr>
            <a:spLocks noGrp="1"/>
          </p:cNvSpPr>
          <p:nvPr>
            <p:ph type="pic" sz="quarter" idx="45" hasCustomPrompt="1"/>
          </p:nvPr>
        </p:nvSpPr>
        <p:spPr>
          <a:xfrm>
            <a:off x="12224732" y="4262080"/>
            <a:ext cx="684364" cy="684364"/>
          </a:xfrm>
        </p:spPr>
        <p:txBody>
          <a:bodyPr>
            <a:normAutofit/>
          </a:bodyPr>
          <a:lstStyle>
            <a:lvl1pPr>
              <a:defRPr sz="1600"/>
            </a:lvl1pPr>
          </a:lstStyle>
          <a:p>
            <a:r>
              <a:rPr kumimoji="1" lang="en-US" altLang="ja-JP" dirty="0" smtClean="0"/>
              <a:t>ICON</a:t>
            </a:r>
            <a:endParaRPr kumimoji="1" lang="ja-JP" altLang="en-US" dirty="0"/>
          </a:p>
        </p:txBody>
      </p:sp>
      <p:sp>
        <p:nvSpPr>
          <p:cNvPr id="18" name="円/楕円 17"/>
          <p:cNvSpPr/>
          <p:nvPr userDrawn="1"/>
        </p:nvSpPr>
        <p:spPr>
          <a:xfrm>
            <a:off x="15250725" y="3946408"/>
            <a:ext cx="1350150" cy="135015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図プレースホルダー 7"/>
          <p:cNvSpPr>
            <a:spLocks noGrp="1"/>
          </p:cNvSpPr>
          <p:nvPr>
            <p:ph type="pic" sz="quarter" idx="46" hasCustomPrompt="1"/>
          </p:nvPr>
        </p:nvSpPr>
        <p:spPr>
          <a:xfrm>
            <a:off x="15599757" y="4262080"/>
            <a:ext cx="684364" cy="684364"/>
          </a:xfrm>
        </p:spPr>
        <p:txBody>
          <a:bodyPr>
            <a:normAutofit/>
          </a:bodyPr>
          <a:lstStyle>
            <a:lvl1pPr>
              <a:defRPr sz="1600"/>
            </a:lvl1pPr>
          </a:lstStyle>
          <a:p>
            <a:r>
              <a:rPr kumimoji="1" lang="en-US" altLang="ja-JP" dirty="0" smtClean="0"/>
              <a:t>ICON</a:t>
            </a:r>
            <a:endParaRPr kumimoji="1" lang="ja-JP" altLang="en-US" dirty="0"/>
          </a:p>
        </p:txBody>
      </p:sp>
      <p:sp>
        <p:nvSpPr>
          <p:cNvPr id="20" name="テキスト プレースホルダー 11"/>
          <p:cNvSpPr>
            <a:spLocks noGrp="1"/>
          </p:cNvSpPr>
          <p:nvPr>
            <p:ph type="body" sz="quarter" idx="36" hasCustomPrompt="1"/>
          </p:nvPr>
        </p:nvSpPr>
        <p:spPr>
          <a:xfrm>
            <a:off x="817281" y="2360141"/>
            <a:ext cx="3240360" cy="1531337"/>
          </a:xfrm>
        </p:spPr>
        <p:txBody>
          <a:bodyPr anchor="b">
            <a:noAutofit/>
          </a:bodyPr>
          <a:lstStyle>
            <a:lvl1pPr algn="ctr">
              <a:lnSpc>
                <a:spcPct val="100000"/>
              </a:lnSpc>
              <a:spcBef>
                <a:spcPts val="0"/>
              </a:spcBef>
              <a:defRPr sz="2800" spc="300">
                <a:solidFill>
                  <a:schemeClr val="accent1"/>
                </a:solidFill>
                <a:latin typeface="+mj-lt"/>
              </a:defRPr>
            </a:lvl1pPr>
          </a:lstStyle>
          <a:p>
            <a:pPr lvl="0"/>
            <a:r>
              <a:rPr lang="en-US" altLang="ja-JP" dirty="0" smtClean="0"/>
              <a:t>TEXT HERE</a:t>
            </a:r>
            <a:endParaRPr lang="en-US" dirty="0"/>
          </a:p>
        </p:txBody>
      </p:sp>
      <p:sp>
        <p:nvSpPr>
          <p:cNvPr id="21" name="テキスト プレースホルダー 11"/>
          <p:cNvSpPr>
            <a:spLocks noGrp="1"/>
          </p:cNvSpPr>
          <p:nvPr>
            <p:ph type="body" sz="quarter" idx="47" hasCustomPrompt="1"/>
          </p:nvPr>
        </p:nvSpPr>
        <p:spPr>
          <a:xfrm>
            <a:off x="4147651" y="2360141"/>
            <a:ext cx="3240360" cy="1531337"/>
          </a:xfrm>
        </p:spPr>
        <p:txBody>
          <a:bodyPr anchor="b">
            <a:noAutofit/>
          </a:bodyPr>
          <a:lstStyle>
            <a:lvl1pPr algn="ctr">
              <a:lnSpc>
                <a:spcPct val="100000"/>
              </a:lnSpc>
              <a:spcBef>
                <a:spcPts val="0"/>
              </a:spcBef>
              <a:defRPr sz="2800" spc="300">
                <a:solidFill>
                  <a:schemeClr val="accent1"/>
                </a:solidFill>
                <a:latin typeface="+mj-lt"/>
              </a:defRPr>
            </a:lvl1pPr>
          </a:lstStyle>
          <a:p>
            <a:pPr lvl="0"/>
            <a:r>
              <a:rPr lang="en-US" altLang="ja-JP" dirty="0" smtClean="0"/>
              <a:t>TEXT HERE</a:t>
            </a:r>
            <a:endParaRPr lang="en-US" dirty="0"/>
          </a:p>
        </p:txBody>
      </p:sp>
      <p:sp>
        <p:nvSpPr>
          <p:cNvPr id="22" name="テキスト プレースホルダー 11"/>
          <p:cNvSpPr>
            <a:spLocks noGrp="1"/>
          </p:cNvSpPr>
          <p:nvPr>
            <p:ph type="body" sz="quarter" idx="48" hasCustomPrompt="1"/>
          </p:nvPr>
        </p:nvSpPr>
        <p:spPr>
          <a:xfrm>
            <a:off x="7523026" y="2360141"/>
            <a:ext cx="3240360" cy="1531337"/>
          </a:xfrm>
        </p:spPr>
        <p:txBody>
          <a:bodyPr anchor="b">
            <a:noAutofit/>
          </a:bodyPr>
          <a:lstStyle>
            <a:lvl1pPr algn="ctr">
              <a:lnSpc>
                <a:spcPct val="100000"/>
              </a:lnSpc>
              <a:spcBef>
                <a:spcPts val="0"/>
              </a:spcBef>
              <a:defRPr sz="2800" spc="300">
                <a:solidFill>
                  <a:schemeClr val="accent1"/>
                </a:solidFill>
                <a:latin typeface="+mj-lt"/>
              </a:defRPr>
            </a:lvl1pPr>
          </a:lstStyle>
          <a:p>
            <a:pPr lvl="0"/>
            <a:r>
              <a:rPr lang="en-US" altLang="ja-JP" dirty="0" smtClean="0"/>
              <a:t>TEXT HERE</a:t>
            </a:r>
            <a:endParaRPr lang="en-US" dirty="0"/>
          </a:p>
        </p:txBody>
      </p:sp>
      <p:sp>
        <p:nvSpPr>
          <p:cNvPr id="23" name="テキスト プレースホルダー 11"/>
          <p:cNvSpPr>
            <a:spLocks noGrp="1"/>
          </p:cNvSpPr>
          <p:nvPr>
            <p:ph type="body" sz="quarter" idx="49" hasCustomPrompt="1"/>
          </p:nvPr>
        </p:nvSpPr>
        <p:spPr>
          <a:xfrm>
            <a:off x="10853396" y="2360141"/>
            <a:ext cx="3240360" cy="1531337"/>
          </a:xfrm>
        </p:spPr>
        <p:txBody>
          <a:bodyPr anchor="b">
            <a:noAutofit/>
          </a:bodyPr>
          <a:lstStyle>
            <a:lvl1pPr algn="ctr">
              <a:lnSpc>
                <a:spcPct val="100000"/>
              </a:lnSpc>
              <a:spcBef>
                <a:spcPts val="0"/>
              </a:spcBef>
              <a:defRPr sz="2800" spc="300">
                <a:solidFill>
                  <a:schemeClr val="accent1"/>
                </a:solidFill>
                <a:latin typeface="+mj-lt"/>
              </a:defRPr>
            </a:lvl1pPr>
          </a:lstStyle>
          <a:p>
            <a:pPr lvl="0"/>
            <a:r>
              <a:rPr lang="en-US" altLang="ja-JP" dirty="0" smtClean="0"/>
              <a:t>TEXT HERE</a:t>
            </a:r>
            <a:endParaRPr lang="en-US" dirty="0"/>
          </a:p>
        </p:txBody>
      </p:sp>
      <p:sp>
        <p:nvSpPr>
          <p:cNvPr id="24" name="テキスト プレースホルダー 11"/>
          <p:cNvSpPr>
            <a:spLocks noGrp="1"/>
          </p:cNvSpPr>
          <p:nvPr>
            <p:ph type="body" sz="quarter" idx="50" hasCustomPrompt="1"/>
          </p:nvPr>
        </p:nvSpPr>
        <p:spPr>
          <a:xfrm>
            <a:off x="14305620" y="2360141"/>
            <a:ext cx="3240360" cy="1531337"/>
          </a:xfrm>
        </p:spPr>
        <p:txBody>
          <a:bodyPr anchor="b">
            <a:noAutofit/>
          </a:bodyPr>
          <a:lstStyle>
            <a:lvl1pPr algn="ctr">
              <a:lnSpc>
                <a:spcPct val="100000"/>
              </a:lnSpc>
              <a:spcBef>
                <a:spcPts val="0"/>
              </a:spcBef>
              <a:defRPr sz="2800" spc="300">
                <a:solidFill>
                  <a:schemeClr val="accent1"/>
                </a:solidFill>
                <a:latin typeface="+mj-lt"/>
              </a:defRPr>
            </a:lvl1pPr>
          </a:lstStyle>
          <a:p>
            <a:pPr lvl="0"/>
            <a:r>
              <a:rPr lang="en-US" altLang="ja-JP" dirty="0" smtClean="0"/>
              <a:t>TEXT HERE</a:t>
            </a:r>
            <a:endParaRPr lang="en-US" dirty="0"/>
          </a:p>
        </p:txBody>
      </p:sp>
      <p:sp>
        <p:nvSpPr>
          <p:cNvPr id="25" name="テキスト プレースホルダー 11"/>
          <p:cNvSpPr>
            <a:spLocks noGrp="1"/>
          </p:cNvSpPr>
          <p:nvPr>
            <p:ph type="body" sz="quarter" idx="35" hasCustomPrompt="1"/>
          </p:nvPr>
        </p:nvSpPr>
        <p:spPr>
          <a:xfrm>
            <a:off x="817281" y="5386080"/>
            <a:ext cx="3218144" cy="2907769"/>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
        <p:nvSpPr>
          <p:cNvPr id="26" name="テキスト プレースホルダー 11"/>
          <p:cNvSpPr>
            <a:spLocks noGrp="1"/>
          </p:cNvSpPr>
          <p:nvPr>
            <p:ph type="body" sz="quarter" idx="51" hasCustomPrompt="1"/>
          </p:nvPr>
        </p:nvSpPr>
        <p:spPr>
          <a:xfrm>
            <a:off x="4192656" y="5386080"/>
            <a:ext cx="3218144" cy="2907769"/>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
        <p:nvSpPr>
          <p:cNvPr id="27" name="テキスト プレースホルダー 11"/>
          <p:cNvSpPr>
            <a:spLocks noGrp="1"/>
          </p:cNvSpPr>
          <p:nvPr>
            <p:ph type="body" sz="quarter" idx="52" hasCustomPrompt="1"/>
          </p:nvPr>
        </p:nvSpPr>
        <p:spPr>
          <a:xfrm>
            <a:off x="7568031" y="5386080"/>
            <a:ext cx="3218144" cy="2907769"/>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
        <p:nvSpPr>
          <p:cNvPr id="28" name="テキスト プレースホルダー 11"/>
          <p:cNvSpPr>
            <a:spLocks noGrp="1"/>
          </p:cNvSpPr>
          <p:nvPr>
            <p:ph type="body" sz="quarter" idx="53" hasCustomPrompt="1"/>
          </p:nvPr>
        </p:nvSpPr>
        <p:spPr>
          <a:xfrm>
            <a:off x="10943406" y="5386080"/>
            <a:ext cx="3218144" cy="2907769"/>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
        <p:nvSpPr>
          <p:cNvPr id="29" name="テキスト プレースホルダー 11"/>
          <p:cNvSpPr>
            <a:spLocks noGrp="1"/>
          </p:cNvSpPr>
          <p:nvPr>
            <p:ph type="body" sz="quarter" idx="54" hasCustomPrompt="1"/>
          </p:nvPr>
        </p:nvSpPr>
        <p:spPr>
          <a:xfrm>
            <a:off x="14318781" y="5386080"/>
            <a:ext cx="3218144" cy="2907769"/>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144380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2" presetClass="entr" presetSubtype="1" decel="10000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0-#ppt_h/2"/>
                                          </p:val>
                                        </p:tav>
                                        <p:tav tm="100000">
                                          <p:val>
                                            <p:strVal val="#ppt_y"/>
                                          </p:val>
                                        </p:tav>
                                      </p:tavLst>
                                    </p:anim>
                                  </p:childTnLst>
                                </p:cTn>
                              </p:par>
                              <p:par>
                                <p:cTn id="19" presetID="2" presetClass="entr" presetSubtype="4" decel="10000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500" fill="hold"/>
                                        <p:tgtEl>
                                          <p:spTgt spid="25"/>
                                        </p:tgtEl>
                                        <p:attrNameLst>
                                          <p:attrName>ppt_x</p:attrName>
                                        </p:attrNameLst>
                                      </p:cBhvr>
                                      <p:tavLst>
                                        <p:tav tm="0">
                                          <p:val>
                                            <p:strVal val="#ppt_x"/>
                                          </p:val>
                                        </p:tav>
                                        <p:tav tm="100000">
                                          <p:val>
                                            <p:strVal val="#ppt_x"/>
                                          </p:val>
                                        </p:tav>
                                      </p:tavLst>
                                    </p:anim>
                                    <p:anim calcmode="lin" valueType="num">
                                      <p:cBhvr additive="base">
                                        <p:cTn id="22" dur="500" fill="hold"/>
                                        <p:tgtEl>
                                          <p:spTgt spid="25"/>
                                        </p:tgtEl>
                                        <p:attrNameLst>
                                          <p:attrName>ppt_y</p:attrName>
                                        </p:attrNameLst>
                                      </p:cBhvr>
                                      <p:tavLst>
                                        <p:tav tm="0">
                                          <p:val>
                                            <p:strVal val="1+#ppt_h/2"/>
                                          </p:val>
                                        </p:tav>
                                        <p:tav tm="100000">
                                          <p:val>
                                            <p:strVal val="#ppt_y"/>
                                          </p:val>
                                        </p:tav>
                                      </p:tavLst>
                                    </p:anim>
                                  </p:childTnLst>
                                </p:cTn>
                              </p:par>
                            </p:childTnLst>
                          </p:cTn>
                        </p:par>
                        <p:par>
                          <p:cTn id="23" fill="hold">
                            <p:stCondLst>
                              <p:cond delay="1000"/>
                            </p:stCondLst>
                            <p:childTnLst>
                              <p:par>
                                <p:cTn id="24" presetID="22" presetClass="entr" presetSubtype="8" fill="hold" grpId="0" nodeType="afterEffect">
                                  <p:stCondLst>
                                    <p:cond delay="25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par>
                          <p:cTn id="27" fill="hold">
                            <p:stCondLst>
                              <p:cond delay="1750"/>
                            </p:stCondLst>
                            <p:childTnLst>
                              <p:par>
                                <p:cTn id="28" presetID="10" presetClass="entr" presetSubtype="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2" presetClass="entr" presetSubtype="1" decel="10000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 calcmode="lin" valueType="num">
                                      <p:cBhvr additive="base">
                                        <p:cTn id="36" dur="500" fill="hold"/>
                                        <p:tgtEl>
                                          <p:spTgt spid="21"/>
                                        </p:tgtEl>
                                        <p:attrNameLst>
                                          <p:attrName>ppt_x</p:attrName>
                                        </p:attrNameLst>
                                      </p:cBhvr>
                                      <p:tavLst>
                                        <p:tav tm="0">
                                          <p:val>
                                            <p:strVal val="#ppt_x"/>
                                          </p:val>
                                        </p:tav>
                                        <p:tav tm="100000">
                                          <p:val>
                                            <p:strVal val="#ppt_x"/>
                                          </p:val>
                                        </p:tav>
                                      </p:tavLst>
                                    </p:anim>
                                    <p:anim calcmode="lin" valueType="num">
                                      <p:cBhvr additive="base">
                                        <p:cTn id="37" dur="500" fill="hold"/>
                                        <p:tgtEl>
                                          <p:spTgt spid="21"/>
                                        </p:tgtEl>
                                        <p:attrNameLst>
                                          <p:attrName>ppt_y</p:attrName>
                                        </p:attrNameLst>
                                      </p:cBhvr>
                                      <p:tavLst>
                                        <p:tav tm="0">
                                          <p:val>
                                            <p:strVal val="0-#ppt_h/2"/>
                                          </p:val>
                                        </p:tav>
                                        <p:tav tm="100000">
                                          <p:val>
                                            <p:strVal val="#ppt_y"/>
                                          </p:val>
                                        </p:tav>
                                      </p:tavLst>
                                    </p:anim>
                                  </p:childTnLst>
                                </p:cTn>
                              </p:par>
                              <p:par>
                                <p:cTn id="38" presetID="2" presetClass="entr" presetSubtype="4" decel="100000" fill="hold" grpId="0" nodeType="withEffect">
                                  <p:stCondLst>
                                    <p:cond delay="0"/>
                                  </p:stCondLst>
                                  <p:childTnLst>
                                    <p:set>
                                      <p:cBhvr>
                                        <p:cTn id="39" dur="1" fill="hold">
                                          <p:stCondLst>
                                            <p:cond delay="0"/>
                                          </p:stCondLst>
                                        </p:cTn>
                                        <p:tgtEl>
                                          <p:spTgt spid="26"/>
                                        </p:tgtEl>
                                        <p:attrNameLst>
                                          <p:attrName>style.visibility</p:attrName>
                                        </p:attrNameLst>
                                      </p:cBhvr>
                                      <p:to>
                                        <p:strVal val="visible"/>
                                      </p:to>
                                    </p:set>
                                    <p:anim calcmode="lin" valueType="num">
                                      <p:cBhvr additive="base">
                                        <p:cTn id="40" dur="500" fill="hold"/>
                                        <p:tgtEl>
                                          <p:spTgt spid="26"/>
                                        </p:tgtEl>
                                        <p:attrNameLst>
                                          <p:attrName>ppt_x</p:attrName>
                                        </p:attrNameLst>
                                      </p:cBhvr>
                                      <p:tavLst>
                                        <p:tav tm="0">
                                          <p:val>
                                            <p:strVal val="#ppt_x"/>
                                          </p:val>
                                        </p:tav>
                                        <p:tav tm="100000">
                                          <p:val>
                                            <p:strVal val="#ppt_x"/>
                                          </p:val>
                                        </p:tav>
                                      </p:tavLst>
                                    </p:anim>
                                    <p:anim calcmode="lin" valueType="num">
                                      <p:cBhvr additive="base">
                                        <p:cTn id="41" dur="500" fill="hold"/>
                                        <p:tgtEl>
                                          <p:spTgt spid="26"/>
                                        </p:tgtEl>
                                        <p:attrNameLst>
                                          <p:attrName>ppt_y</p:attrName>
                                        </p:attrNameLst>
                                      </p:cBhvr>
                                      <p:tavLst>
                                        <p:tav tm="0">
                                          <p:val>
                                            <p:strVal val="1+#ppt_h/2"/>
                                          </p:val>
                                        </p:tav>
                                        <p:tav tm="100000">
                                          <p:val>
                                            <p:strVal val="#ppt_y"/>
                                          </p:val>
                                        </p:tav>
                                      </p:tavLst>
                                    </p:anim>
                                  </p:childTnLst>
                                </p:cTn>
                              </p:par>
                            </p:childTnLst>
                          </p:cTn>
                        </p:par>
                        <p:par>
                          <p:cTn id="42" fill="hold">
                            <p:stCondLst>
                              <p:cond delay="2250"/>
                            </p:stCondLst>
                            <p:childTnLst>
                              <p:par>
                                <p:cTn id="43" presetID="22" presetClass="entr" presetSubtype="8" fill="hold" grpId="0" nodeType="afterEffect">
                                  <p:stCondLst>
                                    <p:cond delay="25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500"/>
                                        <p:tgtEl>
                                          <p:spTgt spid="7"/>
                                        </p:tgtEl>
                                      </p:cBhvr>
                                    </p:animEffect>
                                  </p:childTnLst>
                                </p:cTn>
                              </p:par>
                            </p:childTnLst>
                          </p:cTn>
                        </p:par>
                        <p:par>
                          <p:cTn id="46" fill="hold">
                            <p:stCondLst>
                              <p:cond delay="3000"/>
                            </p:stCondLst>
                            <p:childTnLst>
                              <p:par>
                                <p:cTn id="47" presetID="10" presetClass="entr" presetSubtype="0" fill="hold" grpId="0" nodeType="after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2" presetClass="entr" presetSubtype="1" decel="10000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additive="base">
                                        <p:cTn id="55" dur="500" fill="hold"/>
                                        <p:tgtEl>
                                          <p:spTgt spid="22"/>
                                        </p:tgtEl>
                                        <p:attrNameLst>
                                          <p:attrName>ppt_x</p:attrName>
                                        </p:attrNameLst>
                                      </p:cBhvr>
                                      <p:tavLst>
                                        <p:tav tm="0">
                                          <p:val>
                                            <p:strVal val="#ppt_x"/>
                                          </p:val>
                                        </p:tav>
                                        <p:tav tm="100000">
                                          <p:val>
                                            <p:strVal val="#ppt_x"/>
                                          </p:val>
                                        </p:tav>
                                      </p:tavLst>
                                    </p:anim>
                                    <p:anim calcmode="lin" valueType="num">
                                      <p:cBhvr additive="base">
                                        <p:cTn id="56" dur="500" fill="hold"/>
                                        <p:tgtEl>
                                          <p:spTgt spid="22"/>
                                        </p:tgtEl>
                                        <p:attrNameLst>
                                          <p:attrName>ppt_y</p:attrName>
                                        </p:attrNameLst>
                                      </p:cBhvr>
                                      <p:tavLst>
                                        <p:tav tm="0">
                                          <p:val>
                                            <p:strVal val="0-#ppt_h/2"/>
                                          </p:val>
                                        </p:tav>
                                        <p:tav tm="100000">
                                          <p:val>
                                            <p:strVal val="#ppt_y"/>
                                          </p:val>
                                        </p:tav>
                                      </p:tavLst>
                                    </p:anim>
                                  </p:childTnLst>
                                </p:cTn>
                              </p:par>
                              <p:par>
                                <p:cTn id="57" presetID="2" presetClass="entr" presetSubtype="4" decel="10000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 calcmode="lin" valueType="num">
                                      <p:cBhvr additive="base">
                                        <p:cTn id="59" dur="500" fill="hold"/>
                                        <p:tgtEl>
                                          <p:spTgt spid="27"/>
                                        </p:tgtEl>
                                        <p:attrNameLst>
                                          <p:attrName>ppt_x</p:attrName>
                                        </p:attrNameLst>
                                      </p:cBhvr>
                                      <p:tavLst>
                                        <p:tav tm="0">
                                          <p:val>
                                            <p:strVal val="#ppt_x"/>
                                          </p:val>
                                        </p:tav>
                                        <p:tav tm="100000">
                                          <p:val>
                                            <p:strVal val="#ppt_x"/>
                                          </p:val>
                                        </p:tav>
                                      </p:tavLst>
                                    </p:anim>
                                    <p:anim calcmode="lin" valueType="num">
                                      <p:cBhvr additive="base">
                                        <p:cTn id="60" dur="500" fill="hold"/>
                                        <p:tgtEl>
                                          <p:spTgt spid="27"/>
                                        </p:tgtEl>
                                        <p:attrNameLst>
                                          <p:attrName>ppt_y</p:attrName>
                                        </p:attrNameLst>
                                      </p:cBhvr>
                                      <p:tavLst>
                                        <p:tav tm="0">
                                          <p:val>
                                            <p:strVal val="1+#ppt_h/2"/>
                                          </p:val>
                                        </p:tav>
                                        <p:tav tm="100000">
                                          <p:val>
                                            <p:strVal val="#ppt_y"/>
                                          </p:val>
                                        </p:tav>
                                      </p:tavLst>
                                    </p:anim>
                                  </p:childTnLst>
                                </p:cTn>
                              </p:par>
                            </p:childTnLst>
                          </p:cTn>
                        </p:par>
                        <p:par>
                          <p:cTn id="61" fill="hold">
                            <p:stCondLst>
                              <p:cond delay="3500"/>
                            </p:stCondLst>
                            <p:childTnLst>
                              <p:par>
                                <p:cTn id="62" presetID="22" presetClass="entr" presetSubtype="8" fill="hold" grpId="0" nodeType="afterEffect">
                                  <p:stCondLst>
                                    <p:cond delay="250"/>
                                  </p:stCondLst>
                                  <p:childTnLst>
                                    <p:set>
                                      <p:cBhvr>
                                        <p:cTn id="63" dur="1" fill="hold">
                                          <p:stCondLst>
                                            <p:cond delay="0"/>
                                          </p:stCondLst>
                                        </p:cTn>
                                        <p:tgtEl>
                                          <p:spTgt spid="8"/>
                                        </p:tgtEl>
                                        <p:attrNameLst>
                                          <p:attrName>style.visibility</p:attrName>
                                        </p:attrNameLst>
                                      </p:cBhvr>
                                      <p:to>
                                        <p:strVal val="visible"/>
                                      </p:to>
                                    </p:set>
                                    <p:animEffect transition="in" filter="wipe(left)">
                                      <p:cBhvr>
                                        <p:cTn id="64" dur="500"/>
                                        <p:tgtEl>
                                          <p:spTgt spid="8"/>
                                        </p:tgtEl>
                                      </p:cBhvr>
                                    </p:animEffect>
                                  </p:childTnLst>
                                </p:cTn>
                              </p:par>
                            </p:childTnLst>
                          </p:cTn>
                        </p:par>
                        <p:par>
                          <p:cTn id="65" fill="hold">
                            <p:stCondLst>
                              <p:cond delay="4250"/>
                            </p:stCondLst>
                            <p:childTnLst>
                              <p:par>
                                <p:cTn id="66" presetID="10" presetClass="entr" presetSubtype="0" fill="hold" grpId="0" nodeType="after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500"/>
                                        <p:tgtEl>
                                          <p:spTgt spid="1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500"/>
                                        <p:tgtEl>
                                          <p:spTgt spid="17"/>
                                        </p:tgtEl>
                                      </p:cBhvr>
                                    </p:animEffect>
                                  </p:childTnLst>
                                </p:cTn>
                              </p:par>
                              <p:par>
                                <p:cTn id="72" presetID="2" presetClass="entr" presetSubtype="1" decel="100000" fill="hold" grpId="0" nodeType="withEffect">
                                  <p:stCondLst>
                                    <p:cond delay="0"/>
                                  </p:stCondLst>
                                  <p:childTnLst>
                                    <p:set>
                                      <p:cBhvr>
                                        <p:cTn id="73" dur="1" fill="hold">
                                          <p:stCondLst>
                                            <p:cond delay="0"/>
                                          </p:stCondLst>
                                        </p:cTn>
                                        <p:tgtEl>
                                          <p:spTgt spid="23"/>
                                        </p:tgtEl>
                                        <p:attrNameLst>
                                          <p:attrName>style.visibility</p:attrName>
                                        </p:attrNameLst>
                                      </p:cBhvr>
                                      <p:to>
                                        <p:strVal val="visible"/>
                                      </p:to>
                                    </p:set>
                                    <p:anim calcmode="lin" valueType="num">
                                      <p:cBhvr additive="base">
                                        <p:cTn id="74" dur="500" fill="hold"/>
                                        <p:tgtEl>
                                          <p:spTgt spid="23"/>
                                        </p:tgtEl>
                                        <p:attrNameLst>
                                          <p:attrName>ppt_x</p:attrName>
                                        </p:attrNameLst>
                                      </p:cBhvr>
                                      <p:tavLst>
                                        <p:tav tm="0">
                                          <p:val>
                                            <p:strVal val="#ppt_x"/>
                                          </p:val>
                                        </p:tav>
                                        <p:tav tm="100000">
                                          <p:val>
                                            <p:strVal val="#ppt_x"/>
                                          </p:val>
                                        </p:tav>
                                      </p:tavLst>
                                    </p:anim>
                                    <p:anim calcmode="lin" valueType="num">
                                      <p:cBhvr additive="base">
                                        <p:cTn id="75" dur="500" fill="hold"/>
                                        <p:tgtEl>
                                          <p:spTgt spid="23"/>
                                        </p:tgtEl>
                                        <p:attrNameLst>
                                          <p:attrName>ppt_y</p:attrName>
                                        </p:attrNameLst>
                                      </p:cBhvr>
                                      <p:tavLst>
                                        <p:tav tm="0">
                                          <p:val>
                                            <p:strVal val="0-#ppt_h/2"/>
                                          </p:val>
                                        </p:tav>
                                        <p:tav tm="100000">
                                          <p:val>
                                            <p:strVal val="#ppt_y"/>
                                          </p:val>
                                        </p:tav>
                                      </p:tavLst>
                                    </p:anim>
                                  </p:childTnLst>
                                </p:cTn>
                              </p:par>
                              <p:par>
                                <p:cTn id="76" presetID="2" presetClass="entr" presetSubtype="4" decel="10000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 calcmode="lin" valueType="num">
                                      <p:cBhvr additive="base">
                                        <p:cTn id="78" dur="500" fill="hold"/>
                                        <p:tgtEl>
                                          <p:spTgt spid="28"/>
                                        </p:tgtEl>
                                        <p:attrNameLst>
                                          <p:attrName>ppt_x</p:attrName>
                                        </p:attrNameLst>
                                      </p:cBhvr>
                                      <p:tavLst>
                                        <p:tav tm="0">
                                          <p:val>
                                            <p:strVal val="#ppt_x"/>
                                          </p:val>
                                        </p:tav>
                                        <p:tav tm="100000">
                                          <p:val>
                                            <p:strVal val="#ppt_x"/>
                                          </p:val>
                                        </p:tav>
                                      </p:tavLst>
                                    </p:anim>
                                    <p:anim calcmode="lin" valueType="num">
                                      <p:cBhvr additive="base">
                                        <p:cTn id="79" dur="500" fill="hold"/>
                                        <p:tgtEl>
                                          <p:spTgt spid="28"/>
                                        </p:tgtEl>
                                        <p:attrNameLst>
                                          <p:attrName>ppt_y</p:attrName>
                                        </p:attrNameLst>
                                      </p:cBhvr>
                                      <p:tavLst>
                                        <p:tav tm="0">
                                          <p:val>
                                            <p:strVal val="1+#ppt_h/2"/>
                                          </p:val>
                                        </p:tav>
                                        <p:tav tm="100000">
                                          <p:val>
                                            <p:strVal val="#ppt_y"/>
                                          </p:val>
                                        </p:tav>
                                      </p:tavLst>
                                    </p:anim>
                                  </p:childTnLst>
                                </p:cTn>
                              </p:par>
                            </p:childTnLst>
                          </p:cTn>
                        </p:par>
                        <p:par>
                          <p:cTn id="80" fill="hold">
                            <p:stCondLst>
                              <p:cond delay="4750"/>
                            </p:stCondLst>
                            <p:childTnLst>
                              <p:par>
                                <p:cTn id="81" presetID="22" presetClass="entr" presetSubtype="8" fill="hold" grpId="0" nodeType="afterEffect">
                                  <p:stCondLst>
                                    <p:cond delay="250"/>
                                  </p:stCondLst>
                                  <p:childTnLst>
                                    <p:set>
                                      <p:cBhvr>
                                        <p:cTn id="82" dur="1" fill="hold">
                                          <p:stCondLst>
                                            <p:cond delay="0"/>
                                          </p:stCondLst>
                                        </p:cTn>
                                        <p:tgtEl>
                                          <p:spTgt spid="9"/>
                                        </p:tgtEl>
                                        <p:attrNameLst>
                                          <p:attrName>style.visibility</p:attrName>
                                        </p:attrNameLst>
                                      </p:cBhvr>
                                      <p:to>
                                        <p:strVal val="visible"/>
                                      </p:to>
                                    </p:set>
                                    <p:animEffect transition="in" filter="wipe(left)">
                                      <p:cBhvr>
                                        <p:cTn id="83" dur="500"/>
                                        <p:tgtEl>
                                          <p:spTgt spid="9"/>
                                        </p:tgtEl>
                                      </p:cBhvr>
                                    </p:animEffect>
                                  </p:childTnLst>
                                </p:cTn>
                              </p:par>
                            </p:childTnLst>
                          </p:cTn>
                        </p:par>
                        <p:par>
                          <p:cTn id="84" fill="hold">
                            <p:stCondLst>
                              <p:cond delay="5500"/>
                            </p:stCondLst>
                            <p:childTnLst>
                              <p:par>
                                <p:cTn id="85" presetID="10" presetClass="entr" presetSubtype="0" fill="hold" grpId="0" nodeType="after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fade">
                                      <p:cBhvr>
                                        <p:cTn id="87" dur="500"/>
                                        <p:tgtEl>
                                          <p:spTgt spid="1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500"/>
                                        <p:tgtEl>
                                          <p:spTgt spid="19"/>
                                        </p:tgtEl>
                                      </p:cBhvr>
                                    </p:animEffect>
                                  </p:childTnLst>
                                </p:cTn>
                              </p:par>
                              <p:par>
                                <p:cTn id="91" presetID="2" presetClass="entr" presetSubtype="1" decel="100000" fill="hold" grpId="0" nodeType="withEffect">
                                  <p:stCondLst>
                                    <p:cond delay="0"/>
                                  </p:stCondLst>
                                  <p:childTnLst>
                                    <p:set>
                                      <p:cBhvr>
                                        <p:cTn id="92" dur="1" fill="hold">
                                          <p:stCondLst>
                                            <p:cond delay="0"/>
                                          </p:stCondLst>
                                        </p:cTn>
                                        <p:tgtEl>
                                          <p:spTgt spid="24"/>
                                        </p:tgtEl>
                                        <p:attrNameLst>
                                          <p:attrName>style.visibility</p:attrName>
                                        </p:attrNameLst>
                                      </p:cBhvr>
                                      <p:to>
                                        <p:strVal val="visible"/>
                                      </p:to>
                                    </p:set>
                                    <p:anim calcmode="lin" valueType="num">
                                      <p:cBhvr additive="base">
                                        <p:cTn id="93" dur="500" fill="hold"/>
                                        <p:tgtEl>
                                          <p:spTgt spid="24"/>
                                        </p:tgtEl>
                                        <p:attrNameLst>
                                          <p:attrName>ppt_x</p:attrName>
                                        </p:attrNameLst>
                                      </p:cBhvr>
                                      <p:tavLst>
                                        <p:tav tm="0">
                                          <p:val>
                                            <p:strVal val="#ppt_x"/>
                                          </p:val>
                                        </p:tav>
                                        <p:tav tm="100000">
                                          <p:val>
                                            <p:strVal val="#ppt_x"/>
                                          </p:val>
                                        </p:tav>
                                      </p:tavLst>
                                    </p:anim>
                                    <p:anim calcmode="lin" valueType="num">
                                      <p:cBhvr additive="base">
                                        <p:cTn id="94" dur="500" fill="hold"/>
                                        <p:tgtEl>
                                          <p:spTgt spid="24"/>
                                        </p:tgtEl>
                                        <p:attrNameLst>
                                          <p:attrName>ppt_y</p:attrName>
                                        </p:attrNameLst>
                                      </p:cBhvr>
                                      <p:tavLst>
                                        <p:tav tm="0">
                                          <p:val>
                                            <p:strVal val="0-#ppt_h/2"/>
                                          </p:val>
                                        </p:tav>
                                        <p:tav tm="100000">
                                          <p:val>
                                            <p:strVal val="#ppt_y"/>
                                          </p:val>
                                        </p:tav>
                                      </p:tavLst>
                                    </p:anim>
                                  </p:childTnLst>
                                </p:cTn>
                              </p:par>
                              <p:par>
                                <p:cTn id="95" presetID="2" presetClass="entr" presetSubtype="4" decel="100000" fill="hold" grpId="0" nodeType="withEffect">
                                  <p:stCondLst>
                                    <p:cond delay="0"/>
                                  </p:stCondLst>
                                  <p:childTnLst>
                                    <p:set>
                                      <p:cBhvr>
                                        <p:cTn id="96" dur="1" fill="hold">
                                          <p:stCondLst>
                                            <p:cond delay="0"/>
                                          </p:stCondLst>
                                        </p:cTn>
                                        <p:tgtEl>
                                          <p:spTgt spid="29"/>
                                        </p:tgtEl>
                                        <p:attrNameLst>
                                          <p:attrName>style.visibility</p:attrName>
                                        </p:attrNameLst>
                                      </p:cBhvr>
                                      <p:to>
                                        <p:strVal val="visible"/>
                                      </p:to>
                                    </p:set>
                                    <p:anim calcmode="lin" valueType="num">
                                      <p:cBhvr additive="base">
                                        <p:cTn id="97" dur="500" fill="hold"/>
                                        <p:tgtEl>
                                          <p:spTgt spid="29"/>
                                        </p:tgtEl>
                                        <p:attrNameLst>
                                          <p:attrName>ppt_x</p:attrName>
                                        </p:attrNameLst>
                                      </p:cBhvr>
                                      <p:tavLst>
                                        <p:tav tm="0">
                                          <p:val>
                                            <p:strVal val="#ppt_x"/>
                                          </p:val>
                                        </p:tav>
                                        <p:tav tm="100000">
                                          <p:val>
                                            <p:strVal val="#ppt_x"/>
                                          </p:val>
                                        </p:tav>
                                      </p:tavLst>
                                    </p:anim>
                                    <p:anim calcmode="lin" valueType="num">
                                      <p:cBhvr additive="base">
                                        <p:cTn id="9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bldP spid="12" grpId="0" animBg="1"/>
      <p:bldP spid="13" grpId="0"/>
      <p:bldP spid="14" grpId="0" animBg="1"/>
      <p:bldP spid="15" grpId="0"/>
      <p:bldP spid="16" grpId="0" animBg="1"/>
      <p:bldP spid="17" grpId="0"/>
      <p:bldP spid="18" grpId="0" animBg="1"/>
      <p:bldP spid="19" grpId="0"/>
      <p:bldP spid="20" grpId="0">
        <p:tmplLst>
          <p:tmpl>
            <p:tnLst>
              <p:par>
                <p:cTn presetID="2" presetClass="entr" presetSubtype="1"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p:tmplLst>
          <p:tmpl>
            <p:tnLst>
              <p:par>
                <p:cTn presetID="2" presetClass="entr" presetSubtype="1"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p:tmplLst>
          <p:tmpl>
            <p:tnLst>
              <p:par>
                <p:cTn presetID="2" presetClass="entr" presetSubtype="1"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0-#ppt_h/2"/>
                          </p:val>
                        </p:tav>
                        <p:tav tm="100000">
                          <p:val>
                            <p:strVal val="#ppt_y"/>
                          </p:val>
                        </p:tav>
                      </p:tavLst>
                    </p:anim>
                  </p:childTnLst>
                </p:cTn>
              </p:par>
            </p:tnLst>
          </p:tmpl>
        </p:tmplLst>
      </p:bldP>
      <p:bldP spid="24" grpId="0">
        <p:tmplLst>
          <p:tmpl>
            <p:tnLst>
              <p:par>
                <p:cTn presetID="2" presetClass="entr" presetSubtype="1"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P spid="25" grpId="0">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p:tmplLst>
          <p:tmpl>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p:tmplLst>
          <p:tmpl>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p:tmplLst>
          <p:tmpl>
            <p:tnLst>
              <p:par>
                <p:cTn presetID="2" presetClass="entr" presetSubtype="4" decel="10000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p:tmplLst>
          <p:tmpl>
            <p:tnLst>
              <p:par>
                <p:cTn presetID="2" presetClass="entr" presetSubtype="4"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ユーザー設定レイアウト">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6" name="図プレースホルダー 5"/>
          <p:cNvSpPr>
            <a:spLocks noGrp="1"/>
          </p:cNvSpPr>
          <p:nvPr>
            <p:ph type="pic" sz="quarter" idx="12" hasCustomPrompt="1"/>
          </p:nvPr>
        </p:nvSpPr>
        <p:spPr>
          <a:xfrm>
            <a:off x="-794" y="1903140"/>
            <a:ext cx="18286413" cy="4545506"/>
          </a:xfrm>
        </p:spPr>
        <p:txBody>
          <a:bodyPr/>
          <a:lstStyle>
            <a:lvl1pPr>
              <a:defRPr baseline="0"/>
            </a:lvl1pPr>
          </a:lstStyle>
          <a:p>
            <a:r>
              <a:rPr kumimoji="1" lang="en-US" altLang="ja-JP" dirty="0" smtClean="0"/>
              <a:t>Add an image</a:t>
            </a:r>
            <a:endParaRPr kumimoji="1" lang="ja-JP" altLang="en-US" dirty="0"/>
          </a:p>
        </p:txBody>
      </p:sp>
      <p:sp>
        <p:nvSpPr>
          <p:cNvPr id="10" name="テキスト プレースホルダー 9"/>
          <p:cNvSpPr>
            <a:spLocks noGrp="1"/>
          </p:cNvSpPr>
          <p:nvPr>
            <p:ph type="body" sz="quarter" idx="13" hasCustomPrompt="1"/>
          </p:nvPr>
        </p:nvSpPr>
        <p:spPr>
          <a:xfrm>
            <a:off x="9142413" y="1903413"/>
            <a:ext cx="9144000" cy="4545012"/>
          </a:xfrm>
          <a:solidFill>
            <a:schemeClr val="tx2">
              <a:alpha val="80000"/>
            </a:schemeClr>
          </a:solidFill>
        </p:spPr>
        <p:txBody>
          <a:bodyPr/>
          <a:lstStyle>
            <a:lvl1pPr>
              <a:defRPr baseline="0"/>
            </a:lvl1pPr>
          </a:lstStyle>
          <a:p>
            <a:pPr lvl="0"/>
            <a:r>
              <a:rPr kumimoji="1" lang="en-US" altLang="ja-JP" dirty="0" smtClean="0"/>
              <a:t> </a:t>
            </a:r>
            <a:endParaRPr kumimoji="1" lang="ja-JP" altLang="en-US" dirty="0"/>
          </a:p>
        </p:txBody>
      </p:sp>
      <p:sp>
        <p:nvSpPr>
          <p:cNvPr id="11" name="テキスト プレースホルダー 11"/>
          <p:cNvSpPr>
            <a:spLocks noGrp="1"/>
          </p:cNvSpPr>
          <p:nvPr>
            <p:ph type="body" sz="quarter" idx="16" hasCustomPrompt="1"/>
          </p:nvPr>
        </p:nvSpPr>
        <p:spPr>
          <a:xfrm>
            <a:off x="3157541" y="7568135"/>
            <a:ext cx="11926325" cy="1625815"/>
          </a:xfrm>
        </p:spPr>
        <p:txBody>
          <a:bodyPr anchor="t">
            <a:noAutofit/>
          </a:bodyPr>
          <a:lstStyle>
            <a:lvl1pPr algn="ctr">
              <a:lnSpc>
                <a:spcPct val="120000"/>
              </a:lnSpc>
              <a:spcBef>
                <a:spcPts val="0"/>
              </a:spcBef>
              <a:defRPr sz="2000">
                <a:solidFill>
                  <a:schemeClr val="tx1"/>
                </a:solidFill>
                <a:latin typeface="+mn-lt"/>
              </a:defRPr>
            </a:lvl1pPr>
          </a:lstStyle>
          <a:p>
            <a:pPr lvl="0"/>
            <a:r>
              <a:rPr lang="en-US" altLang="ja-JP" dirty="0" smtClean="0"/>
              <a:t>Text Here</a:t>
            </a:r>
            <a:endParaRPr lang="en-US" dirty="0"/>
          </a:p>
        </p:txBody>
      </p:sp>
      <p:sp>
        <p:nvSpPr>
          <p:cNvPr id="12" name="テキスト プレースホルダー 11"/>
          <p:cNvSpPr>
            <a:spLocks noGrp="1"/>
          </p:cNvSpPr>
          <p:nvPr>
            <p:ph type="body" sz="quarter" idx="17" hasCustomPrompt="1"/>
          </p:nvPr>
        </p:nvSpPr>
        <p:spPr>
          <a:xfrm>
            <a:off x="3157541" y="6898695"/>
            <a:ext cx="11926325" cy="773203"/>
          </a:xfrm>
        </p:spPr>
        <p:txBody>
          <a:bodyPr anchor="t">
            <a:noAutofit/>
          </a:bodyPr>
          <a:lstStyle>
            <a:lvl1pPr algn="ctr">
              <a:lnSpc>
                <a:spcPct val="120000"/>
              </a:lnSpc>
              <a:defRPr sz="3200" spc="300">
                <a:solidFill>
                  <a:schemeClr val="accent1"/>
                </a:solidFill>
                <a:latin typeface="+mj-lt"/>
              </a:defRPr>
            </a:lvl1pPr>
          </a:lstStyle>
          <a:p>
            <a:pPr lvl="0"/>
            <a:r>
              <a:rPr lang="en-US" altLang="ja-JP" dirty="0" smtClean="0"/>
              <a:t>TEXT HERE</a:t>
            </a:r>
            <a:endParaRPr lang="en-US" dirty="0"/>
          </a:p>
        </p:txBody>
      </p:sp>
      <p:sp>
        <p:nvSpPr>
          <p:cNvPr id="13" name="テキスト プレースホルダー 11"/>
          <p:cNvSpPr>
            <a:spLocks noGrp="1"/>
          </p:cNvSpPr>
          <p:nvPr>
            <p:ph type="body" sz="quarter" idx="18" hasCustomPrompt="1"/>
          </p:nvPr>
        </p:nvSpPr>
        <p:spPr>
          <a:xfrm>
            <a:off x="9323226" y="2083160"/>
            <a:ext cx="900100" cy="1102622"/>
          </a:xfrm>
        </p:spPr>
        <p:txBody>
          <a:bodyPr anchor="ctr">
            <a:noAutofit/>
          </a:bodyPr>
          <a:lstStyle>
            <a:lvl1pPr algn="r">
              <a:lnSpc>
                <a:spcPct val="120000"/>
              </a:lnSpc>
              <a:defRPr sz="4400" spc="0">
                <a:solidFill>
                  <a:schemeClr val="bg1"/>
                </a:solidFill>
                <a:latin typeface="+mn-lt"/>
              </a:defRPr>
            </a:lvl1pPr>
          </a:lstStyle>
          <a:p>
            <a:pPr lvl="0"/>
            <a:r>
              <a:rPr lang="en-US" altLang="ja-JP" dirty="0" smtClean="0"/>
              <a:t>0</a:t>
            </a:r>
            <a:endParaRPr lang="en-US" dirty="0"/>
          </a:p>
        </p:txBody>
      </p:sp>
      <p:sp>
        <p:nvSpPr>
          <p:cNvPr id="14" name="テキスト プレースホルダー 9"/>
          <p:cNvSpPr>
            <a:spLocks noGrp="1"/>
          </p:cNvSpPr>
          <p:nvPr>
            <p:ph type="body" sz="quarter" idx="19" hasCustomPrompt="1"/>
          </p:nvPr>
        </p:nvSpPr>
        <p:spPr>
          <a:xfrm>
            <a:off x="10268331" y="2199732"/>
            <a:ext cx="90010" cy="900100"/>
          </a:xfrm>
          <a:solidFill>
            <a:schemeClr val="accent1">
              <a:alpha val="69000"/>
            </a:schemeClr>
          </a:solidFill>
        </p:spPr>
        <p:txBody>
          <a:bodyPr/>
          <a:lstStyle>
            <a:lvl1pPr>
              <a:defRPr baseline="0"/>
            </a:lvl1pPr>
          </a:lstStyle>
          <a:p>
            <a:pPr lvl="0"/>
            <a:r>
              <a:rPr kumimoji="1" lang="en-US" altLang="ja-JP" dirty="0" smtClean="0"/>
              <a:t> </a:t>
            </a:r>
            <a:endParaRPr kumimoji="1" lang="ja-JP" altLang="en-US" dirty="0"/>
          </a:p>
        </p:txBody>
      </p:sp>
      <p:sp>
        <p:nvSpPr>
          <p:cNvPr id="15" name="テキスト プレースホルダー 11"/>
          <p:cNvSpPr>
            <a:spLocks noGrp="1"/>
          </p:cNvSpPr>
          <p:nvPr>
            <p:ph type="body" sz="quarter" idx="20" hasCustomPrompt="1"/>
          </p:nvPr>
        </p:nvSpPr>
        <p:spPr>
          <a:xfrm>
            <a:off x="10403346" y="2173170"/>
            <a:ext cx="7290810" cy="945105"/>
          </a:xfrm>
        </p:spPr>
        <p:txBody>
          <a:bodyPr anchor="ctr">
            <a:noAutofit/>
          </a:bodyPr>
          <a:lstStyle>
            <a:lvl1pPr algn="l">
              <a:lnSpc>
                <a:spcPct val="120000"/>
              </a:lnSpc>
              <a:defRPr sz="2000">
                <a:solidFill>
                  <a:schemeClr val="bg1"/>
                </a:solidFill>
                <a:latin typeface="+mn-lt"/>
              </a:defRPr>
            </a:lvl1pPr>
          </a:lstStyle>
          <a:p>
            <a:pPr lvl="0"/>
            <a:r>
              <a:rPr lang="en-US" altLang="ja-JP" dirty="0" smtClean="0"/>
              <a:t>Text Here</a:t>
            </a:r>
            <a:endParaRPr lang="en-US" dirty="0"/>
          </a:p>
        </p:txBody>
      </p:sp>
      <p:sp>
        <p:nvSpPr>
          <p:cNvPr id="16" name="テキスト プレースホルダー 11"/>
          <p:cNvSpPr>
            <a:spLocks noGrp="1"/>
          </p:cNvSpPr>
          <p:nvPr>
            <p:ph type="body" sz="quarter" idx="21" hasCustomPrompt="1"/>
          </p:nvPr>
        </p:nvSpPr>
        <p:spPr>
          <a:xfrm>
            <a:off x="9323226" y="3091713"/>
            <a:ext cx="900100" cy="1102622"/>
          </a:xfrm>
        </p:spPr>
        <p:txBody>
          <a:bodyPr anchor="ctr">
            <a:noAutofit/>
          </a:bodyPr>
          <a:lstStyle>
            <a:lvl1pPr algn="r">
              <a:lnSpc>
                <a:spcPct val="120000"/>
              </a:lnSpc>
              <a:defRPr sz="4400" spc="0">
                <a:solidFill>
                  <a:schemeClr val="bg1"/>
                </a:solidFill>
                <a:latin typeface="+mn-lt"/>
              </a:defRPr>
            </a:lvl1pPr>
          </a:lstStyle>
          <a:p>
            <a:pPr lvl="0"/>
            <a:r>
              <a:rPr lang="en-US" altLang="ja-JP" dirty="0" smtClean="0"/>
              <a:t>0</a:t>
            </a:r>
            <a:endParaRPr lang="en-US" dirty="0"/>
          </a:p>
        </p:txBody>
      </p:sp>
      <p:sp>
        <p:nvSpPr>
          <p:cNvPr id="17" name="テキスト プレースホルダー 9"/>
          <p:cNvSpPr>
            <a:spLocks noGrp="1"/>
          </p:cNvSpPr>
          <p:nvPr>
            <p:ph type="body" sz="quarter" idx="22" hasCustomPrompt="1"/>
          </p:nvPr>
        </p:nvSpPr>
        <p:spPr>
          <a:xfrm>
            <a:off x="10268331" y="3208285"/>
            <a:ext cx="90010" cy="900100"/>
          </a:xfrm>
          <a:solidFill>
            <a:schemeClr val="accent1">
              <a:alpha val="69000"/>
            </a:schemeClr>
          </a:solidFill>
        </p:spPr>
        <p:txBody>
          <a:bodyPr/>
          <a:lstStyle>
            <a:lvl1pPr>
              <a:defRPr baseline="0"/>
            </a:lvl1pPr>
          </a:lstStyle>
          <a:p>
            <a:pPr lvl="0"/>
            <a:r>
              <a:rPr kumimoji="1" lang="en-US" altLang="ja-JP" dirty="0" smtClean="0"/>
              <a:t> </a:t>
            </a:r>
            <a:endParaRPr kumimoji="1" lang="ja-JP" altLang="en-US" dirty="0"/>
          </a:p>
        </p:txBody>
      </p:sp>
      <p:sp>
        <p:nvSpPr>
          <p:cNvPr id="18" name="テキスト プレースホルダー 11"/>
          <p:cNvSpPr>
            <a:spLocks noGrp="1"/>
          </p:cNvSpPr>
          <p:nvPr>
            <p:ph type="body" sz="quarter" idx="23" hasCustomPrompt="1"/>
          </p:nvPr>
        </p:nvSpPr>
        <p:spPr>
          <a:xfrm>
            <a:off x="10403346" y="3181723"/>
            <a:ext cx="7290810" cy="945105"/>
          </a:xfrm>
        </p:spPr>
        <p:txBody>
          <a:bodyPr anchor="ctr">
            <a:noAutofit/>
          </a:bodyPr>
          <a:lstStyle>
            <a:lvl1pPr algn="l">
              <a:lnSpc>
                <a:spcPct val="120000"/>
              </a:lnSpc>
              <a:defRPr sz="2000">
                <a:solidFill>
                  <a:schemeClr val="bg1"/>
                </a:solidFill>
                <a:latin typeface="+mn-lt"/>
              </a:defRPr>
            </a:lvl1pPr>
          </a:lstStyle>
          <a:p>
            <a:pPr lvl="0"/>
            <a:r>
              <a:rPr lang="en-US" altLang="ja-JP" dirty="0" smtClean="0"/>
              <a:t>Text Here</a:t>
            </a:r>
            <a:endParaRPr lang="en-US" dirty="0"/>
          </a:p>
        </p:txBody>
      </p:sp>
      <p:sp>
        <p:nvSpPr>
          <p:cNvPr id="19" name="テキスト プレースホルダー 11"/>
          <p:cNvSpPr>
            <a:spLocks noGrp="1"/>
          </p:cNvSpPr>
          <p:nvPr>
            <p:ph type="body" sz="quarter" idx="24" hasCustomPrompt="1"/>
          </p:nvPr>
        </p:nvSpPr>
        <p:spPr>
          <a:xfrm>
            <a:off x="9323226" y="4108385"/>
            <a:ext cx="900100" cy="1102622"/>
          </a:xfrm>
        </p:spPr>
        <p:txBody>
          <a:bodyPr anchor="ctr">
            <a:noAutofit/>
          </a:bodyPr>
          <a:lstStyle>
            <a:lvl1pPr algn="r">
              <a:lnSpc>
                <a:spcPct val="120000"/>
              </a:lnSpc>
              <a:defRPr sz="4400" spc="0">
                <a:solidFill>
                  <a:schemeClr val="bg1"/>
                </a:solidFill>
                <a:latin typeface="+mn-lt"/>
              </a:defRPr>
            </a:lvl1pPr>
          </a:lstStyle>
          <a:p>
            <a:pPr lvl="0"/>
            <a:r>
              <a:rPr lang="en-US" altLang="ja-JP" dirty="0" smtClean="0"/>
              <a:t>0</a:t>
            </a:r>
            <a:endParaRPr lang="en-US" dirty="0"/>
          </a:p>
        </p:txBody>
      </p:sp>
      <p:sp>
        <p:nvSpPr>
          <p:cNvPr id="20" name="テキスト プレースホルダー 9"/>
          <p:cNvSpPr>
            <a:spLocks noGrp="1"/>
          </p:cNvSpPr>
          <p:nvPr>
            <p:ph type="body" sz="quarter" idx="25" hasCustomPrompt="1"/>
          </p:nvPr>
        </p:nvSpPr>
        <p:spPr>
          <a:xfrm>
            <a:off x="10268331" y="4224957"/>
            <a:ext cx="90010" cy="900100"/>
          </a:xfrm>
          <a:solidFill>
            <a:schemeClr val="accent1">
              <a:alpha val="69000"/>
            </a:schemeClr>
          </a:solidFill>
        </p:spPr>
        <p:txBody>
          <a:bodyPr/>
          <a:lstStyle>
            <a:lvl1pPr>
              <a:defRPr baseline="0"/>
            </a:lvl1pPr>
          </a:lstStyle>
          <a:p>
            <a:pPr lvl="0"/>
            <a:r>
              <a:rPr kumimoji="1" lang="en-US" altLang="ja-JP" dirty="0" smtClean="0"/>
              <a:t> </a:t>
            </a:r>
            <a:endParaRPr kumimoji="1" lang="ja-JP" altLang="en-US" dirty="0"/>
          </a:p>
        </p:txBody>
      </p:sp>
      <p:sp>
        <p:nvSpPr>
          <p:cNvPr id="21" name="テキスト プレースホルダー 11"/>
          <p:cNvSpPr>
            <a:spLocks noGrp="1"/>
          </p:cNvSpPr>
          <p:nvPr>
            <p:ph type="body" sz="quarter" idx="26" hasCustomPrompt="1"/>
          </p:nvPr>
        </p:nvSpPr>
        <p:spPr>
          <a:xfrm>
            <a:off x="10403346" y="4198395"/>
            <a:ext cx="7290810" cy="945105"/>
          </a:xfrm>
        </p:spPr>
        <p:txBody>
          <a:bodyPr anchor="ctr">
            <a:noAutofit/>
          </a:bodyPr>
          <a:lstStyle>
            <a:lvl1pPr algn="l">
              <a:lnSpc>
                <a:spcPct val="120000"/>
              </a:lnSpc>
              <a:defRPr sz="2000">
                <a:solidFill>
                  <a:schemeClr val="bg1"/>
                </a:solidFill>
                <a:latin typeface="+mn-lt"/>
              </a:defRPr>
            </a:lvl1pPr>
          </a:lstStyle>
          <a:p>
            <a:pPr lvl="0"/>
            <a:r>
              <a:rPr lang="en-US" altLang="ja-JP" dirty="0" smtClean="0"/>
              <a:t>Text Here</a:t>
            </a:r>
            <a:endParaRPr lang="en-US" dirty="0"/>
          </a:p>
        </p:txBody>
      </p:sp>
      <p:sp>
        <p:nvSpPr>
          <p:cNvPr id="22" name="テキスト プレースホルダー 11"/>
          <p:cNvSpPr>
            <a:spLocks noGrp="1"/>
          </p:cNvSpPr>
          <p:nvPr>
            <p:ph type="body" sz="quarter" idx="27" hasCustomPrompt="1"/>
          </p:nvPr>
        </p:nvSpPr>
        <p:spPr>
          <a:xfrm>
            <a:off x="9323226" y="5098495"/>
            <a:ext cx="900100" cy="1102622"/>
          </a:xfrm>
        </p:spPr>
        <p:txBody>
          <a:bodyPr anchor="ctr">
            <a:noAutofit/>
          </a:bodyPr>
          <a:lstStyle>
            <a:lvl1pPr algn="r">
              <a:lnSpc>
                <a:spcPct val="120000"/>
              </a:lnSpc>
              <a:defRPr sz="4400" spc="0">
                <a:solidFill>
                  <a:schemeClr val="bg1"/>
                </a:solidFill>
                <a:latin typeface="+mn-lt"/>
              </a:defRPr>
            </a:lvl1pPr>
          </a:lstStyle>
          <a:p>
            <a:pPr lvl="0"/>
            <a:r>
              <a:rPr lang="en-US" altLang="ja-JP" dirty="0" smtClean="0"/>
              <a:t>0</a:t>
            </a:r>
            <a:endParaRPr lang="en-US" dirty="0"/>
          </a:p>
        </p:txBody>
      </p:sp>
      <p:sp>
        <p:nvSpPr>
          <p:cNvPr id="23" name="テキスト プレースホルダー 9"/>
          <p:cNvSpPr>
            <a:spLocks noGrp="1"/>
          </p:cNvSpPr>
          <p:nvPr>
            <p:ph type="body" sz="quarter" idx="28" hasCustomPrompt="1"/>
          </p:nvPr>
        </p:nvSpPr>
        <p:spPr>
          <a:xfrm>
            <a:off x="10268331" y="5215067"/>
            <a:ext cx="90010" cy="900100"/>
          </a:xfrm>
          <a:solidFill>
            <a:schemeClr val="accent1">
              <a:alpha val="69000"/>
            </a:schemeClr>
          </a:solidFill>
        </p:spPr>
        <p:txBody>
          <a:bodyPr/>
          <a:lstStyle>
            <a:lvl1pPr>
              <a:defRPr baseline="0"/>
            </a:lvl1pPr>
          </a:lstStyle>
          <a:p>
            <a:pPr lvl="0"/>
            <a:r>
              <a:rPr kumimoji="1" lang="en-US" altLang="ja-JP" dirty="0" smtClean="0"/>
              <a:t> </a:t>
            </a:r>
            <a:endParaRPr kumimoji="1" lang="ja-JP" altLang="en-US" dirty="0"/>
          </a:p>
        </p:txBody>
      </p:sp>
      <p:sp>
        <p:nvSpPr>
          <p:cNvPr id="24" name="テキスト プレースホルダー 11"/>
          <p:cNvSpPr>
            <a:spLocks noGrp="1"/>
          </p:cNvSpPr>
          <p:nvPr>
            <p:ph type="body" sz="quarter" idx="29" hasCustomPrompt="1"/>
          </p:nvPr>
        </p:nvSpPr>
        <p:spPr>
          <a:xfrm>
            <a:off x="10403346" y="5188505"/>
            <a:ext cx="7290810" cy="945105"/>
          </a:xfrm>
        </p:spPr>
        <p:txBody>
          <a:bodyPr anchor="ctr">
            <a:noAutofit/>
          </a:bodyPr>
          <a:lstStyle>
            <a:lvl1pPr algn="l">
              <a:lnSpc>
                <a:spcPct val="120000"/>
              </a:lnSpc>
              <a:defRPr sz="2000">
                <a:solidFill>
                  <a:schemeClr val="bg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286688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par>
                          <p:cTn id="8" fill="hold">
                            <p:stCondLst>
                              <p:cond delay="500"/>
                            </p:stCondLst>
                            <p:childTnLst>
                              <p:par>
                                <p:cTn id="9" presetID="22" presetClass="entr" presetSubtype="2" fill="hold" grpId="0" nodeType="afterEffect">
                                  <p:stCondLst>
                                    <p:cond delay="25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500"/>
                                        <p:tgtEl>
                                          <p:spTgt spid="10"/>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par>
                          <p:cTn id="22" fill="hold">
                            <p:stCondLst>
                              <p:cond delay="1750"/>
                            </p:stCondLst>
                            <p:childTnLst>
                              <p:par>
                                <p:cTn id="23" presetID="10" presetClass="entr" presetSubtype="0" fill="hold" grpId="0" nodeType="afterEffect">
                                  <p:stCondLst>
                                    <p:cond delay="25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25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25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par>
                          <p:cTn id="32" fill="hold">
                            <p:stCondLst>
                              <p:cond delay="2500"/>
                            </p:stCondLst>
                            <p:childTnLst>
                              <p:par>
                                <p:cTn id="33" presetID="10" presetClass="entr" presetSubtype="0" fill="hold" grpId="0" nodeType="afterEffect">
                                  <p:stCondLst>
                                    <p:cond delay="25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25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p:stCondLst>
                              <p:cond delay="3250"/>
                            </p:stCondLst>
                            <p:childTnLst>
                              <p:par>
                                <p:cTn id="43" presetID="10" presetClass="entr" presetSubtype="0" fill="hold" grpId="0" nodeType="afterEffect">
                                  <p:stCondLst>
                                    <p:cond delay="25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par>
                                <p:cTn id="46" presetID="10" presetClass="entr" presetSubtype="0" fill="hold" grpId="0" nodeType="withEffect">
                                  <p:stCondLst>
                                    <p:cond delay="25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par>
                                <p:cTn id="49" presetID="10" presetClass="entr" presetSubtype="0" fill="hold" grpId="0" nodeType="withEffect">
                                  <p:stCondLst>
                                    <p:cond delay="25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childTnLst>
                          </p:cTn>
                        </p:par>
                        <p:par>
                          <p:cTn id="52" fill="hold">
                            <p:stCondLst>
                              <p:cond delay="4000"/>
                            </p:stCondLst>
                            <p:childTnLst>
                              <p:par>
                                <p:cTn id="53" presetID="2" presetClass="entr" presetSubtype="4" decel="100000" fill="hold" grpId="0" nodeType="after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ppt_x"/>
                                          </p:val>
                                        </p:tav>
                                        <p:tav tm="100000">
                                          <p:val>
                                            <p:strVal val="#ppt_x"/>
                                          </p:val>
                                        </p:tav>
                                      </p:tavLst>
                                    </p:anim>
                                    <p:anim calcmode="lin" valueType="num">
                                      <p:cBhvr additive="base">
                                        <p:cTn id="56" dur="500" fill="hold"/>
                                        <p:tgtEl>
                                          <p:spTgt spid="12"/>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cBhvr additive="base">
                                        <p:cTn id="59" dur="500" fill="hold"/>
                                        <p:tgtEl>
                                          <p:spTgt spid="11"/>
                                        </p:tgtEl>
                                        <p:attrNameLst>
                                          <p:attrName>ppt_x</p:attrName>
                                        </p:attrNameLst>
                                      </p:cBhvr>
                                      <p:tavLst>
                                        <p:tav tm="0">
                                          <p:val>
                                            <p:strVal val="#ppt_x"/>
                                          </p:val>
                                        </p:tav>
                                        <p:tav tm="100000">
                                          <p:val>
                                            <p:strVal val="#ppt_x"/>
                                          </p:val>
                                        </p:tav>
                                      </p:tavLst>
                                    </p:anim>
                                    <p:anim calcmode="lin" valueType="num">
                                      <p:cBhvr additive="base">
                                        <p:cTn id="6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tmplLst>
          <p:tmpl>
            <p:tnLst>
              <p:par>
                <p:cTn presetID="22" presetClass="entr" presetSubtype="2" fill="hold" nodeType="after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wipe(right)">
                      <p:cBhvr>
                        <p:cTn dur="500"/>
                        <p:tgtEl>
                          <p:spTgt spid="10"/>
                        </p:tgtEl>
                      </p:cBhvr>
                    </p:animEffect>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1+#ppt_h/2"/>
                          </p:val>
                        </p:tav>
                        <p:tav tm="100000">
                          <p:val>
                            <p:strVal val="#ppt_y"/>
                          </p:val>
                        </p:tav>
                      </p:tavLst>
                    </p:anim>
                  </p:childTnLst>
                </p:cTn>
              </p:par>
            </p:tnLst>
          </p:tmpl>
        </p:tmplLst>
      </p:bldP>
      <p:bldP spid="12" grpId="0">
        <p:tmplLst>
          <p:tmpl>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p:tmplLst>
          <p:tmpl>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animBg="1">
        <p:tmplLst>
          <p:tmpl>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p:bldP spid="16" grpId="0">
        <p:tmplLst>
          <p:tmpl>
            <p:tnLst>
              <p:par>
                <p:cTn presetID="10" presetClass="entr" presetSubtype="0" fill="hold" nodeType="after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tmplLst>
          <p:tmpl>
            <p:tnLst>
              <p:par>
                <p:cTn presetID="10" presetClass="entr" presetSubtype="0" fill="hold" nodeType="withEffect">
                  <p:stCondLst>
                    <p:cond delay="25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p:bldP spid="19" grpId="0">
        <p:tmplLst>
          <p:tmpl>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animBg="1">
        <p:tmplLst>
          <p:tmpl>
            <p:tnLst>
              <p:par>
                <p:cTn presetID="10" presetClass="entr" presetSubtype="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bldP spid="22" grpId="0">
        <p:tmplLst>
          <p:tmpl>
            <p:tnLst>
              <p:par>
                <p:cTn presetID="10" presetClass="entr" presetSubtype="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tmplLst>
          <p:tmpl>
            <p:tnLst>
              <p:par>
                <p:cTn presetID="10" presetClass="entr" presetSubtype="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ユーザー設定レイアウト">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grpSp>
        <p:nvGrpSpPr>
          <p:cNvPr id="26" name="グループ化 25"/>
          <p:cNvGrpSpPr/>
          <p:nvPr userDrawn="1"/>
        </p:nvGrpSpPr>
        <p:grpSpPr>
          <a:xfrm>
            <a:off x="7952769" y="2287309"/>
            <a:ext cx="3234708" cy="3259869"/>
            <a:chOff x="3775000" y="2576471"/>
            <a:chExt cx="5088444" cy="5128022"/>
          </a:xfrm>
          <a:solidFill>
            <a:schemeClr val="accent1">
              <a:lumMod val="60000"/>
              <a:lumOff val="40000"/>
            </a:schemeClr>
          </a:solidFill>
        </p:grpSpPr>
        <p:sp>
          <p:nvSpPr>
            <p:cNvPr id="5" name="ドーナツ 4"/>
            <p:cNvSpPr/>
            <p:nvPr userDrawn="1"/>
          </p:nvSpPr>
          <p:spPr>
            <a:xfrm>
              <a:off x="4282666" y="3118275"/>
              <a:ext cx="4050450" cy="4050450"/>
            </a:xfrm>
            <a:prstGeom prst="donut">
              <a:avLst>
                <a:gd name="adj" fmla="val 10789"/>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台形 5"/>
            <p:cNvSpPr/>
            <p:nvPr userDrawn="1"/>
          </p:nvSpPr>
          <p:spPr>
            <a:xfrm>
              <a:off x="5919624" y="25764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台形 9"/>
            <p:cNvSpPr/>
            <p:nvPr userDrawn="1"/>
          </p:nvSpPr>
          <p:spPr>
            <a:xfrm rot="10800000">
              <a:off x="5919624" y="67648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3" name="グループ化 12"/>
            <p:cNvGrpSpPr/>
            <p:nvPr userDrawn="1"/>
          </p:nvGrpSpPr>
          <p:grpSpPr>
            <a:xfrm rot="8683707">
              <a:off x="5919624" y="2599846"/>
              <a:ext cx="776534" cy="5087308"/>
              <a:chOff x="9953296" y="2728871"/>
              <a:chExt cx="776534" cy="5087308"/>
            </a:xfrm>
            <a:grpFill/>
          </p:grpSpPr>
          <p:sp>
            <p:nvSpPr>
              <p:cNvPr id="11" name="台形 10"/>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台形 11"/>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 name="グループ化 15"/>
            <p:cNvGrpSpPr/>
            <p:nvPr userDrawn="1"/>
          </p:nvGrpSpPr>
          <p:grpSpPr>
            <a:xfrm rot="6486146">
              <a:off x="5930387" y="2598115"/>
              <a:ext cx="776534" cy="5087308"/>
              <a:chOff x="9953296" y="2728871"/>
              <a:chExt cx="776534" cy="5087308"/>
            </a:xfrm>
            <a:grpFill/>
          </p:grpSpPr>
          <p:sp>
            <p:nvSpPr>
              <p:cNvPr id="17" name="台形 16"/>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台形 17"/>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 name="グループ化 18"/>
            <p:cNvGrpSpPr/>
            <p:nvPr userDrawn="1"/>
          </p:nvGrpSpPr>
          <p:grpSpPr>
            <a:xfrm rot="4265237">
              <a:off x="5931523" y="2576485"/>
              <a:ext cx="776534" cy="5087308"/>
              <a:chOff x="9953296" y="2728871"/>
              <a:chExt cx="776534" cy="5087308"/>
            </a:xfrm>
            <a:grpFill/>
          </p:grpSpPr>
          <p:sp>
            <p:nvSpPr>
              <p:cNvPr id="20" name="台形 19"/>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台形 20"/>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p:cNvGrpSpPr/>
            <p:nvPr userDrawn="1"/>
          </p:nvGrpSpPr>
          <p:grpSpPr>
            <a:xfrm rot="2213029">
              <a:off x="5911663" y="2617185"/>
              <a:ext cx="776534" cy="5087308"/>
              <a:chOff x="9953296" y="2728871"/>
              <a:chExt cx="776534" cy="5087308"/>
            </a:xfrm>
            <a:grpFill/>
          </p:grpSpPr>
          <p:sp>
            <p:nvSpPr>
              <p:cNvPr id="23" name="台形 22"/>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台形 23"/>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27" name="グループ化 26"/>
          <p:cNvGrpSpPr/>
          <p:nvPr userDrawn="1"/>
        </p:nvGrpSpPr>
        <p:grpSpPr>
          <a:xfrm>
            <a:off x="10821438" y="4862070"/>
            <a:ext cx="1954027" cy="1969226"/>
            <a:chOff x="3775000" y="2576471"/>
            <a:chExt cx="5088444" cy="5128022"/>
          </a:xfrm>
          <a:solidFill>
            <a:schemeClr val="accent1">
              <a:lumMod val="60000"/>
              <a:lumOff val="40000"/>
            </a:schemeClr>
          </a:solidFill>
        </p:grpSpPr>
        <p:sp>
          <p:nvSpPr>
            <p:cNvPr id="28" name="ドーナツ 27"/>
            <p:cNvSpPr/>
            <p:nvPr userDrawn="1"/>
          </p:nvSpPr>
          <p:spPr>
            <a:xfrm>
              <a:off x="4282666" y="3118275"/>
              <a:ext cx="4050450" cy="4050450"/>
            </a:xfrm>
            <a:prstGeom prst="donut">
              <a:avLst>
                <a:gd name="adj" fmla="val 10789"/>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9" name="台形 28"/>
            <p:cNvSpPr/>
            <p:nvPr userDrawn="1"/>
          </p:nvSpPr>
          <p:spPr>
            <a:xfrm>
              <a:off x="5919624" y="25764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台形 29"/>
            <p:cNvSpPr/>
            <p:nvPr userDrawn="1"/>
          </p:nvSpPr>
          <p:spPr>
            <a:xfrm rot="10800000">
              <a:off x="5919624" y="67648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1" name="グループ化 30"/>
            <p:cNvGrpSpPr/>
            <p:nvPr userDrawn="1"/>
          </p:nvGrpSpPr>
          <p:grpSpPr>
            <a:xfrm rot="8683707">
              <a:off x="5919624" y="2599846"/>
              <a:ext cx="776534" cy="5087308"/>
              <a:chOff x="9953296" y="2728871"/>
              <a:chExt cx="776534" cy="5087308"/>
            </a:xfrm>
            <a:grpFill/>
          </p:grpSpPr>
          <p:sp>
            <p:nvSpPr>
              <p:cNvPr id="41" name="台形 40"/>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台形 41"/>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2" name="グループ化 31"/>
            <p:cNvGrpSpPr/>
            <p:nvPr userDrawn="1"/>
          </p:nvGrpSpPr>
          <p:grpSpPr>
            <a:xfrm rot="6486146">
              <a:off x="5930387" y="2598115"/>
              <a:ext cx="776534" cy="5087308"/>
              <a:chOff x="9953296" y="2728871"/>
              <a:chExt cx="776534" cy="5087308"/>
            </a:xfrm>
            <a:grpFill/>
          </p:grpSpPr>
          <p:sp>
            <p:nvSpPr>
              <p:cNvPr id="39" name="台形 38"/>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台形 39"/>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 name="グループ化 32"/>
            <p:cNvGrpSpPr/>
            <p:nvPr userDrawn="1"/>
          </p:nvGrpSpPr>
          <p:grpSpPr>
            <a:xfrm rot="4265237">
              <a:off x="5931523" y="2576485"/>
              <a:ext cx="776534" cy="5087308"/>
              <a:chOff x="9953296" y="2728871"/>
              <a:chExt cx="776534" cy="5087308"/>
            </a:xfrm>
            <a:grpFill/>
          </p:grpSpPr>
          <p:sp>
            <p:nvSpPr>
              <p:cNvPr id="37" name="台形 36"/>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台形 37"/>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 name="グループ化 33"/>
            <p:cNvGrpSpPr/>
            <p:nvPr userDrawn="1"/>
          </p:nvGrpSpPr>
          <p:grpSpPr>
            <a:xfrm rot="2213029">
              <a:off x="5911663" y="2617185"/>
              <a:ext cx="776534" cy="5087308"/>
              <a:chOff x="9953296" y="2728871"/>
              <a:chExt cx="776534" cy="5087308"/>
            </a:xfrm>
            <a:grpFill/>
          </p:grpSpPr>
          <p:sp>
            <p:nvSpPr>
              <p:cNvPr id="35" name="台形 34"/>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台形 35"/>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43" name="グループ化 42"/>
          <p:cNvGrpSpPr/>
          <p:nvPr userDrawn="1"/>
        </p:nvGrpSpPr>
        <p:grpSpPr>
          <a:xfrm>
            <a:off x="6720664" y="5228491"/>
            <a:ext cx="2475236" cy="2494489"/>
            <a:chOff x="3775000" y="2576471"/>
            <a:chExt cx="5088444" cy="5128022"/>
          </a:xfrm>
          <a:solidFill>
            <a:schemeClr val="accent1">
              <a:lumMod val="60000"/>
              <a:lumOff val="40000"/>
            </a:schemeClr>
          </a:solidFill>
        </p:grpSpPr>
        <p:sp>
          <p:nvSpPr>
            <p:cNvPr id="44" name="ドーナツ 43"/>
            <p:cNvSpPr/>
            <p:nvPr userDrawn="1"/>
          </p:nvSpPr>
          <p:spPr>
            <a:xfrm>
              <a:off x="4282666" y="3118275"/>
              <a:ext cx="4050450" cy="4050450"/>
            </a:xfrm>
            <a:prstGeom prst="donut">
              <a:avLst>
                <a:gd name="adj" fmla="val 10789"/>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5" name="台形 44"/>
            <p:cNvSpPr/>
            <p:nvPr userDrawn="1"/>
          </p:nvSpPr>
          <p:spPr>
            <a:xfrm>
              <a:off x="5919624" y="25764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台形 45"/>
            <p:cNvSpPr/>
            <p:nvPr userDrawn="1"/>
          </p:nvSpPr>
          <p:spPr>
            <a:xfrm rot="10800000">
              <a:off x="5919624" y="67648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7" name="グループ化 46"/>
            <p:cNvGrpSpPr/>
            <p:nvPr userDrawn="1"/>
          </p:nvGrpSpPr>
          <p:grpSpPr>
            <a:xfrm rot="8683707">
              <a:off x="5919624" y="2599846"/>
              <a:ext cx="776534" cy="5087308"/>
              <a:chOff x="9953296" y="2728871"/>
              <a:chExt cx="776534" cy="5087308"/>
            </a:xfrm>
            <a:grpFill/>
          </p:grpSpPr>
          <p:sp>
            <p:nvSpPr>
              <p:cNvPr id="57" name="台形 56"/>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台形 57"/>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8" name="グループ化 47"/>
            <p:cNvGrpSpPr/>
            <p:nvPr userDrawn="1"/>
          </p:nvGrpSpPr>
          <p:grpSpPr>
            <a:xfrm rot="6486146">
              <a:off x="5930387" y="2598115"/>
              <a:ext cx="776534" cy="5087308"/>
              <a:chOff x="9953296" y="2728871"/>
              <a:chExt cx="776534" cy="5087308"/>
            </a:xfrm>
            <a:grpFill/>
          </p:grpSpPr>
          <p:sp>
            <p:nvSpPr>
              <p:cNvPr id="55" name="台形 54"/>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台形 55"/>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9" name="グループ化 48"/>
            <p:cNvGrpSpPr/>
            <p:nvPr userDrawn="1"/>
          </p:nvGrpSpPr>
          <p:grpSpPr>
            <a:xfrm rot="4265237">
              <a:off x="5931523" y="2576485"/>
              <a:ext cx="776534" cy="5087308"/>
              <a:chOff x="9953296" y="2728871"/>
              <a:chExt cx="776534" cy="5087308"/>
            </a:xfrm>
            <a:grpFill/>
          </p:grpSpPr>
          <p:sp>
            <p:nvSpPr>
              <p:cNvPr id="53" name="台形 52"/>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台形 53"/>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0" name="グループ化 49"/>
            <p:cNvGrpSpPr/>
            <p:nvPr userDrawn="1"/>
          </p:nvGrpSpPr>
          <p:grpSpPr>
            <a:xfrm rot="2213029">
              <a:off x="5911663" y="2617185"/>
              <a:ext cx="776534" cy="5087308"/>
              <a:chOff x="9953296" y="2728871"/>
              <a:chExt cx="776534" cy="5087308"/>
            </a:xfrm>
            <a:grpFill/>
          </p:grpSpPr>
          <p:sp>
            <p:nvSpPr>
              <p:cNvPr id="51" name="台形 50"/>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台形 51"/>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59" name="グループ化 58"/>
          <p:cNvGrpSpPr/>
          <p:nvPr userDrawn="1"/>
        </p:nvGrpSpPr>
        <p:grpSpPr>
          <a:xfrm>
            <a:off x="4850094" y="3546320"/>
            <a:ext cx="2368323" cy="2386745"/>
            <a:chOff x="3775000" y="2576471"/>
            <a:chExt cx="5088444" cy="5128022"/>
          </a:xfrm>
          <a:solidFill>
            <a:schemeClr val="accent1">
              <a:lumMod val="60000"/>
              <a:lumOff val="40000"/>
            </a:schemeClr>
          </a:solidFill>
        </p:grpSpPr>
        <p:sp>
          <p:nvSpPr>
            <p:cNvPr id="60" name="ドーナツ 59"/>
            <p:cNvSpPr/>
            <p:nvPr userDrawn="1"/>
          </p:nvSpPr>
          <p:spPr>
            <a:xfrm>
              <a:off x="4282666" y="3118275"/>
              <a:ext cx="4050450" cy="4050450"/>
            </a:xfrm>
            <a:prstGeom prst="donut">
              <a:avLst>
                <a:gd name="adj" fmla="val 10789"/>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1" name="台形 60"/>
            <p:cNvSpPr/>
            <p:nvPr userDrawn="1"/>
          </p:nvSpPr>
          <p:spPr>
            <a:xfrm>
              <a:off x="5919624" y="25764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台形 61"/>
            <p:cNvSpPr/>
            <p:nvPr userDrawn="1"/>
          </p:nvSpPr>
          <p:spPr>
            <a:xfrm rot="10800000">
              <a:off x="5919624" y="67648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3" name="グループ化 62"/>
            <p:cNvGrpSpPr/>
            <p:nvPr userDrawn="1"/>
          </p:nvGrpSpPr>
          <p:grpSpPr>
            <a:xfrm rot="8683707">
              <a:off x="5919624" y="2599846"/>
              <a:ext cx="776534" cy="5087308"/>
              <a:chOff x="9953296" y="2728871"/>
              <a:chExt cx="776534" cy="5087308"/>
            </a:xfrm>
            <a:grpFill/>
          </p:grpSpPr>
          <p:sp>
            <p:nvSpPr>
              <p:cNvPr id="73" name="台形 72"/>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台形 73"/>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4" name="グループ化 63"/>
            <p:cNvGrpSpPr/>
            <p:nvPr userDrawn="1"/>
          </p:nvGrpSpPr>
          <p:grpSpPr>
            <a:xfrm rot="6486146">
              <a:off x="5930387" y="2598115"/>
              <a:ext cx="776534" cy="5087308"/>
              <a:chOff x="9953296" y="2728871"/>
              <a:chExt cx="776534" cy="5087308"/>
            </a:xfrm>
            <a:grpFill/>
          </p:grpSpPr>
          <p:sp>
            <p:nvSpPr>
              <p:cNvPr id="71" name="台形 70"/>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台形 71"/>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5" name="グループ化 64"/>
            <p:cNvGrpSpPr/>
            <p:nvPr userDrawn="1"/>
          </p:nvGrpSpPr>
          <p:grpSpPr>
            <a:xfrm rot="4265237">
              <a:off x="5931523" y="2576485"/>
              <a:ext cx="776534" cy="5087308"/>
              <a:chOff x="9953296" y="2728871"/>
              <a:chExt cx="776534" cy="5087308"/>
            </a:xfrm>
            <a:grpFill/>
          </p:grpSpPr>
          <p:sp>
            <p:nvSpPr>
              <p:cNvPr id="69" name="台形 68"/>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台形 69"/>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6" name="グループ化 65"/>
            <p:cNvGrpSpPr/>
            <p:nvPr userDrawn="1"/>
          </p:nvGrpSpPr>
          <p:grpSpPr>
            <a:xfrm rot="2213029">
              <a:off x="5911663" y="2617185"/>
              <a:ext cx="776534" cy="5087308"/>
              <a:chOff x="9953296" y="2728871"/>
              <a:chExt cx="776534" cy="5087308"/>
            </a:xfrm>
            <a:grpFill/>
          </p:grpSpPr>
          <p:sp>
            <p:nvSpPr>
              <p:cNvPr id="67" name="台形 66"/>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台形 67"/>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grpSp>
        <p:nvGrpSpPr>
          <p:cNvPr id="75" name="グループ化 74"/>
          <p:cNvGrpSpPr/>
          <p:nvPr userDrawn="1"/>
        </p:nvGrpSpPr>
        <p:grpSpPr>
          <a:xfrm>
            <a:off x="3068709" y="4765313"/>
            <a:ext cx="2077973" cy="2094136"/>
            <a:chOff x="3775000" y="2576471"/>
            <a:chExt cx="5088444" cy="5128022"/>
          </a:xfrm>
          <a:solidFill>
            <a:schemeClr val="accent1">
              <a:lumMod val="60000"/>
              <a:lumOff val="40000"/>
            </a:schemeClr>
          </a:solidFill>
        </p:grpSpPr>
        <p:sp>
          <p:nvSpPr>
            <p:cNvPr id="76" name="ドーナツ 75"/>
            <p:cNvSpPr/>
            <p:nvPr userDrawn="1"/>
          </p:nvSpPr>
          <p:spPr>
            <a:xfrm>
              <a:off x="4282666" y="3118275"/>
              <a:ext cx="4050450" cy="4050450"/>
            </a:xfrm>
            <a:prstGeom prst="donut">
              <a:avLst>
                <a:gd name="adj" fmla="val 10789"/>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7" name="台形 76"/>
            <p:cNvSpPr/>
            <p:nvPr userDrawn="1"/>
          </p:nvSpPr>
          <p:spPr>
            <a:xfrm>
              <a:off x="5919624" y="25764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台形 77"/>
            <p:cNvSpPr/>
            <p:nvPr userDrawn="1"/>
          </p:nvSpPr>
          <p:spPr>
            <a:xfrm rot="10800000">
              <a:off x="5919624" y="67648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9" name="グループ化 78"/>
            <p:cNvGrpSpPr/>
            <p:nvPr userDrawn="1"/>
          </p:nvGrpSpPr>
          <p:grpSpPr>
            <a:xfrm rot="8683707">
              <a:off x="5919624" y="2599846"/>
              <a:ext cx="776534" cy="5087308"/>
              <a:chOff x="9953296" y="2728871"/>
              <a:chExt cx="776534" cy="5087308"/>
            </a:xfrm>
            <a:grpFill/>
          </p:grpSpPr>
          <p:sp>
            <p:nvSpPr>
              <p:cNvPr id="89" name="台形 88"/>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台形 89"/>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0" name="グループ化 79"/>
            <p:cNvGrpSpPr/>
            <p:nvPr userDrawn="1"/>
          </p:nvGrpSpPr>
          <p:grpSpPr>
            <a:xfrm rot="6486146">
              <a:off x="5930387" y="2598115"/>
              <a:ext cx="776534" cy="5087308"/>
              <a:chOff x="9953296" y="2728871"/>
              <a:chExt cx="776534" cy="5087308"/>
            </a:xfrm>
            <a:grpFill/>
          </p:grpSpPr>
          <p:sp>
            <p:nvSpPr>
              <p:cNvPr id="87" name="台形 86"/>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台形 87"/>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1" name="グループ化 80"/>
            <p:cNvGrpSpPr/>
            <p:nvPr userDrawn="1"/>
          </p:nvGrpSpPr>
          <p:grpSpPr>
            <a:xfrm rot="4265237">
              <a:off x="5931523" y="2576485"/>
              <a:ext cx="776534" cy="5087308"/>
              <a:chOff x="9953296" y="2728871"/>
              <a:chExt cx="776534" cy="5087308"/>
            </a:xfrm>
            <a:grpFill/>
          </p:grpSpPr>
          <p:sp>
            <p:nvSpPr>
              <p:cNvPr id="85" name="台形 84"/>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台形 85"/>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2" name="グループ化 81"/>
            <p:cNvGrpSpPr/>
            <p:nvPr userDrawn="1"/>
          </p:nvGrpSpPr>
          <p:grpSpPr>
            <a:xfrm rot="2213029">
              <a:off x="5911663" y="2617185"/>
              <a:ext cx="776534" cy="5087308"/>
              <a:chOff x="9953296" y="2728871"/>
              <a:chExt cx="776534" cy="5087308"/>
            </a:xfrm>
            <a:grpFill/>
          </p:grpSpPr>
          <p:sp>
            <p:nvSpPr>
              <p:cNvPr id="83" name="台形 82"/>
              <p:cNvSpPr/>
              <p:nvPr userDrawn="1"/>
            </p:nvSpPr>
            <p:spPr>
              <a:xfrm>
                <a:off x="9953296" y="2728871"/>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台形 83"/>
              <p:cNvSpPr/>
              <p:nvPr userDrawn="1"/>
            </p:nvSpPr>
            <p:spPr>
              <a:xfrm rot="10800000">
                <a:off x="9953296" y="6917275"/>
                <a:ext cx="776534" cy="898904"/>
              </a:xfrm>
              <a:prstGeom prst="trapezoid">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91" name="テキスト プレースホルダー 11"/>
          <p:cNvSpPr>
            <a:spLocks noGrp="1"/>
          </p:cNvSpPr>
          <p:nvPr>
            <p:ph type="body" sz="quarter" idx="16" hasCustomPrompt="1"/>
          </p:nvPr>
        </p:nvSpPr>
        <p:spPr>
          <a:xfrm>
            <a:off x="1057972" y="7777592"/>
            <a:ext cx="4294891" cy="1625815"/>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smtClean="0"/>
              <a:t>Text Here</a:t>
            </a:r>
            <a:endParaRPr lang="en-US" dirty="0"/>
          </a:p>
        </p:txBody>
      </p:sp>
      <p:sp>
        <p:nvSpPr>
          <p:cNvPr id="92" name="テキスト プレースホルダー 11"/>
          <p:cNvSpPr>
            <a:spLocks noGrp="1"/>
          </p:cNvSpPr>
          <p:nvPr>
            <p:ph type="body" sz="quarter" idx="17" hasCustomPrompt="1"/>
          </p:nvPr>
        </p:nvSpPr>
        <p:spPr>
          <a:xfrm>
            <a:off x="1057972" y="7236332"/>
            <a:ext cx="4294891" cy="645023"/>
          </a:xfrm>
        </p:spPr>
        <p:txBody>
          <a:bodyPr anchor="b">
            <a:noAutofit/>
          </a:bodyPr>
          <a:lstStyle>
            <a:lvl1pPr algn="l">
              <a:lnSpc>
                <a:spcPct val="120000"/>
              </a:lnSpc>
              <a:defRPr sz="2400" spc="300">
                <a:solidFill>
                  <a:schemeClr val="accent1"/>
                </a:solidFill>
                <a:latin typeface="+mj-lt"/>
              </a:defRPr>
            </a:lvl1pPr>
          </a:lstStyle>
          <a:p>
            <a:pPr lvl="0"/>
            <a:r>
              <a:rPr lang="en-US" altLang="ja-JP" dirty="0" smtClean="0"/>
              <a:t>TEXT HERE</a:t>
            </a:r>
            <a:endParaRPr lang="en-US" dirty="0"/>
          </a:p>
        </p:txBody>
      </p:sp>
      <p:sp>
        <p:nvSpPr>
          <p:cNvPr id="93" name="テキスト プレースホルダー 11"/>
          <p:cNvSpPr>
            <a:spLocks noGrp="1"/>
          </p:cNvSpPr>
          <p:nvPr>
            <p:ph type="body" sz="quarter" idx="18" hasCustomPrompt="1"/>
          </p:nvPr>
        </p:nvSpPr>
        <p:spPr>
          <a:xfrm>
            <a:off x="805021" y="2473401"/>
            <a:ext cx="4312026" cy="1625815"/>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smtClean="0"/>
              <a:t>Text Here</a:t>
            </a:r>
            <a:endParaRPr lang="en-US" dirty="0"/>
          </a:p>
        </p:txBody>
      </p:sp>
      <p:sp>
        <p:nvSpPr>
          <p:cNvPr id="94" name="テキスト プレースホルダー 11"/>
          <p:cNvSpPr>
            <a:spLocks noGrp="1"/>
          </p:cNvSpPr>
          <p:nvPr>
            <p:ph type="body" sz="quarter" idx="19" hasCustomPrompt="1"/>
          </p:nvPr>
        </p:nvSpPr>
        <p:spPr>
          <a:xfrm>
            <a:off x="805021" y="1932141"/>
            <a:ext cx="4312026" cy="645023"/>
          </a:xfrm>
        </p:spPr>
        <p:txBody>
          <a:bodyPr anchor="b">
            <a:noAutofit/>
          </a:bodyPr>
          <a:lstStyle>
            <a:lvl1pPr algn="l">
              <a:lnSpc>
                <a:spcPct val="120000"/>
              </a:lnSpc>
              <a:defRPr sz="2400" spc="300">
                <a:solidFill>
                  <a:schemeClr val="accent1"/>
                </a:solidFill>
                <a:latin typeface="+mj-lt"/>
              </a:defRPr>
            </a:lvl1pPr>
          </a:lstStyle>
          <a:p>
            <a:pPr lvl="0"/>
            <a:r>
              <a:rPr lang="en-US" altLang="ja-JP" dirty="0" smtClean="0"/>
              <a:t>TEXT HERE</a:t>
            </a:r>
            <a:endParaRPr lang="en-US" dirty="0"/>
          </a:p>
        </p:txBody>
      </p:sp>
      <p:sp>
        <p:nvSpPr>
          <p:cNvPr id="95" name="テキスト プレースホルダー 11"/>
          <p:cNvSpPr>
            <a:spLocks noGrp="1"/>
          </p:cNvSpPr>
          <p:nvPr>
            <p:ph type="body" sz="quarter" idx="20" hasCustomPrompt="1"/>
          </p:nvPr>
        </p:nvSpPr>
        <p:spPr>
          <a:xfrm>
            <a:off x="13103646" y="5342450"/>
            <a:ext cx="4905545" cy="1625815"/>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smtClean="0"/>
              <a:t>Text Here</a:t>
            </a:r>
            <a:endParaRPr lang="en-US" dirty="0"/>
          </a:p>
        </p:txBody>
      </p:sp>
      <p:sp>
        <p:nvSpPr>
          <p:cNvPr id="96" name="テキスト プレースホルダー 11"/>
          <p:cNvSpPr>
            <a:spLocks noGrp="1"/>
          </p:cNvSpPr>
          <p:nvPr>
            <p:ph type="body" sz="quarter" idx="21" hasCustomPrompt="1"/>
          </p:nvPr>
        </p:nvSpPr>
        <p:spPr>
          <a:xfrm>
            <a:off x="13103646" y="4801190"/>
            <a:ext cx="4905545" cy="645023"/>
          </a:xfrm>
        </p:spPr>
        <p:txBody>
          <a:bodyPr anchor="b">
            <a:noAutofit/>
          </a:bodyPr>
          <a:lstStyle>
            <a:lvl1pPr algn="l">
              <a:lnSpc>
                <a:spcPct val="120000"/>
              </a:lnSpc>
              <a:defRPr sz="2400" spc="300">
                <a:solidFill>
                  <a:schemeClr val="accent1"/>
                </a:solidFill>
                <a:latin typeface="+mj-lt"/>
              </a:defRPr>
            </a:lvl1pPr>
          </a:lstStyle>
          <a:p>
            <a:pPr lvl="0"/>
            <a:r>
              <a:rPr lang="en-US" altLang="ja-JP" dirty="0" smtClean="0"/>
              <a:t>TEXT HERE</a:t>
            </a:r>
            <a:endParaRPr lang="en-US" dirty="0"/>
          </a:p>
        </p:txBody>
      </p:sp>
      <p:sp>
        <p:nvSpPr>
          <p:cNvPr id="97" name="テキスト プレースホルダー 11"/>
          <p:cNvSpPr>
            <a:spLocks noGrp="1"/>
          </p:cNvSpPr>
          <p:nvPr>
            <p:ph type="body" sz="quarter" idx="22" hasCustomPrompt="1"/>
          </p:nvPr>
        </p:nvSpPr>
        <p:spPr>
          <a:xfrm>
            <a:off x="11667139" y="2506057"/>
            <a:ext cx="4905545" cy="1625815"/>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smtClean="0"/>
              <a:t>Text Here</a:t>
            </a:r>
            <a:endParaRPr lang="en-US" dirty="0"/>
          </a:p>
        </p:txBody>
      </p:sp>
      <p:sp>
        <p:nvSpPr>
          <p:cNvPr id="98" name="テキスト プレースホルダー 11"/>
          <p:cNvSpPr>
            <a:spLocks noGrp="1"/>
          </p:cNvSpPr>
          <p:nvPr>
            <p:ph type="body" sz="quarter" idx="23" hasCustomPrompt="1"/>
          </p:nvPr>
        </p:nvSpPr>
        <p:spPr>
          <a:xfrm>
            <a:off x="11667139" y="1964797"/>
            <a:ext cx="4905545" cy="645023"/>
          </a:xfrm>
        </p:spPr>
        <p:txBody>
          <a:bodyPr anchor="b">
            <a:noAutofit/>
          </a:bodyPr>
          <a:lstStyle>
            <a:lvl1pPr algn="l">
              <a:lnSpc>
                <a:spcPct val="120000"/>
              </a:lnSpc>
              <a:defRPr sz="2400" spc="300">
                <a:solidFill>
                  <a:schemeClr val="accent1"/>
                </a:solidFill>
                <a:latin typeface="+mj-lt"/>
              </a:defRPr>
            </a:lvl1pPr>
          </a:lstStyle>
          <a:p>
            <a:pPr lvl="0"/>
            <a:r>
              <a:rPr lang="en-US" altLang="ja-JP" dirty="0" smtClean="0"/>
              <a:t>TEXT HERE</a:t>
            </a:r>
            <a:endParaRPr lang="en-US" dirty="0"/>
          </a:p>
        </p:txBody>
      </p:sp>
      <p:sp>
        <p:nvSpPr>
          <p:cNvPr id="99" name="テキスト プレースホルダー 11"/>
          <p:cNvSpPr>
            <a:spLocks noGrp="1"/>
          </p:cNvSpPr>
          <p:nvPr>
            <p:ph type="body" sz="quarter" idx="24" hasCustomPrompt="1"/>
          </p:nvPr>
        </p:nvSpPr>
        <p:spPr>
          <a:xfrm>
            <a:off x="9341327" y="7815212"/>
            <a:ext cx="4905545" cy="1625815"/>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smtClean="0"/>
              <a:t>Text Here</a:t>
            </a:r>
            <a:endParaRPr lang="en-US" dirty="0"/>
          </a:p>
        </p:txBody>
      </p:sp>
      <p:sp>
        <p:nvSpPr>
          <p:cNvPr id="100" name="テキスト プレースホルダー 11"/>
          <p:cNvSpPr>
            <a:spLocks noGrp="1"/>
          </p:cNvSpPr>
          <p:nvPr>
            <p:ph type="body" sz="quarter" idx="25" hasCustomPrompt="1"/>
          </p:nvPr>
        </p:nvSpPr>
        <p:spPr>
          <a:xfrm>
            <a:off x="9341327" y="7273952"/>
            <a:ext cx="4905545" cy="645023"/>
          </a:xfrm>
        </p:spPr>
        <p:txBody>
          <a:bodyPr anchor="b">
            <a:noAutofit/>
          </a:bodyPr>
          <a:lstStyle>
            <a:lvl1pPr algn="l">
              <a:lnSpc>
                <a:spcPct val="120000"/>
              </a:lnSpc>
              <a:defRPr sz="2400" spc="300">
                <a:solidFill>
                  <a:schemeClr val="accent1"/>
                </a:solidFill>
                <a:latin typeface="+mj-lt"/>
              </a:defRPr>
            </a:lvl1pPr>
          </a:lstStyle>
          <a:p>
            <a:pPr lvl="0"/>
            <a:r>
              <a:rPr lang="en-US" altLang="ja-JP" dirty="0" smtClean="0"/>
              <a:t>TEXT HERE</a:t>
            </a:r>
            <a:endParaRPr lang="en-US" dirty="0"/>
          </a:p>
        </p:txBody>
      </p:sp>
      <p:grpSp>
        <p:nvGrpSpPr>
          <p:cNvPr id="8" name="グループ化 7"/>
          <p:cNvGrpSpPr/>
          <p:nvPr userDrawn="1"/>
        </p:nvGrpSpPr>
        <p:grpSpPr>
          <a:xfrm>
            <a:off x="5214551" y="2965622"/>
            <a:ext cx="894445" cy="1824663"/>
            <a:chOff x="5214551" y="2965622"/>
            <a:chExt cx="894445" cy="1824663"/>
          </a:xfrm>
        </p:grpSpPr>
        <p:sp>
          <p:nvSpPr>
            <p:cNvPr id="108" name="円/楕円 107"/>
            <p:cNvSpPr/>
            <p:nvPr userDrawn="1"/>
          </p:nvSpPr>
          <p:spPr>
            <a:xfrm>
              <a:off x="5948968" y="4630257"/>
              <a:ext cx="160028" cy="160028"/>
            </a:xfrm>
            <a:prstGeom prst="ellips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7" name="フリーフォーム 116"/>
            <p:cNvSpPr/>
            <p:nvPr userDrawn="1"/>
          </p:nvSpPr>
          <p:spPr>
            <a:xfrm>
              <a:off x="5214551" y="2965622"/>
              <a:ext cx="853068" cy="1729946"/>
            </a:xfrm>
            <a:custGeom>
              <a:avLst/>
              <a:gdLst>
                <a:gd name="connsiteX0" fmla="*/ 803190 w 853068"/>
                <a:gd name="connsiteY0" fmla="*/ 2384854 h 2384854"/>
                <a:gd name="connsiteX1" fmla="*/ 766119 w 853068"/>
                <a:gd name="connsiteY1" fmla="*/ 877329 h 2384854"/>
                <a:gd name="connsiteX2" fmla="*/ 0 w 853068"/>
                <a:gd name="connsiteY2" fmla="*/ 0 h 2384854"/>
              </a:gdLst>
              <a:ahLst/>
              <a:cxnLst>
                <a:cxn ang="0">
                  <a:pos x="connsiteX0" y="connsiteY0"/>
                </a:cxn>
                <a:cxn ang="0">
                  <a:pos x="connsiteX1" y="connsiteY1"/>
                </a:cxn>
                <a:cxn ang="0">
                  <a:pos x="connsiteX2" y="connsiteY2"/>
                </a:cxn>
              </a:cxnLst>
              <a:rect l="l" t="t" r="r" b="b"/>
              <a:pathLst>
                <a:path w="853068" h="2384854">
                  <a:moveTo>
                    <a:pt x="803190" y="2384854"/>
                  </a:moveTo>
                  <a:cubicBezTo>
                    <a:pt x="851587" y="1829829"/>
                    <a:pt x="899984" y="1274805"/>
                    <a:pt x="766119" y="877329"/>
                  </a:cubicBezTo>
                  <a:cubicBezTo>
                    <a:pt x="632254" y="479853"/>
                    <a:pt x="316127" y="239926"/>
                    <a:pt x="0" y="0"/>
                  </a:cubicBezTo>
                </a:path>
              </a:pathLst>
            </a:custGeom>
            <a:noFill/>
            <a:ln w="12700" cmpd="thinThick">
              <a:solidFill>
                <a:schemeClr val="accent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 name="グループ化 13"/>
          <p:cNvGrpSpPr/>
          <p:nvPr userDrawn="1"/>
        </p:nvGrpSpPr>
        <p:grpSpPr>
          <a:xfrm>
            <a:off x="9482906" y="2323070"/>
            <a:ext cx="2033591" cy="1655487"/>
            <a:chOff x="9482906" y="2323070"/>
            <a:chExt cx="2033591" cy="1655487"/>
          </a:xfrm>
        </p:grpSpPr>
        <p:sp>
          <p:nvSpPr>
            <p:cNvPr id="106" name="円/楕円 105"/>
            <p:cNvSpPr/>
            <p:nvPr userDrawn="1"/>
          </p:nvSpPr>
          <p:spPr>
            <a:xfrm>
              <a:off x="9482906" y="3818529"/>
              <a:ext cx="160028" cy="160028"/>
            </a:xfrm>
            <a:prstGeom prst="ellips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フリーフォーム 120"/>
            <p:cNvSpPr/>
            <p:nvPr userDrawn="1"/>
          </p:nvSpPr>
          <p:spPr>
            <a:xfrm>
              <a:off x="9564130" y="2323070"/>
              <a:ext cx="1952367" cy="1544595"/>
            </a:xfrm>
            <a:custGeom>
              <a:avLst/>
              <a:gdLst>
                <a:gd name="connsiteX0" fmla="*/ 0 w 1952367"/>
                <a:gd name="connsiteY0" fmla="*/ 1544595 h 1544595"/>
                <a:gd name="connsiteX1" fmla="*/ 642551 w 1952367"/>
                <a:gd name="connsiteY1" fmla="*/ 308919 h 1544595"/>
                <a:gd name="connsiteX2" fmla="*/ 1952367 w 1952367"/>
                <a:gd name="connsiteY2" fmla="*/ 0 h 1544595"/>
              </a:gdLst>
              <a:ahLst/>
              <a:cxnLst>
                <a:cxn ang="0">
                  <a:pos x="connsiteX0" y="connsiteY0"/>
                </a:cxn>
                <a:cxn ang="0">
                  <a:pos x="connsiteX1" y="connsiteY1"/>
                </a:cxn>
                <a:cxn ang="0">
                  <a:pos x="connsiteX2" y="connsiteY2"/>
                </a:cxn>
              </a:cxnLst>
              <a:rect l="l" t="t" r="r" b="b"/>
              <a:pathLst>
                <a:path w="1952367" h="1544595">
                  <a:moveTo>
                    <a:pt x="0" y="1544595"/>
                  </a:moveTo>
                  <a:cubicBezTo>
                    <a:pt x="158578" y="1055473"/>
                    <a:pt x="317157" y="566351"/>
                    <a:pt x="642551" y="308919"/>
                  </a:cubicBezTo>
                  <a:cubicBezTo>
                    <a:pt x="967945" y="51487"/>
                    <a:pt x="1460156" y="25743"/>
                    <a:pt x="1952367" y="0"/>
                  </a:cubicBezTo>
                </a:path>
              </a:pathLst>
            </a:custGeom>
            <a:noFill/>
            <a:ln w="12700" cmpd="thinThick">
              <a:solidFill>
                <a:schemeClr val="accent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 name="グループ化 6"/>
          <p:cNvGrpSpPr/>
          <p:nvPr userDrawn="1"/>
        </p:nvGrpSpPr>
        <p:grpSpPr>
          <a:xfrm>
            <a:off x="1977081" y="5726081"/>
            <a:ext cx="2206001" cy="1440838"/>
            <a:chOff x="1977081" y="5726081"/>
            <a:chExt cx="2206001" cy="1440838"/>
          </a:xfrm>
        </p:grpSpPr>
        <p:sp>
          <p:nvSpPr>
            <p:cNvPr id="103" name="円/楕円 102"/>
            <p:cNvSpPr/>
            <p:nvPr userDrawn="1"/>
          </p:nvSpPr>
          <p:spPr>
            <a:xfrm>
              <a:off x="4023054" y="5726081"/>
              <a:ext cx="160028" cy="160028"/>
            </a:xfrm>
            <a:prstGeom prst="ellips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フリーフォーム 121"/>
            <p:cNvSpPr/>
            <p:nvPr userDrawn="1"/>
          </p:nvSpPr>
          <p:spPr>
            <a:xfrm>
              <a:off x="1977081" y="5807676"/>
              <a:ext cx="2075935" cy="1359243"/>
            </a:xfrm>
            <a:custGeom>
              <a:avLst/>
              <a:gdLst>
                <a:gd name="connsiteX0" fmla="*/ 2075935 w 2075935"/>
                <a:gd name="connsiteY0" fmla="*/ 0 h 1359243"/>
                <a:gd name="connsiteX1" fmla="*/ 778476 w 2075935"/>
                <a:gd name="connsiteY1" fmla="*/ 358346 h 1359243"/>
                <a:gd name="connsiteX2" fmla="*/ 0 w 2075935"/>
                <a:gd name="connsiteY2" fmla="*/ 1359243 h 1359243"/>
              </a:gdLst>
              <a:ahLst/>
              <a:cxnLst>
                <a:cxn ang="0">
                  <a:pos x="connsiteX0" y="connsiteY0"/>
                </a:cxn>
                <a:cxn ang="0">
                  <a:pos x="connsiteX1" y="connsiteY1"/>
                </a:cxn>
                <a:cxn ang="0">
                  <a:pos x="connsiteX2" y="connsiteY2"/>
                </a:cxn>
              </a:cxnLst>
              <a:rect l="l" t="t" r="r" b="b"/>
              <a:pathLst>
                <a:path w="2075935" h="1359243">
                  <a:moveTo>
                    <a:pt x="2075935" y="0"/>
                  </a:moveTo>
                  <a:cubicBezTo>
                    <a:pt x="1600200" y="65903"/>
                    <a:pt x="1124465" y="131806"/>
                    <a:pt x="778476" y="358346"/>
                  </a:cubicBezTo>
                  <a:cubicBezTo>
                    <a:pt x="432487" y="584886"/>
                    <a:pt x="216243" y="972064"/>
                    <a:pt x="0" y="1359243"/>
                  </a:cubicBezTo>
                </a:path>
              </a:pathLst>
            </a:custGeom>
            <a:noFill/>
            <a:ln w="12700" cmpd="thinThick">
              <a:solidFill>
                <a:schemeClr val="accent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 name="グループ化 8"/>
          <p:cNvGrpSpPr/>
          <p:nvPr userDrawn="1"/>
        </p:nvGrpSpPr>
        <p:grpSpPr>
          <a:xfrm>
            <a:off x="7872755" y="6385186"/>
            <a:ext cx="1431883" cy="1214219"/>
            <a:chOff x="7872755" y="6385186"/>
            <a:chExt cx="1431883" cy="1214219"/>
          </a:xfrm>
        </p:grpSpPr>
        <p:sp>
          <p:nvSpPr>
            <p:cNvPr id="105" name="円/楕円 104"/>
            <p:cNvSpPr/>
            <p:nvPr userDrawn="1"/>
          </p:nvSpPr>
          <p:spPr>
            <a:xfrm>
              <a:off x="7872755" y="6385186"/>
              <a:ext cx="160028" cy="160028"/>
            </a:xfrm>
            <a:prstGeom prst="ellips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4" name="フリーフォーム 123"/>
            <p:cNvSpPr/>
            <p:nvPr userDrawn="1"/>
          </p:nvSpPr>
          <p:spPr>
            <a:xfrm>
              <a:off x="7970108" y="6524368"/>
              <a:ext cx="1334530" cy="1075037"/>
            </a:xfrm>
            <a:custGeom>
              <a:avLst/>
              <a:gdLst>
                <a:gd name="connsiteX0" fmla="*/ 0 w 1334530"/>
                <a:gd name="connsiteY0" fmla="*/ 0 h 1075037"/>
                <a:gd name="connsiteX1" fmla="*/ 494270 w 1334530"/>
                <a:gd name="connsiteY1" fmla="*/ 790832 h 1075037"/>
                <a:gd name="connsiteX2" fmla="*/ 1334530 w 1334530"/>
                <a:gd name="connsiteY2" fmla="*/ 1075037 h 1075037"/>
              </a:gdLst>
              <a:ahLst/>
              <a:cxnLst>
                <a:cxn ang="0">
                  <a:pos x="connsiteX0" y="connsiteY0"/>
                </a:cxn>
                <a:cxn ang="0">
                  <a:pos x="connsiteX1" y="connsiteY1"/>
                </a:cxn>
                <a:cxn ang="0">
                  <a:pos x="connsiteX2" y="connsiteY2"/>
                </a:cxn>
              </a:cxnLst>
              <a:rect l="l" t="t" r="r" b="b"/>
              <a:pathLst>
                <a:path w="1334530" h="1075037">
                  <a:moveTo>
                    <a:pt x="0" y="0"/>
                  </a:moveTo>
                  <a:cubicBezTo>
                    <a:pt x="135924" y="305829"/>
                    <a:pt x="271848" y="611659"/>
                    <a:pt x="494270" y="790832"/>
                  </a:cubicBezTo>
                  <a:cubicBezTo>
                    <a:pt x="716692" y="970005"/>
                    <a:pt x="1025611" y="1022521"/>
                    <a:pt x="1334530" y="1075037"/>
                  </a:cubicBezTo>
                </a:path>
              </a:pathLst>
            </a:custGeom>
            <a:noFill/>
            <a:ln w="12700" cmpd="thinThick">
              <a:solidFill>
                <a:schemeClr val="accent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 name="グループ化 14"/>
          <p:cNvGrpSpPr/>
          <p:nvPr userDrawn="1"/>
        </p:nvGrpSpPr>
        <p:grpSpPr>
          <a:xfrm>
            <a:off x="11714086" y="5075269"/>
            <a:ext cx="1322292" cy="852587"/>
            <a:chOff x="11714086" y="5075269"/>
            <a:chExt cx="1322292" cy="852587"/>
          </a:xfrm>
        </p:grpSpPr>
        <p:sp>
          <p:nvSpPr>
            <p:cNvPr id="107" name="円/楕円 106"/>
            <p:cNvSpPr/>
            <p:nvPr userDrawn="1"/>
          </p:nvSpPr>
          <p:spPr>
            <a:xfrm>
              <a:off x="11714086" y="5767828"/>
              <a:ext cx="160028" cy="160028"/>
            </a:xfrm>
            <a:prstGeom prst="ellips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フリーフォーム 124"/>
            <p:cNvSpPr/>
            <p:nvPr userDrawn="1"/>
          </p:nvSpPr>
          <p:spPr>
            <a:xfrm>
              <a:off x="11813059" y="5075269"/>
              <a:ext cx="1223319" cy="757120"/>
            </a:xfrm>
            <a:custGeom>
              <a:avLst/>
              <a:gdLst>
                <a:gd name="connsiteX0" fmla="*/ 0 w 1223319"/>
                <a:gd name="connsiteY0" fmla="*/ 757120 h 757120"/>
                <a:gd name="connsiteX1" fmla="*/ 593125 w 1223319"/>
                <a:gd name="connsiteY1" fmla="*/ 114569 h 757120"/>
                <a:gd name="connsiteX2" fmla="*/ 1223319 w 1223319"/>
                <a:gd name="connsiteY2" fmla="*/ 3358 h 757120"/>
              </a:gdLst>
              <a:ahLst/>
              <a:cxnLst>
                <a:cxn ang="0">
                  <a:pos x="connsiteX0" y="connsiteY0"/>
                </a:cxn>
                <a:cxn ang="0">
                  <a:pos x="connsiteX1" y="connsiteY1"/>
                </a:cxn>
                <a:cxn ang="0">
                  <a:pos x="connsiteX2" y="connsiteY2"/>
                </a:cxn>
              </a:cxnLst>
              <a:rect l="l" t="t" r="r" b="b"/>
              <a:pathLst>
                <a:path w="1223319" h="757120">
                  <a:moveTo>
                    <a:pt x="0" y="757120"/>
                  </a:moveTo>
                  <a:cubicBezTo>
                    <a:pt x="194619" y="498658"/>
                    <a:pt x="389239" y="240196"/>
                    <a:pt x="593125" y="114569"/>
                  </a:cubicBezTo>
                  <a:cubicBezTo>
                    <a:pt x="797011" y="-11058"/>
                    <a:pt x="1010165" y="-3850"/>
                    <a:pt x="1223319" y="3358"/>
                  </a:cubicBezTo>
                </a:path>
              </a:pathLst>
            </a:custGeom>
            <a:noFill/>
            <a:ln w="12700" cmpd="thinThick">
              <a:solidFill>
                <a:schemeClr val="accent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3887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p:cTn id="7" dur="500" fill="hold"/>
                                        <p:tgtEl>
                                          <p:spTgt spid="75"/>
                                        </p:tgtEl>
                                        <p:attrNameLst>
                                          <p:attrName>ppt_w</p:attrName>
                                        </p:attrNameLst>
                                      </p:cBhvr>
                                      <p:tavLst>
                                        <p:tav tm="0">
                                          <p:val>
                                            <p:fltVal val="0"/>
                                          </p:val>
                                        </p:tav>
                                        <p:tav tm="100000">
                                          <p:val>
                                            <p:strVal val="#ppt_w"/>
                                          </p:val>
                                        </p:tav>
                                      </p:tavLst>
                                    </p:anim>
                                    <p:anim calcmode="lin" valueType="num">
                                      <p:cBhvr>
                                        <p:cTn id="8" dur="500" fill="hold"/>
                                        <p:tgtEl>
                                          <p:spTgt spid="75"/>
                                        </p:tgtEl>
                                        <p:attrNameLst>
                                          <p:attrName>ppt_h</p:attrName>
                                        </p:attrNameLst>
                                      </p:cBhvr>
                                      <p:tavLst>
                                        <p:tav tm="0">
                                          <p:val>
                                            <p:fltVal val="0"/>
                                          </p:val>
                                        </p:tav>
                                        <p:tav tm="100000">
                                          <p:val>
                                            <p:strVal val="#ppt_h"/>
                                          </p:val>
                                        </p:tav>
                                      </p:tavLst>
                                    </p:anim>
                                    <p:anim calcmode="lin" valueType="num">
                                      <p:cBhvr>
                                        <p:cTn id="9" dur="500" fill="hold"/>
                                        <p:tgtEl>
                                          <p:spTgt spid="75"/>
                                        </p:tgtEl>
                                        <p:attrNameLst>
                                          <p:attrName>style.rotation</p:attrName>
                                        </p:attrNameLst>
                                      </p:cBhvr>
                                      <p:tavLst>
                                        <p:tav tm="0">
                                          <p:val>
                                            <p:fltVal val="360"/>
                                          </p:val>
                                        </p:tav>
                                        <p:tav tm="100000">
                                          <p:val>
                                            <p:fltVal val="0"/>
                                          </p:val>
                                        </p:tav>
                                      </p:tavLst>
                                    </p:anim>
                                    <p:animEffect transition="in" filter="fade">
                                      <p:cBhvr>
                                        <p:cTn id="10" dur="500"/>
                                        <p:tgtEl>
                                          <p:spTgt spid="75"/>
                                        </p:tgtEl>
                                      </p:cBhvr>
                                    </p:animEffect>
                                  </p:childTnLst>
                                </p:cTn>
                              </p:par>
                              <p:par>
                                <p:cTn id="11" presetID="22" presetClass="entr" presetSubtype="2"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right)">
                                      <p:cBhvr>
                                        <p:cTn id="13" dur="500"/>
                                        <p:tgtEl>
                                          <p:spTgt spid="7"/>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fade">
                                      <p:cBhvr>
                                        <p:cTn id="17" dur="500"/>
                                        <p:tgtEl>
                                          <p:spTgt spid="9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1"/>
                                        </p:tgtEl>
                                        <p:attrNameLst>
                                          <p:attrName>style.visibility</p:attrName>
                                        </p:attrNameLst>
                                      </p:cBhvr>
                                      <p:to>
                                        <p:strVal val="visible"/>
                                      </p:to>
                                    </p:set>
                                    <p:animEffect transition="in" filter="fade">
                                      <p:cBhvr>
                                        <p:cTn id="20" dur="500"/>
                                        <p:tgtEl>
                                          <p:spTgt spid="91"/>
                                        </p:tgtEl>
                                      </p:cBhvr>
                                    </p:animEffect>
                                  </p:childTnLst>
                                </p:cTn>
                              </p:par>
                            </p:childTnLst>
                          </p:cTn>
                        </p:par>
                        <p:par>
                          <p:cTn id="21" fill="hold">
                            <p:stCondLst>
                              <p:cond delay="1000"/>
                            </p:stCondLst>
                            <p:childTnLst>
                              <p:par>
                                <p:cTn id="22" presetID="49" presetClass="entr" presetSubtype="0" decel="100000" fill="hold" nodeType="afterEffect">
                                  <p:stCondLst>
                                    <p:cond delay="250"/>
                                  </p:stCondLst>
                                  <p:childTnLst>
                                    <p:set>
                                      <p:cBhvr>
                                        <p:cTn id="23" dur="1" fill="hold">
                                          <p:stCondLst>
                                            <p:cond delay="0"/>
                                          </p:stCondLst>
                                        </p:cTn>
                                        <p:tgtEl>
                                          <p:spTgt spid="59"/>
                                        </p:tgtEl>
                                        <p:attrNameLst>
                                          <p:attrName>style.visibility</p:attrName>
                                        </p:attrNameLst>
                                      </p:cBhvr>
                                      <p:to>
                                        <p:strVal val="visible"/>
                                      </p:to>
                                    </p:set>
                                    <p:anim calcmode="lin" valueType="num">
                                      <p:cBhvr>
                                        <p:cTn id="24" dur="500" fill="hold"/>
                                        <p:tgtEl>
                                          <p:spTgt spid="59"/>
                                        </p:tgtEl>
                                        <p:attrNameLst>
                                          <p:attrName>ppt_w</p:attrName>
                                        </p:attrNameLst>
                                      </p:cBhvr>
                                      <p:tavLst>
                                        <p:tav tm="0">
                                          <p:val>
                                            <p:fltVal val="0"/>
                                          </p:val>
                                        </p:tav>
                                        <p:tav tm="100000">
                                          <p:val>
                                            <p:strVal val="#ppt_w"/>
                                          </p:val>
                                        </p:tav>
                                      </p:tavLst>
                                    </p:anim>
                                    <p:anim calcmode="lin" valueType="num">
                                      <p:cBhvr>
                                        <p:cTn id="25" dur="500" fill="hold"/>
                                        <p:tgtEl>
                                          <p:spTgt spid="59"/>
                                        </p:tgtEl>
                                        <p:attrNameLst>
                                          <p:attrName>ppt_h</p:attrName>
                                        </p:attrNameLst>
                                      </p:cBhvr>
                                      <p:tavLst>
                                        <p:tav tm="0">
                                          <p:val>
                                            <p:fltVal val="0"/>
                                          </p:val>
                                        </p:tav>
                                        <p:tav tm="100000">
                                          <p:val>
                                            <p:strVal val="#ppt_h"/>
                                          </p:val>
                                        </p:tav>
                                      </p:tavLst>
                                    </p:anim>
                                    <p:anim calcmode="lin" valueType="num">
                                      <p:cBhvr>
                                        <p:cTn id="26" dur="500" fill="hold"/>
                                        <p:tgtEl>
                                          <p:spTgt spid="59"/>
                                        </p:tgtEl>
                                        <p:attrNameLst>
                                          <p:attrName>style.rotation</p:attrName>
                                        </p:attrNameLst>
                                      </p:cBhvr>
                                      <p:tavLst>
                                        <p:tav tm="0">
                                          <p:val>
                                            <p:fltVal val="360"/>
                                          </p:val>
                                        </p:tav>
                                        <p:tav tm="100000">
                                          <p:val>
                                            <p:fltVal val="0"/>
                                          </p:val>
                                        </p:tav>
                                      </p:tavLst>
                                    </p:anim>
                                    <p:animEffect transition="in" filter="fade">
                                      <p:cBhvr>
                                        <p:cTn id="27" dur="500"/>
                                        <p:tgtEl>
                                          <p:spTgt spid="59"/>
                                        </p:tgtEl>
                                      </p:cBhvr>
                                    </p:animEffect>
                                  </p:childTnLst>
                                </p:cTn>
                              </p:par>
                              <p:par>
                                <p:cTn id="28" presetID="22" presetClass="entr" presetSubtype="4" fill="hold" nodeType="withEffect">
                                  <p:stCondLst>
                                    <p:cond delay="25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500"/>
                                        <p:tgtEl>
                                          <p:spTgt spid="8"/>
                                        </p:tgtEl>
                                      </p:cBhvr>
                                    </p:animEffect>
                                  </p:childTnLst>
                                </p:cTn>
                              </p:par>
                            </p:childTnLst>
                          </p:cTn>
                        </p:par>
                        <p:par>
                          <p:cTn id="31" fill="hold">
                            <p:stCondLst>
                              <p:cond delay="1750"/>
                            </p:stCondLst>
                            <p:childTnLst>
                              <p:par>
                                <p:cTn id="32" presetID="10" presetClass="entr" presetSubtype="0" fill="hold" grpId="0" nodeType="afterEffect">
                                  <p:stCondLst>
                                    <p:cond delay="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3"/>
                                        </p:tgtEl>
                                        <p:attrNameLst>
                                          <p:attrName>style.visibility</p:attrName>
                                        </p:attrNameLst>
                                      </p:cBhvr>
                                      <p:to>
                                        <p:strVal val="visible"/>
                                      </p:to>
                                    </p:set>
                                    <p:animEffect transition="in" filter="fade">
                                      <p:cBhvr>
                                        <p:cTn id="37" dur="500"/>
                                        <p:tgtEl>
                                          <p:spTgt spid="93"/>
                                        </p:tgtEl>
                                      </p:cBhvr>
                                    </p:animEffect>
                                  </p:childTnLst>
                                </p:cTn>
                              </p:par>
                            </p:childTnLst>
                          </p:cTn>
                        </p:par>
                        <p:par>
                          <p:cTn id="38" fill="hold">
                            <p:stCondLst>
                              <p:cond delay="2250"/>
                            </p:stCondLst>
                            <p:childTnLst>
                              <p:par>
                                <p:cTn id="39" presetID="49" presetClass="entr" presetSubtype="0" decel="100000" fill="hold" nodeType="afterEffect">
                                  <p:stCondLst>
                                    <p:cond delay="250"/>
                                  </p:stCondLst>
                                  <p:childTnLst>
                                    <p:set>
                                      <p:cBhvr>
                                        <p:cTn id="40" dur="1" fill="hold">
                                          <p:stCondLst>
                                            <p:cond delay="0"/>
                                          </p:stCondLst>
                                        </p:cTn>
                                        <p:tgtEl>
                                          <p:spTgt spid="43"/>
                                        </p:tgtEl>
                                        <p:attrNameLst>
                                          <p:attrName>style.visibility</p:attrName>
                                        </p:attrNameLst>
                                      </p:cBhvr>
                                      <p:to>
                                        <p:strVal val="visible"/>
                                      </p:to>
                                    </p:set>
                                    <p:anim calcmode="lin" valueType="num">
                                      <p:cBhvr>
                                        <p:cTn id="41" dur="500" fill="hold"/>
                                        <p:tgtEl>
                                          <p:spTgt spid="43"/>
                                        </p:tgtEl>
                                        <p:attrNameLst>
                                          <p:attrName>ppt_w</p:attrName>
                                        </p:attrNameLst>
                                      </p:cBhvr>
                                      <p:tavLst>
                                        <p:tav tm="0">
                                          <p:val>
                                            <p:fltVal val="0"/>
                                          </p:val>
                                        </p:tav>
                                        <p:tav tm="100000">
                                          <p:val>
                                            <p:strVal val="#ppt_w"/>
                                          </p:val>
                                        </p:tav>
                                      </p:tavLst>
                                    </p:anim>
                                    <p:anim calcmode="lin" valueType="num">
                                      <p:cBhvr>
                                        <p:cTn id="42" dur="500" fill="hold"/>
                                        <p:tgtEl>
                                          <p:spTgt spid="43"/>
                                        </p:tgtEl>
                                        <p:attrNameLst>
                                          <p:attrName>ppt_h</p:attrName>
                                        </p:attrNameLst>
                                      </p:cBhvr>
                                      <p:tavLst>
                                        <p:tav tm="0">
                                          <p:val>
                                            <p:fltVal val="0"/>
                                          </p:val>
                                        </p:tav>
                                        <p:tav tm="100000">
                                          <p:val>
                                            <p:strVal val="#ppt_h"/>
                                          </p:val>
                                        </p:tav>
                                      </p:tavLst>
                                    </p:anim>
                                    <p:anim calcmode="lin" valueType="num">
                                      <p:cBhvr>
                                        <p:cTn id="43" dur="500" fill="hold"/>
                                        <p:tgtEl>
                                          <p:spTgt spid="43"/>
                                        </p:tgtEl>
                                        <p:attrNameLst>
                                          <p:attrName>style.rotation</p:attrName>
                                        </p:attrNameLst>
                                      </p:cBhvr>
                                      <p:tavLst>
                                        <p:tav tm="0">
                                          <p:val>
                                            <p:fltVal val="360"/>
                                          </p:val>
                                        </p:tav>
                                        <p:tav tm="100000">
                                          <p:val>
                                            <p:fltVal val="0"/>
                                          </p:val>
                                        </p:tav>
                                      </p:tavLst>
                                    </p:anim>
                                    <p:animEffect transition="in" filter="fade">
                                      <p:cBhvr>
                                        <p:cTn id="44" dur="500"/>
                                        <p:tgtEl>
                                          <p:spTgt spid="43"/>
                                        </p:tgtEl>
                                      </p:cBhvr>
                                    </p:animEffect>
                                  </p:childTnLst>
                                </p:cTn>
                              </p:par>
                              <p:par>
                                <p:cTn id="45" presetID="22" presetClass="entr" presetSubtype="1" fill="hold" nodeType="withEffect">
                                  <p:stCondLst>
                                    <p:cond delay="250"/>
                                  </p:stCondLst>
                                  <p:childTnLst>
                                    <p:set>
                                      <p:cBhvr>
                                        <p:cTn id="46" dur="1" fill="hold">
                                          <p:stCondLst>
                                            <p:cond delay="0"/>
                                          </p:stCondLst>
                                        </p:cTn>
                                        <p:tgtEl>
                                          <p:spTgt spid="9"/>
                                        </p:tgtEl>
                                        <p:attrNameLst>
                                          <p:attrName>style.visibility</p:attrName>
                                        </p:attrNameLst>
                                      </p:cBhvr>
                                      <p:to>
                                        <p:strVal val="visible"/>
                                      </p:to>
                                    </p:set>
                                    <p:animEffect transition="in" filter="wipe(up)">
                                      <p:cBhvr>
                                        <p:cTn id="47" dur="500"/>
                                        <p:tgtEl>
                                          <p:spTgt spid="9"/>
                                        </p:tgtEl>
                                      </p:cBhvr>
                                    </p:animEffect>
                                  </p:childTnLst>
                                </p:cTn>
                              </p:par>
                            </p:childTnLst>
                          </p:cTn>
                        </p:par>
                        <p:par>
                          <p:cTn id="48" fill="hold">
                            <p:stCondLst>
                              <p:cond delay="3000"/>
                            </p:stCondLst>
                            <p:childTnLst>
                              <p:par>
                                <p:cTn id="49" presetID="10" presetClass="entr" presetSubtype="0" fill="hold" grpId="0" nodeType="afterEffect">
                                  <p:stCondLst>
                                    <p:cond delay="0"/>
                                  </p:stCondLst>
                                  <p:childTnLst>
                                    <p:set>
                                      <p:cBhvr>
                                        <p:cTn id="50" dur="1" fill="hold">
                                          <p:stCondLst>
                                            <p:cond delay="0"/>
                                          </p:stCondLst>
                                        </p:cTn>
                                        <p:tgtEl>
                                          <p:spTgt spid="100"/>
                                        </p:tgtEl>
                                        <p:attrNameLst>
                                          <p:attrName>style.visibility</p:attrName>
                                        </p:attrNameLst>
                                      </p:cBhvr>
                                      <p:to>
                                        <p:strVal val="visible"/>
                                      </p:to>
                                    </p:set>
                                    <p:animEffect transition="in" filter="fade">
                                      <p:cBhvr>
                                        <p:cTn id="51" dur="500"/>
                                        <p:tgtEl>
                                          <p:spTgt spid="10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99"/>
                                        </p:tgtEl>
                                        <p:attrNameLst>
                                          <p:attrName>style.visibility</p:attrName>
                                        </p:attrNameLst>
                                      </p:cBhvr>
                                      <p:to>
                                        <p:strVal val="visible"/>
                                      </p:to>
                                    </p:set>
                                    <p:animEffect transition="in" filter="fade">
                                      <p:cBhvr>
                                        <p:cTn id="54" dur="500"/>
                                        <p:tgtEl>
                                          <p:spTgt spid="99"/>
                                        </p:tgtEl>
                                      </p:cBhvr>
                                    </p:animEffect>
                                  </p:childTnLst>
                                </p:cTn>
                              </p:par>
                            </p:childTnLst>
                          </p:cTn>
                        </p:par>
                        <p:par>
                          <p:cTn id="55" fill="hold">
                            <p:stCondLst>
                              <p:cond delay="3500"/>
                            </p:stCondLst>
                            <p:childTnLst>
                              <p:par>
                                <p:cTn id="56" presetID="49" presetClass="entr" presetSubtype="0" decel="100000" fill="hold" nodeType="afterEffect">
                                  <p:stCondLst>
                                    <p:cond delay="250"/>
                                  </p:stCondLst>
                                  <p:childTnLst>
                                    <p:set>
                                      <p:cBhvr>
                                        <p:cTn id="57" dur="1" fill="hold">
                                          <p:stCondLst>
                                            <p:cond delay="0"/>
                                          </p:stCondLst>
                                        </p:cTn>
                                        <p:tgtEl>
                                          <p:spTgt spid="26"/>
                                        </p:tgtEl>
                                        <p:attrNameLst>
                                          <p:attrName>style.visibility</p:attrName>
                                        </p:attrNameLst>
                                      </p:cBhvr>
                                      <p:to>
                                        <p:strVal val="visible"/>
                                      </p:to>
                                    </p:set>
                                    <p:anim calcmode="lin" valueType="num">
                                      <p:cBhvr>
                                        <p:cTn id="58" dur="500" fill="hold"/>
                                        <p:tgtEl>
                                          <p:spTgt spid="26"/>
                                        </p:tgtEl>
                                        <p:attrNameLst>
                                          <p:attrName>ppt_w</p:attrName>
                                        </p:attrNameLst>
                                      </p:cBhvr>
                                      <p:tavLst>
                                        <p:tav tm="0">
                                          <p:val>
                                            <p:fltVal val="0"/>
                                          </p:val>
                                        </p:tav>
                                        <p:tav tm="100000">
                                          <p:val>
                                            <p:strVal val="#ppt_w"/>
                                          </p:val>
                                        </p:tav>
                                      </p:tavLst>
                                    </p:anim>
                                    <p:anim calcmode="lin" valueType="num">
                                      <p:cBhvr>
                                        <p:cTn id="59" dur="500" fill="hold"/>
                                        <p:tgtEl>
                                          <p:spTgt spid="26"/>
                                        </p:tgtEl>
                                        <p:attrNameLst>
                                          <p:attrName>ppt_h</p:attrName>
                                        </p:attrNameLst>
                                      </p:cBhvr>
                                      <p:tavLst>
                                        <p:tav tm="0">
                                          <p:val>
                                            <p:fltVal val="0"/>
                                          </p:val>
                                        </p:tav>
                                        <p:tav tm="100000">
                                          <p:val>
                                            <p:strVal val="#ppt_h"/>
                                          </p:val>
                                        </p:tav>
                                      </p:tavLst>
                                    </p:anim>
                                    <p:anim calcmode="lin" valueType="num">
                                      <p:cBhvr>
                                        <p:cTn id="60" dur="500" fill="hold"/>
                                        <p:tgtEl>
                                          <p:spTgt spid="26"/>
                                        </p:tgtEl>
                                        <p:attrNameLst>
                                          <p:attrName>style.rotation</p:attrName>
                                        </p:attrNameLst>
                                      </p:cBhvr>
                                      <p:tavLst>
                                        <p:tav tm="0">
                                          <p:val>
                                            <p:fltVal val="360"/>
                                          </p:val>
                                        </p:tav>
                                        <p:tav tm="100000">
                                          <p:val>
                                            <p:fltVal val="0"/>
                                          </p:val>
                                        </p:tav>
                                      </p:tavLst>
                                    </p:anim>
                                    <p:animEffect transition="in" filter="fade">
                                      <p:cBhvr>
                                        <p:cTn id="61" dur="500"/>
                                        <p:tgtEl>
                                          <p:spTgt spid="26"/>
                                        </p:tgtEl>
                                      </p:cBhvr>
                                    </p:animEffect>
                                  </p:childTnLst>
                                </p:cTn>
                              </p:par>
                              <p:par>
                                <p:cTn id="62" presetID="22" presetClass="entr" presetSubtype="8" fill="hold" nodeType="withEffect">
                                  <p:stCondLst>
                                    <p:cond delay="250"/>
                                  </p:stCondLst>
                                  <p:childTnLst>
                                    <p:set>
                                      <p:cBhvr>
                                        <p:cTn id="63" dur="1" fill="hold">
                                          <p:stCondLst>
                                            <p:cond delay="0"/>
                                          </p:stCondLst>
                                        </p:cTn>
                                        <p:tgtEl>
                                          <p:spTgt spid="14"/>
                                        </p:tgtEl>
                                        <p:attrNameLst>
                                          <p:attrName>style.visibility</p:attrName>
                                        </p:attrNameLst>
                                      </p:cBhvr>
                                      <p:to>
                                        <p:strVal val="visible"/>
                                      </p:to>
                                    </p:set>
                                    <p:animEffect transition="in" filter="wipe(left)">
                                      <p:cBhvr>
                                        <p:cTn id="64" dur="500"/>
                                        <p:tgtEl>
                                          <p:spTgt spid="14"/>
                                        </p:tgtEl>
                                      </p:cBhvr>
                                    </p:animEffect>
                                  </p:childTnLst>
                                </p:cTn>
                              </p:par>
                            </p:childTnLst>
                          </p:cTn>
                        </p:par>
                        <p:par>
                          <p:cTn id="65" fill="hold">
                            <p:stCondLst>
                              <p:cond delay="4250"/>
                            </p:stCondLst>
                            <p:childTnLst>
                              <p:par>
                                <p:cTn id="66" presetID="10" presetClass="entr" presetSubtype="0" fill="hold" grpId="0" nodeType="afterEffect">
                                  <p:stCondLst>
                                    <p:cond delay="0"/>
                                  </p:stCondLst>
                                  <p:childTnLst>
                                    <p:set>
                                      <p:cBhvr>
                                        <p:cTn id="67" dur="1" fill="hold">
                                          <p:stCondLst>
                                            <p:cond delay="0"/>
                                          </p:stCondLst>
                                        </p:cTn>
                                        <p:tgtEl>
                                          <p:spTgt spid="98"/>
                                        </p:tgtEl>
                                        <p:attrNameLst>
                                          <p:attrName>style.visibility</p:attrName>
                                        </p:attrNameLst>
                                      </p:cBhvr>
                                      <p:to>
                                        <p:strVal val="visible"/>
                                      </p:to>
                                    </p:set>
                                    <p:animEffect transition="in" filter="fade">
                                      <p:cBhvr>
                                        <p:cTn id="68" dur="500"/>
                                        <p:tgtEl>
                                          <p:spTgt spid="9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7"/>
                                        </p:tgtEl>
                                        <p:attrNameLst>
                                          <p:attrName>style.visibility</p:attrName>
                                        </p:attrNameLst>
                                      </p:cBhvr>
                                      <p:to>
                                        <p:strVal val="visible"/>
                                      </p:to>
                                    </p:set>
                                    <p:animEffect transition="in" filter="fade">
                                      <p:cBhvr>
                                        <p:cTn id="71" dur="500"/>
                                        <p:tgtEl>
                                          <p:spTgt spid="97"/>
                                        </p:tgtEl>
                                      </p:cBhvr>
                                    </p:animEffect>
                                  </p:childTnLst>
                                </p:cTn>
                              </p:par>
                            </p:childTnLst>
                          </p:cTn>
                        </p:par>
                        <p:par>
                          <p:cTn id="72" fill="hold">
                            <p:stCondLst>
                              <p:cond delay="4750"/>
                            </p:stCondLst>
                            <p:childTnLst>
                              <p:par>
                                <p:cTn id="73" presetID="49" presetClass="entr" presetSubtype="0" decel="100000" fill="hold" nodeType="afterEffect">
                                  <p:stCondLst>
                                    <p:cond delay="250"/>
                                  </p:stCondLst>
                                  <p:childTnLst>
                                    <p:set>
                                      <p:cBhvr>
                                        <p:cTn id="74" dur="1" fill="hold">
                                          <p:stCondLst>
                                            <p:cond delay="0"/>
                                          </p:stCondLst>
                                        </p:cTn>
                                        <p:tgtEl>
                                          <p:spTgt spid="27"/>
                                        </p:tgtEl>
                                        <p:attrNameLst>
                                          <p:attrName>style.visibility</p:attrName>
                                        </p:attrNameLst>
                                      </p:cBhvr>
                                      <p:to>
                                        <p:strVal val="visible"/>
                                      </p:to>
                                    </p:set>
                                    <p:anim calcmode="lin" valueType="num">
                                      <p:cBhvr>
                                        <p:cTn id="75" dur="500" fill="hold"/>
                                        <p:tgtEl>
                                          <p:spTgt spid="27"/>
                                        </p:tgtEl>
                                        <p:attrNameLst>
                                          <p:attrName>ppt_w</p:attrName>
                                        </p:attrNameLst>
                                      </p:cBhvr>
                                      <p:tavLst>
                                        <p:tav tm="0">
                                          <p:val>
                                            <p:fltVal val="0"/>
                                          </p:val>
                                        </p:tav>
                                        <p:tav tm="100000">
                                          <p:val>
                                            <p:strVal val="#ppt_w"/>
                                          </p:val>
                                        </p:tav>
                                      </p:tavLst>
                                    </p:anim>
                                    <p:anim calcmode="lin" valueType="num">
                                      <p:cBhvr>
                                        <p:cTn id="76" dur="500" fill="hold"/>
                                        <p:tgtEl>
                                          <p:spTgt spid="27"/>
                                        </p:tgtEl>
                                        <p:attrNameLst>
                                          <p:attrName>ppt_h</p:attrName>
                                        </p:attrNameLst>
                                      </p:cBhvr>
                                      <p:tavLst>
                                        <p:tav tm="0">
                                          <p:val>
                                            <p:fltVal val="0"/>
                                          </p:val>
                                        </p:tav>
                                        <p:tav tm="100000">
                                          <p:val>
                                            <p:strVal val="#ppt_h"/>
                                          </p:val>
                                        </p:tav>
                                      </p:tavLst>
                                    </p:anim>
                                    <p:anim calcmode="lin" valueType="num">
                                      <p:cBhvr>
                                        <p:cTn id="77" dur="500" fill="hold"/>
                                        <p:tgtEl>
                                          <p:spTgt spid="27"/>
                                        </p:tgtEl>
                                        <p:attrNameLst>
                                          <p:attrName>style.rotation</p:attrName>
                                        </p:attrNameLst>
                                      </p:cBhvr>
                                      <p:tavLst>
                                        <p:tav tm="0">
                                          <p:val>
                                            <p:fltVal val="360"/>
                                          </p:val>
                                        </p:tav>
                                        <p:tav tm="100000">
                                          <p:val>
                                            <p:fltVal val="0"/>
                                          </p:val>
                                        </p:tav>
                                      </p:tavLst>
                                    </p:anim>
                                    <p:animEffect transition="in" filter="fade">
                                      <p:cBhvr>
                                        <p:cTn id="78" dur="500"/>
                                        <p:tgtEl>
                                          <p:spTgt spid="27"/>
                                        </p:tgtEl>
                                      </p:cBhvr>
                                    </p:animEffect>
                                  </p:childTnLst>
                                </p:cTn>
                              </p:par>
                              <p:par>
                                <p:cTn id="79" presetID="22" presetClass="entr" presetSubtype="8" fill="hold" nodeType="withEffect">
                                  <p:stCondLst>
                                    <p:cond delay="250"/>
                                  </p:stCondLst>
                                  <p:childTnLst>
                                    <p:set>
                                      <p:cBhvr>
                                        <p:cTn id="80" dur="1" fill="hold">
                                          <p:stCondLst>
                                            <p:cond delay="0"/>
                                          </p:stCondLst>
                                        </p:cTn>
                                        <p:tgtEl>
                                          <p:spTgt spid="15"/>
                                        </p:tgtEl>
                                        <p:attrNameLst>
                                          <p:attrName>style.visibility</p:attrName>
                                        </p:attrNameLst>
                                      </p:cBhvr>
                                      <p:to>
                                        <p:strVal val="visible"/>
                                      </p:to>
                                    </p:set>
                                    <p:animEffect transition="in" filter="wipe(left)">
                                      <p:cBhvr>
                                        <p:cTn id="81" dur="500"/>
                                        <p:tgtEl>
                                          <p:spTgt spid="15"/>
                                        </p:tgtEl>
                                      </p:cBhvr>
                                    </p:animEffect>
                                  </p:childTnLst>
                                </p:cTn>
                              </p:par>
                            </p:childTnLst>
                          </p:cTn>
                        </p:par>
                        <p:par>
                          <p:cTn id="82" fill="hold">
                            <p:stCondLst>
                              <p:cond delay="5500"/>
                            </p:stCondLst>
                            <p:childTnLst>
                              <p:par>
                                <p:cTn id="83" presetID="10" presetClass="entr" presetSubtype="0" fill="hold" grpId="0" nodeType="afterEffect">
                                  <p:stCondLst>
                                    <p:cond delay="0"/>
                                  </p:stCondLst>
                                  <p:childTnLst>
                                    <p:set>
                                      <p:cBhvr>
                                        <p:cTn id="84" dur="1" fill="hold">
                                          <p:stCondLst>
                                            <p:cond delay="0"/>
                                          </p:stCondLst>
                                        </p:cTn>
                                        <p:tgtEl>
                                          <p:spTgt spid="96"/>
                                        </p:tgtEl>
                                        <p:attrNameLst>
                                          <p:attrName>style.visibility</p:attrName>
                                        </p:attrNameLst>
                                      </p:cBhvr>
                                      <p:to>
                                        <p:strVal val="visible"/>
                                      </p:to>
                                    </p:set>
                                    <p:animEffect transition="in" filter="fade">
                                      <p:cBhvr>
                                        <p:cTn id="85" dur="500"/>
                                        <p:tgtEl>
                                          <p:spTgt spid="96"/>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95"/>
                                        </p:tgtEl>
                                        <p:attrNameLst>
                                          <p:attrName>style.visibility</p:attrName>
                                        </p:attrNameLst>
                                      </p:cBhvr>
                                      <p:to>
                                        <p:strVal val="visible"/>
                                      </p:to>
                                    </p:set>
                                    <p:animEffect transition="in" filter="fade">
                                      <p:cBhvr>
                                        <p:cTn id="88"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tmplLst>
          <p:tmpl>
            <p:tnLst>
              <p:par>
                <p:cTn presetID="10" presetClass="entr" presetSubtype="0" fill="hold" nodeType="withEffect">
                  <p:stCondLst>
                    <p:cond delay="0"/>
                  </p:stCondLst>
                  <p:childTnLst>
                    <p:set>
                      <p:cBhvr>
                        <p:cTn dur="1" fill="hold">
                          <p:stCondLst>
                            <p:cond delay="0"/>
                          </p:stCondLst>
                        </p:cTn>
                        <p:tgtEl>
                          <p:spTgt spid="91"/>
                        </p:tgtEl>
                        <p:attrNameLst>
                          <p:attrName>style.visibility</p:attrName>
                        </p:attrNameLst>
                      </p:cBhvr>
                      <p:to>
                        <p:strVal val="visible"/>
                      </p:to>
                    </p:set>
                    <p:animEffect transition="in" filter="fade">
                      <p:cBhvr>
                        <p:cTn dur="500"/>
                        <p:tgtEl>
                          <p:spTgt spid="91"/>
                        </p:tgtEl>
                      </p:cBhvr>
                    </p:animEffect>
                  </p:childTnLst>
                </p:cTn>
              </p:par>
            </p:tnLst>
          </p:tmpl>
        </p:tmplLst>
      </p:bldP>
      <p:bldP spid="92" grpId="0">
        <p:tmplLst>
          <p:tmpl>
            <p:tnLst>
              <p:par>
                <p:cTn presetID="10" presetClass="entr" presetSubtype="0" fill="hold" nodeType="afterEffect">
                  <p:stCondLst>
                    <p:cond delay="0"/>
                  </p:stCondLst>
                  <p:childTnLst>
                    <p:set>
                      <p:cBhvr>
                        <p:cTn dur="1" fill="hold">
                          <p:stCondLst>
                            <p:cond delay="0"/>
                          </p:stCondLst>
                        </p:cTn>
                        <p:tgtEl>
                          <p:spTgt spid="92"/>
                        </p:tgtEl>
                        <p:attrNameLst>
                          <p:attrName>style.visibility</p:attrName>
                        </p:attrNameLst>
                      </p:cBhvr>
                      <p:to>
                        <p:strVal val="visible"/>
                      </p:to>
                    </p:set>
                    <p:animEffect transition="in" filter="fade">
                      <p:cBhvr>
                        <p:cTn dur="500"/>
                        <p:tgtEl>
                          <p:spTgt spid="92"/>
                        </p:tgtEl>
                      </p:cBhvr>
                    </p:animEffect>
                  </p:childTnLst>
                </p:cTn>
              </p:par>
            </p:tnLst>
          </p:tmpl>
        </p:tmplLst>
      </p:bldP>
      <p:bldP spid="93" grpId="0">
        <p:tmplLst>
          <p:tmpl>
            <p:tnLst>
              <p:par>
                <p:cTn presetID="10" presetClass="entr" presetSubtype="0" fill="hold" nodeType="withEffect">
                  <p:stCondLst>
                    <p:cond delay="0"/>
                  </p:stCondLst>
                  <p:childTnLst>
                    <p:set>
                      <p:cBhvr>
                        <p:cTn dur="1" fill="hold">
                          <p:stCondLst>
                            <p:cond delay="0"/>
                          </p:stCondLst>
                        </p:cTn>
                        <p:tgtEl>
                          <p:spTgt spid="93"/>
                        </p:tgtEl>
                        <p:attrNameLst>
                          <p:attrName>style.visibility</p:attrName>
                        </p:attrNameLst>
                      </p:cBhvr>
                      <p:to>
                        <p:strVal val="visible"/>
                      </p:to>
                    </p:set>
                    <p:animEffect transition="in" filter="fade">
                      <p:cBhvr>
                        <p:cTn dur="500"/>
                        <p:tgtEl>
                          <p:spTgt spid="93"/>
                        </p:tgtEl>
                      </p:cBhvr>
                    </p:animEffect>
                  </p:childTnLst>
                </p:cTn>
              </p:par>
            </p:tnLst>
          </p:tmpl>
        </p:tmplLst>
      </p:bldP>
      <p:bldP spid="94" grpId="0">
        <p:tmplLst>
          <p:tmpl>
            <p:tnLst>
              <p:par>
                <p:cTn presetID="10" presetClass="entr" presetSubtype="0" fill="hold" nodeType="afterEffect">
                  <p:stCondLst>
                    <p:cond delay="0"/>
                  </p:stCondLst>
                  <p:childTnLst>
                    <p:set>
                      <p:cBhvr>
                        <p:cTn dur="1" fill="hold">
                          <p:stCondLst>
                            <p:cond delay="0"/>
                          </p:stCondLst>
                        </p:cTn>
                        <p:tgtEl>
                          <p:spTgt spid="94"/>
                        </p:tgtEl>
                        <p:attrNameLst>
                          <p:attrName>style.visibility</p:attrName>
                        </p:attrNameLst>
                      </p:cBhvr>
                      <p:to>
                        <p:strVal val="visible"/>
                      </p:to>
                    </p:set>
                    <p:animEffect transition="in" filter="fade">
                      <p:cBhvr>
                        <p:cTn dur="500"/>
                        <p:tgtEl>
                          <p:spTgt spid="94"/>
                        </p:tgtEl>
                      </p:cBhvr>
                    </p:animEffect>
                  </p:childTnLst>
                </p:cTn>
              </p:par>
            </p:tnLst>
          </p:tmpl>
        </p:tmplLst>
      </p:bldP>
      <p:bldP spid="95" grpId="0">
        <p:tmplLst>
          <p:tmpl>
            <p:tnLst>
              <p:par>
                <p:cTn presetID="10" presetClass="entr" presetSubtype="0" fill="hold" nodeType="withEffect">
                  <p:stCondLst>
                    <p:cond delay="0"/>
                  </p:stCondLst>
                  <p:childTnLst>
                    <p:set>
                      <p:cBhvr>
                        <p:cTn dur="1" fill="hold">
                          <p:stCondLst>
                            <p:cond delay="0"/>
                          </p:stCondLst>
                        </p:cTn>
                        <p:tgtEl>
                          <p:spTgt spid="95"/>
                        </p:tgtEl>
                        <p:attrNameLst>
                          <p:attrName>style.visibility</p:attrName>
                        </p:attrNameLst>
                      </p:cBhvr>
                      <p:to>
                        <p:strVal val="visible"/>
                      </p:to>
                    </p:set>
                    <p:animEffect transition="in" filter="fade">
                      <p:cBhvr>
                        <p:cTn dur="500"/>
                        <p:tgtEl>
                          <p:spTgt spid="95"/>
                        </p:tgtEl>
                      </p:cBhvr>
                    </p:animEffect>
                  </p:childTnLst>
                </p:cTn>
              </p:par>
            </p:tnLst>
          </p:tmpl>
        </p:tmplLst>
      </p:bldP>
      <p:bldP spid="96" grpId="0">
        <p:tmplLst>
          <p:tmpl>
            <p:tnLst>
              <p:par>
                <p:cTn presetID="10" presetClass="entr" presetSubtype="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Effect transition="in" filter="fade">
                      <p:cBhvr>
                        <p:cTn dur="500"/>
                        <p:tgtEl>
                          <p:spTgt spid="96"/>
                        </p:tgtEl>
                      </p:cBhvr>
                    </p:animEffect>
                  </p:childTnLst>
                </p:cTn>
              </p:par>
            </p:tnLst>
          </p:tmpl>
        </p:tmplLst>
      </p:bldP>
      <p:bldP spid="97" grpId="0">
        <p:tmplLst>
          <p:tmpl>
            <p:tnLst>
              <p:par>
                <p:cTn presetID="10" presetClass="entr" presetSubtype="0" fill="hold" nodeType="withEffect">
                  <p:stCondLst>
                    <p:cond delay="0"/>
                  </p:stCondLst>
                  <p:childTnLst>
                    <p:set>
                      <p:cBhvr>
                        <p:cTn dur="1" fill="hold">
                          <p:stCondLst>
                            <p:cond delay="0"/>
                          </p:stCondLst>
                        </p:cTn>
                        <p:tgtEl>
                          <p:spTgt spid="97"/>
                        </p:tgtEl>
                        <p:attrNameLst>
                          <p:attrName>style.visibility</p:attrName>
                        </p:attrNameLst>
                      </p:cBhvr>
                      <p:to>
                        <p:strVal val="visible"/>
                      </p:to>
                    </p:set>
                    <p:animEffect transition="in" filter="fade">
                      <p:cBhvr>
                        <p:cTn dur="500"/>
                        <p:tgtEl>
                          <p:spTgt spid="97"/>
                        </p:tgtEl>
                      </p:cBhvr>
                    </p:animEffect>
                  </p:childTnLst>
                </p:cTn>
              </p:par>
            </p:tnLst>
          </p:tmpl>
        </p:tmplLst>
      </p:bldP>
      <p:bldP spid="98" grpId="0">
        <p:tmplLst>
          <p:tmpl>
            <p:tnLst>
              <p:par>
                <p:cTn presetID="10" presetClass="entr" presetSubtype="0" fill="hold" nodeType="afterEffect">
                  <p:stCondLst>
                    <p:cond delay="0"/>
                  </p:stCondLst>
                  <p:childTnLst>
                    <p:set>
                      <p:cBhvr>
                        <p:cTn dur="1" fill="hold">
                          <p:stCondLst>
                            <p:cond delay="0"/>
                          </p:stCondLst>
                        </p:cTn>
                        <p:tgtEl>
                          <p:spTgt spid="98"/>
                        </p:tgtEl>
                        <p:attrNameLst>
                          <p:attrName>style.visibility</p:attrName>
                        </p:attrNameLst>
                      </p:cBhvr>
                      <p:to>
                        <p:strVal val="visible"/>
                      </p:to>
                    </p:set>
                    <p:animEffect transition="in" filter="fade">
                      <p:cBhvr>
                        <p:cTn dur="500"/>
                        <p:tgtEl>
                          <p:spTgt spid="98"/>
                        </p:tgtEl>
                      </p:cBhvr>
                    </p:animEffect>
                  </p:childTnLst>
                </p:cTn>
              </p:par>
            </p:tnLst>
          </p:tmpl>
        </p:tmplLst>
      </p:bldP>
      <p:bldP spid="99" grpId="0">
        <p:tmplLst>
          <p:tmpl>
            <p:tnLst>
              <p:par>
                <p:cTn presetID="10" presetClass="entr" presetSubtype="0" fill="hold" nodeType="withEffect">
                  <p:stCondLst>
                    <p:cond delay="0"/>
                  </p:stCondLst>
                  <p:childTnLst>
                    <p:set>
                      <p:cBhvr>
                        <p:cTn dur="1" fill="hold">
                          <p:stCondLst>
                            <p:cond delay="0"/>
                          </p:stCondLst>
                        </p:cTn>
                        <p:tgtEl>
                          <p:spTgt spid="99"/>
                        </p:tgtEl>
                        <p:attrNameLst>
                          <p:attrName>style.visibility</p:attrName>
                        </p:attrNameLst>
                      </p:cBhvr>
                      <p:to>
                        <p:strVal val="visible"/>
                      </p:to>
                    </p:set>
                    <p:animEffect transition="in" filter="fade">
                      <p:cBhvr>
                        <p:cTn dur="500"/>
                        <p:tgtEl>
                          <p:spTgt spid="99"/>
                        </p:tgtEl>
                      </p:cBhvr>
                    </p:animEffect>
                  </p:childTnLst>
                </p:cTn>
              </p:par>
            </p:tnLst>
          </p:tmpl>
        </p:tmplLst>
      </p:bldP>
      <p:bldP spid="100" grpId="0">
        <p:tmplLst>
          <p:tmpl>
            <p:tnLst>
              <p:par>
                <p:cTn presetID="10" presetClass="entr" presetSubtype="0" fill="hold" nodeType="afterEffect">
                  <p:stCondLst>
                    <p:cond delay="0"/>
                  </p:stCondLst>
                  <p:childTnLst>
                    <p:set>
                      <p:cBhvr>
                        <p:cTn dur="1" fill="hold">
                          <p:stCondLst>
                            <p:cond delay="0"/>
                          </p:stCondLst>
                        </p:cTn>
                        <p:tgtEl>
                          <p:spTgt spid="100"/>
                        </p:tgtEl>
                        <p:attrNameLst>
                          <p:attrName>style.visibility</p:attrName>
                        </p:attrNameLst>
                      </p:cBhvr>
                      <p:to>
                        <p:strVal val="visible"/>
                      </p:to>
                    </p:set>
                    <p:animEffect transition="in" filter="fade">
                      <p:cBhvr>
                        <p:cTn dur="500"/>
                        <p:tgtEl>
                          <p:spTgt spid="100"/>
                        </p:tgtEl>
                      </p:cBhvr>
                    </p:animEffect>
                  </p:childTnLst>
                </p:cTn>
              </p:par>
            </p:tnLst>
          </p:tmpl>
        </p:tmplLst>
      </p:bldP>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lan Table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grpSp>
        <p:nvGrpSpPr>
          <p:cNvPr id="13" name="グループ化 12"/>
          <p:cNvGrpSpPr/>
          <p:nvPr userDrawn="1"/>
        </p:nvGrpSpPr>
        <p:grpSpPr>
          <a:xfrm>
            <a:off x="1582365" y="1826282"/>
            <a:ext cx="4545506" cy="5621309"/>
            <a:chOff x="1582365" y="2308464"/>
            <a:chExt cx="4545506" cy="5621309"/>
          </a:xfrm>
        </p:grpSpPr>
        <p:sp>
          <p:nvSpPr>
            <p:cNvPr id="5" name="角丸四角形 4"/>
            <p:cNvSpPr/>
            <p:nvPr userDrawn="1"/>
          </p:nvSpPr>
          <p:spPr>
            <a:xfrm>
              <a:off x="1582366" y="2308464"/>
              <a:ext cx="4545505" cy="5621309"/>
            </a:xfrm>
            <a:prstGeom prst="roundRect">
              <a:avLst>
                <a:gd name="adj" fmla="val 2803"/>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正方形/長方形 5"/>
            <p:cNvSpPr/>
            <p:nvPr userDrawn="1"/>
          </p:nvSpPr>
          <p:spPr>
            <a:xfrm>
              <a:off x="1582366" y="3073270"/>
              <a:ext cx="4545505" cy="1440160"/>
            </a:xfrm>
            <a:prstGeom prst="rect">
              <a:avLst/>
            </a:prstGeom>
            <a:solidFill>
              <a:schemeClr val="accent1">
                <a:lumMod val="60000"/>
                <a:lumOff val="4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正方形/長方形 6"/>
            <p:cNvSpPr/>
            <p:nvPr userDrawn="1"/>
          </p:nvSpPr>
          <p:spPr>
            <a:xfrm>
              <a:off x="1582365" y="4513430"/>
              <a:ext cx="4545505" cy="287628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14" name="テキスト プレースホルダー 11"/>
          <p:cNvSpPr>
            <a:spLocks noGrp="1"/>
          </p:cNvSpPr>
          <p:nvPr>
            <p:ph type="body" sz="quarter" idx="36" hasCustomPrompt="1"/>
          </p:nvPr>
        </p:nvSpPr>
        <p:spPr>
          <a:xfrm>
            <a:off x="1582365" y="1817885"/>
            <a:ext cx="4545505" cy="773203"/>
          </a:xfrm>
        </p:spPr>
        <p:txBody>
          <a:bodyPr anchor="ctr">
            <a:noAutofit/>
          </a:bodyPr>
          <a:lstStyle>
            <a:lvl1pPr algn="ctr">
              <a:lnSpc>
                <a:spcPct val="120000"/>
              </a:lnSpc>
              <a:defRPr sz="2800" spc="300">
                <a:solidFill>
                  <a:schemeClr val="bg1"/>
                </a:solidFill>
                <a:latin typeface="+mj-lt"/>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37" hasCustomPrompt="1"/>
          </p:nvPr>
        </p:nvSpPr>
        <p:spPr>
          <a:xfrm>
            <a:off x="1582364" y="6907531"/>
            <a:ext cx="4545505" cy="540060"/>
          </a:xfrm>
        </p:spPr>
        <p:txBody>
          <a:bodyPr anchor="ctr">
            <a:noAutofit/>
          </a:bodyPr>
          <a:lstStyle>
            <a:lvl1pPr algn="ctr">
              <a:lnSpc>
                <a:spcPct val="120000"/>
              </a:lnSpc>
              <a:defRPr sz="2000" spc="300">
                <a:solidFill>
                  <a:schemeClr val="bg1"/>
                </a:solidFill>
                <a:latin typeface="+mj-lt"/>
              </a:defRPr>
            </a:lvl1pPr>
          </a:lstStyle>
          <a:p>
            <a:pPr lvl="0"/>
            <a:r>
              <a:rPr lang="en-US" altLang="ja-JP" dirty="0" smtClean="0"/>
              <a:t>TEXT HERE</a:t>
            </a:r>
            <a:endParaRPr lang="en-US" dirty="0"/>
          </a:p>
        </p:txBody>
      </p:sp>
      <p:sp>
        <p:nvSpPr>
          <p:cNvPr id="16" name="テキスト プレースホルダー 11"/>
          <p:cNvSpPr>
            <a:spLocks noGrp="1"/>
          </p:cNvSpPr>
          <p:nvPr>
            <p:ph type="body" sz="quarter" idx="38" hasCustomPrompt="1"/>
          </p:nvPr>
        </p:nvSpPr>
        <p:spPr>
          <a:xfrm>
            <a:off x="1582366" y="2591088"/>
            <a:ext cx="4545505" cy="1440160"/>
          </a:xfrm>
        </p:spPr>
        <p:txBody>
          <a:bodyPr anchor="ctr">
            <a:noAutofit/>
          </a:bodyPr>
          <a:lstStyle>
            <a:lvl1pPr algn="ctr">
              <a:lnSpc>
                <a:spcPct val="120000"/>
              </a:lnSpc>
              <a:defRPr sz="6600" spc="300">
                <a:solidFill>
                  <a:schemeClr val="bg1"/>
                </a:solidFill>
                <a:latin typeface="+mj-lt"/>
              </a:defRPr>
            </a:lvl1pPr>
          </a:lstStyle>
          <a:p>
            <a:pPr lvl="0"/>
            <a:r>
              <a:rPr lang="en-US" altLang="ja-JP" dirty="0" smtClean="0"/>
              <a:t>WORD</a:t>
            </a:r>
            <a:endParaRPr lang="en-US" dirty="0"/>
          </a:p>
        </p:txBody>
      </p:sp>
      <p:sp>
        <p:nvSpPr>
          <p:cNvPr id="17" name="ホームベース 16"/>
          <p:cNvSpPr/>
          <p:nvPr userDrawn="1"/>
        </p:nvSpPr>
        <p:spPr>
          <a:xfrm>
            <a:off x="1798874" y="4278776"/>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 name="テキスト プレースホルダー 11"/>
          <p:cNvSpPr>
            <a:spLocks noGrp="1"/>
          </p:cNvSpPr>
          <p:nvPr>
            <p:ph type="body" sz="quarter" idx="39" hasCustomPrompt="1"/>
          </p:nvPr>
        </p:nvSpPr>
        <p:spPr>
          <a:xfrm>
            <a:off x="2158915" y="4166263"/>
            <a:ext cx="3780419"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smtClean="0"/>
              <a:t>TEXT HERE</a:t>
            </a:r>
            <a:endParaRPr lang="en-US" dirty="0"/>
          </a:p>
        </p:txBody>
      </p:sp>
      <p:sp>
        <p:nvSpPr>
          <p:cNvPr id="19" name="ホームベース 18"/>
          <p:cNvSpPr/>
          <p:nvPr userDrawn="1"/>
        </p:nvSpPr>
        <p:spPr>
          <a:xfrm>
            <a:off x="1798874" y="4973238"/>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0" name="テキスト プレースホルダー 11"/>
          <p:cNvSpPr>
            <a:spLocks noGrp="1"/>
          </p:cNvSpPr>
          <p:nvPr>
            <p:ph type="body" sz="quarter" idx="40" hasCustomPrompt="1"/>
          </p:nvPr>
        </p:nvSpPr>
        <p:spPr>
          <a:xfrm>
            <a:off x="2158915" y="4860725"/>
            <a:ext cx="3780419"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smtClean="0"/>
              <a:t>TEXT HERE</a:t>
            </a:r>
            <a:endParaRPr lang="en-US" dirty="0"/>
          </a:p>
        </p:txBody>
      </p:sp>
      <p:sp>
        <p:nvSpPr>
          <p:cNvPr id="21" name="ホームベース 20"/>
          <p:cNvSpPr/>
          <p:nvPr userDrawn="1"/>
        </p:nvSpPr>
        <p:spPr>
          <a:xfrm>
            <a:off x="1798874" y="5649061"/>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2" name="テキスト プレースホルダー 11"/>
          <p:cNvSpPr>
            <a:spLocks noGrp="1"/>
          </p:cNvSpPr>
          <p:nvPr>
            <p:ph type="body" sz="quarter" idx="41" hasCustomPrompt="1"/>
          </p:nvPr>
        </p:nvSpPr>
        <p:spPr>
          <a:xfrm>
            <a:off x="2158915" y="5536548"/>
            <a:ext cx="3780419"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smtClean="0"/>
              <a:t>TEXT HERE</a:t>
            </a:r>
            <a:endParaRPr lang="en-US" dirty="0"/>
          </a:p>
        </p:txBody>
      </p:sp>
      <p:sp>
        <p:nvSpPr>
          <p:cNvPr id="23" name="ホームベース 22"/>
          <p:cNvSpPr/>
          <p:nvPr userDrawn="1"/>
        </p:nvSpPr>
        <p:spPr>
          <a:xfrm>
            <a:off x="1798874" y="6326503"/>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4" name="テキスト プレースホルダー 11"/>
          <p:cNvSpPr>
            <a:spLocks noGrp="1"/>
          </p:cNvSpPr>
          <p:nvPr>
            <p:ph type="body" sz="quarter" idx="42" hasCustomPrompt="1"/>
          </p:nvPr>
        </p:nvSpPr>
        <p:spPr>
          <a:xfrm>
            <a:off x="2158915" y="6213990"/>
            <a:ext cx="3780419"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smtClean="0"/>
              <a:t>TEXT HERE</a:t>
            </a:r>
            <a:endParaRPr lang="en-US" dirty="0"/>
          </a:p>
        </p:txBody>
      </p:sp>
      <p:grpSp>
        <p:nvGrpSpPr>
          <p:cNvPr id="25" name="グループ化 24"/>
          <p:cNvGrpSpPr/>
          <p:nvPr userDrawn="1"/>
        </p:nvGrpSpPr>
        <p:grpSpPr>
          <a:xfrm>
            <a:off x="6869660" y="1830319"/>
            <a:ext cx="4545506" cy="5621309"/>
            <a:chOff x="1582365" y="2308464"/>
            <a:chExt cx="4545506" cy="5621309"/>
          </a:xfrm>
        </p:grpSpPr>
        <p:sp>
          <p:nvSpPr>
            <p:cNvPr id="26" name="角丸四角形 25"/>
            <p:cNvSpPr/>
            <p:nvPr userDrawn="1"/>
          </p:nvSpPr>
          <p:spPr>
            <a:xfrm>
              <a:off x="1582366" y="2308464"/>
              <a:ext cx="4545505" cy="5621309"/>
            </a:xfrm>
            <a:prstGeom prst="roundRect">
              <a:avLst>
                <a:gd name="adj" fmla="val 2803"/>
              </a:avLst>
            </a:prstGeom>
            <a:solidFill>
              <a:schemeClr val="accent1">
                <a:lumMod val="7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7" name="正方形/長方形 26"/>
            <p:cNvSpPr/>
            <p:nvPr userDrawn="1"/>
          </p:nvSpPr>
          <p:spPr>
            <a:xfrm>
              <a:off x="1582366" y="3073270"/>
              <a:ext cx="4545505" cy="144016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8" name="正方形/長方形 27"/>
            <p:cNvSpPr/>
            <p:nvPr userDrawn="1"/>
          </p:nvSpPr>
          <p:spPr>
            <a:xfrm>
              <a:off x="1582365" y="4513430"/>
              <a:ext cx="4545505" cy="287628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29" name="テキスト プレースホルダー 11"/>
          <p:cNvSpPr>
            <a:spLocks noGrp="1"/>
          </p:cNvSpPr>
          <p:nvPr>
            <p:ph type="body" sz="quarter" idx="43" hasCustomPrompt="1"/>
          </p:nvPr>
        </p:nvSpPr>
        <p:spPr>
          <a:xfrm>
            <a:off x="6869660" y="1821922"/>
            <a:ext cx="4545505" cy="773203"/>
          </a:xfrm>
        </p:spPr>
        <p:txBody>
          <a:bodyPr anchor="ctr">
            <a:noAutofit/>
          </a:bodyPr>
          <a:lstStyle>
            <a:lvl1pPr algn="ctr">
              <a:lnSpc>
                <a:spcPct val="120000"/>
              </a:lnSpc>
              <a:defRPr sz="2800" spc="300">
                <a:solidFill>
                  <a:schemeClr val="bg1"/>
                </a:solidFill>
                <a:latin typeface="+mj-lt"/>
              </a:defRPr>
            </a:lvl1pPr>
          </a:lstStyle>
          <a:p>
            <a:pPr lvl="0"/>
            <a:r>
              <a:rPr lang="en-US" altLang="ja-JP" dirty="0" smtClean="0"/>
              <a:t>TEXT HERE</a:t>
            </a:r>
            <a:endParaRPr lang="en-US" dirty="0"/>
          </a:p>
        </p:txBody>
      </p:sp>
      <p:sp>
        <p:nvSpPr>
          <p:cNvPr id="30" name="テキスト プレースホルダー 11"/>
          <p:cNvSpPr>
            <a:spLocks noGrp="1"/>
          </p:cNvSpPr>
          <p:nvPr>
            <p:ph type="body" sz="quarter" idx="44" hasCustomPrompt="1"/>
          </p:nvPr>
        </p:nvSpPr>
        <p:spPr>
          <a:xfrm>
            <a:off x="6869659" y="6911568"/>
            <a:ext cx="4545505" cy="540060"/>
          </a:xfrm>
        </p:spPr>
        <p:txBody>
          <a:bodyPr anchor="ctr">
            <a:noAutofit/>
          </a:bodyPr>
          <a:lstStyle>
            <a:lvl1pPr algn="ctr">
              <a:lnSpc>
                <a:spcPct val="120000"/>
              </a:lnSpc>
              <a:defRPr sz="2000" spc="300">
                <a:solidFill>
                  <a:schemeClr val="bg1"/>
                </a:solidFill>
                <a:latin typeface="+mj-lt"/>
              </a:defRPr>
            </a:lvl1pPr>
          </a:lstStyle>
          <a:p>
            <a:pPr lvl="0"/>
            <a:r>
              <a:rPr lang="en-US" altLang="ja-JP" dirty="0" smtClean="0"/>
              <a:t>TEXT HERE</a:t>
            </a:r>
            <a:endParaRPr lang="en-US" dirty="0"/>
          </a:p>
        </p:txBody>
      </p:sp>
      <p:sp>
        <p:nvSpPr>
          <p:cNvPr id="31" name="テキスト プレースホルダー 11"/>
          <p:cNvSpPr>
            <a:spLocks noGrp="1"/>
          </p:cNvSpPr>
          <p:nvPr>
            <p:ph type="body" sz="quarter" idx="45" hasCustomPrompt="1"/>
          </p:nvPr>
        </p:nvSpPr>
        <p:spPr>
          <a:xfrm>
            <a:off x="6869661" y="2595125"/>
            <a:ext cx="4545505" cy="1440160"/>
          </a:xfrm>
        </p:spPr>
        <p:txBody>
          <a:bodyPr anchor="ctr">
            <a:noAutofit/>
          </a:bodyPr>
          <a:lstStyle>
            <a:lvl1pPr algn="ctr">
              <a:lnSpc>
                <a:spcPct val="120000"/>
              </a:lnSpc>
              <a:defRPr sz="6600" spc="300">
                <a:solidFill>
                  <a:schemeClr val="bg1"/>
                </a:solidFill>
                <a:latin typeface="+mj-lt"/>
              </a:defRPr>
            </a:lvl1pPr>
          </a:lstStyle>
          <a:p>
            <a:pPr lvl="0"/>
            <a:r>
              <a:rPr lang="en-US" altLang="ja-JP" dirty="0" smtClean="0"/>
              <a:t>WORD</a:t>
            </a:r>
            <a:endParaRPr lang="en-US" dirty="0"/>
          </a:p>
        </p:txBody>
      </p:sp>
      <p:sp>
        <p:nvSpPr>
          <p:cNvPr id="32" name="ホームベース 31"/>
          <p:cNvSpPr/>
          <p:nvPr userDrawn="1"/>
        </p:nvSpPr>
        <p:spPr>
          <a:xfrm>
            <a:off x="7086169" y="4282813"/>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3" name="テキスト プレースホルダー 11"/>
          <p:cNvSpPr>
            <a:spLocks noGrp="1"/>
          </p:cNvSpPr>
          <p:nvPr>
            <p:ph type="body" sz="quarter" idx="46" hasCustomPrompt="1"/>
          </p:nvPr>
        </p:nvSpPr>
        <p:spPr>
          <a:xfrm>
            <a:off x="7446210" y="4170300"/>
            <a:ext cx="3780419"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smtClean="0"/>
              <a:t>TEXT HERE</a:t>
            </a:r>
            <a:endParaRPr lang="en-US" dirty="0"/>
          </a:p>
        </p:txBody>
      </p:sp>
      <p:sp>
        <p:nvSpPr>
          <p:cNvPr id="34" name="ホームベース 33"/>
          <p:cNvSpPr/>
          <p:nvPr userDrawn="1"/>
        </p:nvSpPr>
        <p:spPr>
          <a:xfrm>
            <a:off x="7086169" y="4977275"/>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5" name="テキスト プレースホルダー 11"/>
          <p:cNvSpPr>
            <a:spLocks noGrp="1"/>
          </p:cNvSpPr>
          <p:nvPr>
            <p:ph type="body" sz="quarter" idx="47" hasCustomPrompt="1"/>
          </p:nvPr>
        </p:nvSpPr>
        <p:spPr>
          <a:xfrm>
            <a:off x="7446210" y="4864762"/>
            <a:ext cx="3780419"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smtClean="0"/>
              <a:t>TEXT HERE</a:t>
            </a:r>
            <a:endParaRPr lang="en-US" dirty="0"/>
          </a:p>
        </p:txBody>
      </p:sp>
      <p:sp>
        <p:nvSpPr>
          <p:cNvPr id="36" name="ホームベース 35"/>
          <p:cNvSpPr/>
          <p:nvPr userDrawn="1"/>
        </p:nvSpPr>
        <p:spPr>
          <a:xfrm>
            <a:off x="7086169" y="5653098"/>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テキスト プレースホルダー 11"/>
          <p:cNvSpPr>
            <a:spLocks noGrp="1"/>
          </p:cNvSpPr>
          <p:nvPr>
            <p:ph type="body" sz="quarter" idx="48" hasCustomPrompt="1"/>
          </p:nvPr>
        </p:nvSpPr>
        <p:spPr>
          <a:xfrm>
            <a:off x="7446210" y="5540585"/>
            <a:ext cx="3780419"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smtClean="0"/>
              <a:t>TEXT HERE</a:t>
            </a:r>
            <a:endParaRPr lang="en-US" dirty="0"/>
          </a:p>
        </p:txBody>
      </p:sp>
      <p:sp>
        <p:nvSpPr>
          <p:cNvPr id="38" name="ホームベース 37"/>
          <p:cNvSpPr/>
          <p:nvPr userDrawn="1"/>
        </p:nvSpPr>
        <p:spPr>
          <a:xfrm>
            <a:off x="7086169" y="6330540"/>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9" name="テキスト プレースホルダー 11"/>
          <p:cNvSpPr>
            <a:spLocks noGrp="1"/>
          </p:cNvSpPr>
          <p:nvPr>
            <p:ph type="body" sz="quarter" idx="49" hasCustomPrompt="1"/>
          </p:nvPr>
        </p:nvSpPr>
        <p:spPr>
          <a:xfrm>
            <a:off x="7446210" y="6218027"/>
            <a:ext cx="3780419"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smtClean="0"/>
              <a:t>TEXT HERE</a:t>
            </a:r>
            <a:endParaRPr lang="en-US" dirty="0"/>
          </a:p>
        </p:txBody>
      </p:sp>
      <p:grpSp>
        <p:nvGrpSpPr>
          <p:cNvPr id="40" name="グループ化 39"/>
          <p:cNvGrpSpPr/>
          <p:nvPr userDrawn="1"/>
        </p:nvGrpSpPr>
        <p:grpSpPr>
          <a:xfrm>
            <a:off x="12158542" y="1812181"/>
            <a:ext cx="4545506" cy="5621309"/>
            <a:chOff x="1582365" y="2308464"/>
            <a:chExt cx="4545506" cy="5621309"/>
          </a:xfrm>
        </p:grpSpPr>
        <p:sp>
          <p:nvSpPr>
            <p:cNvPr id="41" name="角丸四角形 40"/>
            <p:cNvSpPr/>
            <p:nvPr userDrawn="1"/>
          </p:nvSpPr>
          <p:spPr>
            <a:xfrm>
              <a:off x="1582366" y="2308464"/>
              <a:ext cx="4545505" cy="5621309"/>
            </a:xfrm>
            <a:prstGeom prst="roundRect">
              <a:avLst>
                <a:gd name="adj" fmla="val 2803"/>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2" name="正方形/長方形 41"/>
            <p:cNvSpPr/>
            <p:nvPr userDrawn="1"/>
          </p:nvSpPr>
          <p:spPr>
            <a:xfrm>
              <a:off x="1582366" y="3073270"/>
              <a:ext cx="4545505" cy="1440160"/>
            </a:xfrm>
            <a:prstGeom prst="rect">
              <a:avLst/>
            </a:prstGeom>
            <a:solidFill>
              <a:schemeClr val="accent1">
                <a:lumMod val="60000"/>
                <a:lumOff val="4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3" name="正方形/長方形 42"/>
            <p:cNvSpPr/>
            <p:nvPr userDrawn="1"/>
          </p:nvSpPr>
          <p:spPr>
            <a:xfrm>
              <a:off x="1582365" y="4513430"/>
              <a:ext cx="4545505" cy="287628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44" name="テキスト プレースホルダー 11"/>
          <p:cNvSpPr>
            <a:spLocks noGrp="1"/>
          </p:cNvSpPr>
          <p:nvPr>
            <p:ph type="body" sz="quarter" idx="50" hasCustomPrompt="1"/>
          </p:nvPr>
        </p:nvSpPr>
        <p:spPr>
          <a:xfrm>
            <a:off x="12158542" y="1803784"/>
            <a:ext cx="4545505" cy="773203"/>
          </a:xfrm>
        </p:spPr>
        <p:txBody>
          <a:bodyPr anchor="ctr">
            <a:noAutofit/>
          </a:bodyPr>
          <a:lstStyle>
            <a:lvl1pPr algn="ctr">
              <a:lnSpc>
                <a:spcPct val="120000"/>
              </a:lnSpc>
              <a:defRPr sz="2800" spc="300">
                <a:solidFill>
                  <a:schemeClr val="bg1"/>
                </a:solidFill>
                <a:latin typeface="+mj-lt"/>
              </a:defRPr>
            </a:lvl1pPr>
          </a:lstStyle>
          <a:p>
            <a:pPr lvl="0"/>
            <a:r>
              <a:rPr lang="en-US" altLang="ja-JP" dirty="0" smtClean="0"/>
              <a:t>TEXT HERE</a:t>
            </a:r>
            <a:endParaRPr lang="en-US" dirty="0"/>
          </a:p>
        </p:txBody>
      </p:sp>
      <p:sp>
        <p:nvSpPr>
          <p:cNvPr id="45" name="テキスト プレースホルダー 11"/>
          <p:cNvSpPr>
            <a:spLocks noGrp="1"/>
          </p:cNvSpPr>
          <p:nvPr>
            <p:ph type="body" sz="quarter" idx="51" hasCustomPrompt="1"/>
          </p:nvPr>
        </p:nvSpPr>
        <p:spPr>
          <a:xfrm>
            <a:off x="12158541" y="6893430"/>
            <a:ext cx="4545505" cy="540060"/>
          </a:xfrm>
        </p:spPr>
        <p:txBody>
          <a:bodyPr anchor="ctr">
            <a:noAutofit/>
          </a:bodyPr>
          <a:lstStyle>
            <a:lvl1pPr algn="ctr">
              <a:lnSpc>
                <a:spcPct val="120000"/>
              </a:lnSpc>
              <a:defRPr sz="2000" spc="300">
                <a:solidFill>
                  <a:schemeClr val="bg1"/>
                </a:solidFill>
                <a:latin typeface="+mj-lt"/>
              </a:defRPr>
            </a:lvl1pPr>
          </a:lstStyle>
          <a:p>
            <a:pPr lvl="0"/>
            <a:r>
              <a:rPr lang="en-US" altLang="ja-JP" dirty="0" smtClean="0"/>
              <a:t>TEXT HERE</a:t>
            </a:r>
            <a:endParaRPr lang="en-US" dirty="0"/>
          </a:p>
        </p:txBody>
      </p:sp>
      <p:sp>
        <p:nvSpPr>
          <p:cNvPr id="46" name="テキスト プレースホルダー 11"/>
          <p:cNvSpPr>
            <a:spLocks noGrp="1"/>
          </p:cNvSpPr>
          <p:nvPr>
            <p:ph type="body" sz="quarter" idx="52" hasCustomPrompt="1"/>
          </p:nvPr>
        </p:nvSpPr>
        <p:spPr>
          <a:xfrm>
            <a:off x="12158543" y="2576987"/>
            <a:ext cx="4545505" cy="1440160"/>
          </a:xfrm>
        </p:spPr>
        <p:txBody>
          <a:bodyPr anchor="ctr">
            <a:noAutofit/>
          </a:bodyPr>
          <a:lstStyle>
            <a:lvl1pPr algn="ctr">
              <a:lnSpc>
                <a:spcPct val="120000"/>
              </a:lnSpc>
              <a:defRPr sz="6600" spc="300">
                <a:solidFill>
                  <a:schemeClr val="bg1"/>
                </a:solidFill>
                <a:latin typeface="+mj-lt"/>
              </a:defRPr>
            </a:lvl1pPr>
          </a:lstStyle>
          <a:p>
            <a:pPr lvl="0"/>
            <a:r>
              <a:rPr lang="en-US" altLang="ja-JP" dirty="0" smtClean="0"/>
              <a:t>WORD</a:t>
            </a:r>
            <a:endParaRPr lang="en-US" dirty="0"/>
          </a:p>
        </p:txBody>
      </p:sp>
      <p:sp>
        <p:nvSpPr>
          <p:cNvPr id="47" name="ホームベース 46"/>
          <p:cNvSpPr/>
          <p:nvPr userDrawn="1"/>
        </p:nvSpPr>
        <p:spPr>
          <a:xfrm>
            <a:off x="12375051" y="4264675"/>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8" name="テキスト プレースホルダー 11"/>
          <p:cNvSpPr>
            <a:spLocks noGrp="1"/>
          </p:cNvSpPr>
          <p:nvPr>
            <p:ph type="body" sz="quarter" idx="53" hasCustomPrompt="1"/>
          </p:nvPr>
        </p:nvSpPr>
        <p:spPr>
          <a:xfrm>
            <a:off x="12735092" y="4152162"/>
            <a:ext cx="3780419"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smtClean="0"/>
              <a:t>TEXT HERE</a:t>
            </a:r>
            <a:endParaRPr lang="en-US" dirty="0"/>
          </a:p>
        </p:txBody>
      </p:sp>
      <p:sp>
        <p:nvSpPr>
          <p:cNvPr id="49" name="ホームベース 48"/>
          <p:cNvSpPr/>
          <p:nvPr userDrawn="1"/>
        </p:nvSpPr>
        <p:spPr>
          <a:xfrm>
            <a:off x="12375051" y="4959137"/>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0" name="テキスト プレースホルダー 11"/>
          <p:cNvSpPr>
            <a:spLocks noGrp="1"/>
          </p:cNvSpPr>
          <p:nvPr>
            <p:ph type="body" sz="quarter" idx="54" hasCustomPrompt="1"/>
          </p:nvPr>
        </p:nvSpPr>
        <p:spPr>
          <a:xfrm>
            <a:off x="12735092" y="4846624"/>
            <a:ext cx="3780419"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smtClean="0"/>
              <a:t>TEXT HERE</a:t>
            </a:r>
            <a:endParaRPr lang="en-US" dirty="0"/>
          </a:p>
        </p:txBody>
      </p:sp>
      <p:sp>
        <p:nvSpPr>
          <p:cNvPr id="51" name="ホームベース 50"/>
          <p:cNvSpPr/>
          <p:nvPr userDrawn="1"/>
        </p:nvSpPr>
        <p:spPr>
          <a:xfrm>
            <a:off x="12375051" y="5634960"/>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2" name="テキスト プレースホルダー 11"/>
          <p:cNvSpPr>
            <a:spLocks noGrp="1"/>
          </p:cNvSpPr>
          <p:nvPr>
            <p:ph type="body" sz="quarter" idx="55" hasCustomPrompt="1"/>
          </p:nvPr>
        </p:nvSpPr>
        <p:spPr>
          <a:xfrm>
            <a:off x="12735092" y="5522447"/>
            <a:ext cx="3780419"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smtClean="0"/>
              <a:t>TEXT HERE</a:t>
            </a:r>
            <a:endParaRPr lang="en-US" dirty="0"/>
          </a:p>
        </p:txBody>
      </p:sp>
      <p:sp>
        <p:nvSpPr>
          <p:cNvPr id="53" name="ホームベース 52"/>
          <p:cNvSpPr/>
          <p:nvPr userDrawn="1"/>
        </p:nvSpPr>
        <p:spPr>
          <a:xfrm>
            <a:off x="12375051" y="6312402"/>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4" name="テキスト プレースホルダー 11"/>
          <p:cNvSpPr>
            <a:spLocks noGrp="1"/>
          </p:cNvSpPr>
          <p:nvPr>
            <p:ph type="body" sz="quarter" idx="56" hasCustomPrompt="1"/>
          </p:nvPr>
        </p:nvSpPr>
        <p:spPr>
          <a:xfrm>
            <a:off x="12735092" y="6199889"/>
            <a:ext cx="3780419"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smtClean="0"/>
              <a:t>TEXT HERE</a:t>
            </a:r>
            <a:endParaRPr lang="en-US" dirty="0"/>
          </a:p>
        </p:txBody>
      </p:sp>
      <p:cxnSp>
        <p:nvCxnSpPr>
          <p:cNvPr id="55" name="直線コネクタ 54"/>
          <p:cNvCxnSpPr/>
          <p:nvPr userDrawn="1"/>
        </p:nvCxnSpPr>
        <p:spPr>
          <a:xfrm flipH="1" flipV="1">
            <a:off x="3332956" y="7753789"/>
            <a:ext cx="11620500"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56" name="テキスト プレースホルダー 11"/>
          <p:cNvSpPr>
            <a:spLocks noGrp="1"/>
          </p:cNvSpPr>
          <p:nvPr>
            <p:ph type="body" sz="quarter" idx="57" hasCustomPrompt="1"/>
          </p:nvPr>
        </p:nvSpPr>
        <p:spPr>
          <a:xfrm>
            <a:off x="2097255" y="7975591"/>
            <a:ext cx="14102428" cy="1539112"/>
          </a:xfrm>
        </p:spPr>
        <p:txBody>
          <a:bodyPr anchor="t">
            <a:noAutofit/>
          </a:bodyPr>
          <a:lstStyle>
            <a:lvl1pPr algn="ctr">
              <a:lnSpc>
                <a:spcPct val="120000"/>
              </a:lnSpc>
              <a:spcBef>
                <a:spcPts val="0"/>
              </a:spcBef>
              <a:defRPr sz="24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2915246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 calcmode="lin" valueType="num">
                                      <p:cBhvr>
                                        <p:cTn id="12"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14">
                                            <p:txEl>
                                              <p:pRg st="0" end="0"/>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5">
                                            <p:txEl>
                                              <p:pRg st="0" end="0"/>
                                            </p:txEl>
                                          </p:spTgt>
                                        </p:tgtEl>
                                        <p:attrNameLst>
                                          <p:attrName>style.visibility</p:attrName>
                                        </p:attrNameLst>
                                      </p:cBhvr>
                                      <p:to>
                                        <p:strVal val="visible"/>
                                      </p:to>
                                    </p:set>
                                    <p:anim calcmode="lin" valueType="num">
                                      <p:cBhvr>
                                        <p:cTn id="17"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19" dur="500"/>
                                        <p:tgtEl>
                                          <p:spTgt spid="15">
                                            <p:txEl>
                                              <p:pRg st="0" end="0"/>
                                            </p:txEl>
                                          </p:spTgt>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6">
                                            <p:txEl>
                                              <p:pRg st="0" end="0"/>
                                            </p:txEl>
                                          </p:spTgt>
                                        </p:tgtEl>
                                        <p:attrNameLst>
                                          <p:attrName>style.visibility</p:attrName>
                                        </p:attrNameLst>
                                      </p:cBhvr>
                                      <p:to>
                                        <p:strVal val="visible"/>
                                      </p:to>
                                    </p:set>
                                    <p:anim calcmode="lin" valueType="num">
                                      <p:cBhvr>
                                        <p:cTn id="22" dur="500" fill="hold"/>
                                        <p:tgtEl>
                                          <p:spTgt spid="16">
                                            <p:txEl>
                                              <p:pRg st="0" end="0"/>
                                            </p:txEl>
                                          </p:spTgt>
                                        </p:tgtEl>
                                        <p:attrNameLst>
                                          <p:attrName>ppt_w</p:attrName>
                                        </p:attrNameLst>
                                      </p:cBhvr>
                                      <p:tavLst>
                                        <p:tav tm="0">
                                          <p:val>
                                            <p:fltVal val="0"/>
                                          </p:val>
                                        </p:tav>
                                        <p:tav tm="100000">
                                          <p:val>
                                            <p:strVal val="#ppt_w"/>
                                          </p:val>
                                        </p:tav>
                                      </p:tavLst>
                                    </p:anim>
                                    <p:anim calcmode="lin" valueType="num">
                                      <p:cBhvr>
                                        <p:cTn id="23" dur="500" fill="hold"/>
                                        <p:tgtEl>
                                          <p:spTgt spid="16">
                                            <p:txEl>
                                              <p:pRg st="0" end="0"/>
                                            </p:txEl>
                                          </p:spTgt>
                                        </p:tgtEl>
                                        <p:attrNameLst>
                                          <p:attrName>ppt_h</p:attrName>
                                        </p:attrNameLst>
                                      </p:cBhvr>
                                      <p:tavLst>
                                        <p:tav tm="0">
                                          <p:val>
                                            <p:fltVal val="0"/>
                                          </p:val>
                                        </p:tav>
                                        <p:tav tm="100000">
                                          <p:val>
                                            <p:strVal val="#ppt_h"/>
                                          </p:val>
                                        </p:tav>
                                      </p:tavLst>
                                    </p:anim>
                                    <p:animEffect transition="in" filter="fade">
                                      <p:cBhvr>
                                        <p:cTn id="24" dur="500"/>
                                        <p:tgtEl>
                                          <p:spTgt spid="16">
                                            <p:txEl>
                                              <p:pRg st="0" end="0"/>
                                            </p:txEl>
                                          </p:spTgt>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xEl>
                                              <p:pRg st="0" end="0"/>
                                            </p:txEl>
                                          </p:spTgt>
                                        </p:tgtEl>
                                        <p:attrNameLst>
                                          <p:attrName>style.visibility</p:attrName>
                                        </p:attrNameLst>
                                      </p:cBhvr>
                                      <p:to>
                                        <p:strVal val="visible"/>
                                      </p:to>
                                    </p:set>
                                    <p:animEffect transition="in" filter="fade">
                                      <p:cBhvr>
                                        <p:cTn id="31" dur="500"/>
                                        <p:tgtEl>
                                          <p:spTgt spid="18">
                                            <p:txEl>
                                              <p:pRg st="0" end="0"/>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xEl>
                                              <p:pRg st="0" end="0"/>
                                            </p:txEl>
                                          </p:spTgt>
                                        </p:tgtEl>
                                        <p:attrNameLst>
                                          <p:attrName>style.visibility</p:attrName>
                                        </p:attrNameLst>
                                      </p:cBhvr>
                                      <p:to>
                                        <p:strVal val="visible"/>
                                      </p:to>
                                    </p:set>
                                    <p:animEffect transition="in" filter="fade">
                                      <p:cBhvr>
                                        <p:cTn id="37" dur="500"/>
                                        <p:tgtEl>
                                          <p:spTgt spid="20">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2">
                                            <p:txEl>
                                              <p:pRg st="0" end="0"/>
                                            </p:txEl>
                                          </p:spTgt>
                                        </p:tgtEl>
                                        <p:attrNameLst>
                                          <p:attrName>style.visibility</p:attrName>
                                        </p:attrNameLst>
                                      </p:cBhvr>
                                      <p:to>
                                        <p:strVal val="visible"/>
                                      </p:to>
                                    </p:set>
                                    <p:animEffect transition="in" filter="fade">
                                      <p:cBhvr>
                                        <p:cTn id="43" dur="500"/>
                                        <p:tgtEl>
                                          <p:spTgt spid="22">
                                            <p:txEl>
                                              <p:pRg st="0" end="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4">
                                            <p:txEl>
                                              <p:pRg st="0" end="0"/>
                                            </p:txEl>
                                          </p:spTgt>
                                        </p:tgtEl>
                                        <p:attrNameLst>
                                          <p:attrName>style.visibility</p:attrName>
                                        </p:attrNameLst>
                                      </p:cBhvr>
                                      <p:to>
                                        <p:strVal val="visible"/>
                                      </p:to>
                                    </p:set>
                                    <p:animEffect transition="in" filter="fade">
                                      <p:cBhvr>
                                        <p:cTn id="49" dur="500"/>
                                        <p:tgtEl>
                                          <p:spTgt spid="24">
                                            <p:txEl>
                                              <p:pRg st="0" end="0"/>
                                            </p:txEl>
                                          </p:spTgt>
                                        </p:tgtEl>
                                      </p:cBhvr>
                                    </p:animEffect>
                                  </p:childTnLst>
                                </p:cTn>
                              </p:par>
                            </p:childTnLst>
                          </p:cTn>
                        </p:par>
                        <p:par>
                          <p:cTn id="50" fill="hold">
                            <p:stCondLst>
                              <p:cond delay="1000"/>
                            </p:stCondLst>
                            <p:childTnLst>
                              <p:par>
                                <p:cTn id="51" presetID="53" presetClass="entr" presetSubtype="16" fill="hold" nodeType="afterEffect">
                                  <p:stCondLst>
                                    <p:cond delay="500"/>
                                  </p:stCondLst>
                                  <p:childTnLst>
                                    <p:set>
                                      <p:cBhvr>
                                        <p:cTn id="52" dur="1" fill="hold">
                                          <p:stCondLst>
                                            <p:cond delay="0"/>
                                          </p:stCondLst>
                                        </p:cTn>
                                        <p:tgtEl>
                                          <p:spTgt spid="25"/>
                                        </p:tgtEl>
                                        <p:attrNameLst>
                                          <p:attrName>style.visibility</p:attrName>
                                        </p:attrNameLst>
                                      </p:cBhvr>
                                      <p:to>
                                        <p:strVal val="visible"/>
                                      </p:to>
                                    </p:set>
                                    <p:anim calcmode="lin" valueType="num">
                                      <p:cBhvr>
                                        <p:cTn id="53" dur="500" fill="hold"/>
                                        <p:tgtEl>
                                          <p:spTgt spid="25"/>
                                        </p:tgtEl>
                                        <p:attrNameLst>
                                          <p:attrName>ppt_w</p:attrName>
                                        </p:attrNameLst>
                                      </p:cBhvr>
                                      <p:tavLst>
                                        <p:tav tm="0">
                                          <p:val>
                                            <p:fltVal val="0"/>
                                          </p:val>
                                        </p:tav>
                                        <p:tav tm="100000">
                                          <p:val>
                                            <p:strVal val="#ppt_w"/>
                                          </p:val>
                                        </p:tav>
                                      </p:tavLst>
                                    </p:anim>
                                    <p:anim calcmode="lin" valueType="num">
                                      <p:cBhvr>
                                        <p:cTn id="54" dur="500" fill="hold"/>
                                        <p:tgtEl>
                                          <p:spTgt spid="25"/>
                                        </p:tgtEl>
                                        <p:attrNameLst>
                                          <p:attrName>ppt_h</p:attrName>
                                        </p:attrNameLst>
                                      </p:cBhvr>
                                      <p:tavLst>
                                        <p:tav tm="0">
                                          <p:val>
                                            <p:fltVal val="0"/>
                                          </p:val>
                                        </p:tav>
                                        <p:tav tm="100000">
                                          <p:val>
                                            <p:strVal val="#ppt_h"/>
                                          </p:val>
                                        </p:tav>
                                      </p:tavLst>
                                    </p:anim>
                                    <p:animEffect transition="in" filter="fade">
                                      <p:cBhvr>
                                        <p:cTn id="55" dur="500"/>
                                        <p:tgtEl>
                                          <p:spTgt spid="25"/>
                                        </p:tgtEl>
                                      </p:cBhvr>
                                    </p:animEffect>
                                  </p:childTnLst>
                                </p:cTn>
                              </p:par>
                              <p:par>
                                <p:cTn id="56" presetID="53" presetClass="entr" presetSubtype="16" fill="hold" grpId="0" nodeType="withEffect">
                                  <p:stCondLst>
                                    <p:cond delay="500"/>
                                  </p:stCondLst>
                                  <p:childTnLst>
                                    <p:set>
                                      <p:cBhvr>
                                        <p:cTn id="57" dur="1" fill="hold">
                                          <p:stCondLst>
                                            <p:cond delay="0"/>
                                          </p:stCondLst>
                                        </p:cTn>
                                        <p:tgtEl>
                                          <p:spTgt spid="29">
                                            <p:txEl>
                                              <p:pRg st="0" end="0"/>
                                            </p:txEl>
                                          </p:spTgt>
                                        </p:tgtEl>
                                        <p:attrNameLst>
                                          <p:attrName>style.visibility</p:attrName>
                                        </p:attrNameLst>
                                      </p:cBhvr>
                                      <p:to>
                                        <p:strVal val="visible"/>
                                      </p:to>
                                    </p:set>
                                    <p:anim calcmode="lin" valueType="num">
                                      <p:cBhvr>
                                        <p:cTn id="58" dur="5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59" dur="5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60" dur="500"/>
                                        <p:tgtEl>
                                          <p:spTgt spid="29">
                                            <p:txEl>
                                              <p:pRg st="0" end="0"/>
                                            </p:txEl>
                                          </p:spTgt>
                                        </p:tgtEl>
                                      </p:cBhvr>
                                    </p:animEffect>
                                  </p:childTnLst>
                                </p:cTn>
                              </p:par>
                              <p:par>
                                <p:cTn id="61" presetID="53" presetClass="entr" presetSubtype="16" fill="hold" grpId="0" nodeType="withEffect">
                                  <p:stCondLst>
                                    <p:cond delay="500"/>
                                  </p:stCondLst>
                                  <p:childTnLst>
                                    <p:set>
                                      <p:cBhvr>
                                        <p:cTn id="62" dur="1" fill="hold">
                                          <p:stCondLst>
                                            <p:cond delay="0"/>
                                          </p:stCondLst>
                                        </p:cTn>
                                        <p:tgtEl>
                                          <p:spTgt spid="30">
                                            <p:txEl>
                                              <p:pRg st="0" end="0"/>
                                            </p:txEl>
                                          </p:spTgt>
                                        </p:tgtEl>
                                        <p:attrNameLst>
                                          <p:attrName>style.visibility</p:attrName>
                                        </p:attrNameLst>
                                      </p:cBhvr>
                                      <p:to>
                                        <p:strVal val="visible"/>
                                      </p:to>
                                    </p:set>
                                    <p:anim calcmode="lin" valueType="num">
                                      <p:cBhvr>
                                        <p:cTn id="63"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64"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65" dur="500"/>
                                        <p:tgtEl>
                                          <p:spTgt spid="30">
                                            <p:txEl>
                                              <p:pRg st="0" end="0"/>
                                            </p:txEl>
                                          </p:spTgt>
                                        </p:tgtEl>
                                      </p:cBhvr>
                                    </p:animEffect>
                                  </p:childTnLst>
                                </p:cTn>
                              </p:par>
                              <p:par>
                                <p:cTn id="66" presetID="53" presetClass="entr" presetSubtype="16" fill="hold" grpId="0" nodeType="withEffect">
                                  <p:stCondLst>
                                    <p:cond delay="500"/>
                                  </p:stCondLst>
                                  <p:childTnLst>
                                    <p:set>
                                      <p:cBhvr>
                                        <p:cTn id="67" dur="1" fill="hold">
                                          <p:stCondLst>
                                            <p:cond delay="0"/>
                                          </p:stCondLst>
                                        </p:cTn>
                                        <p:tgtEl>
                                          <p:spTgt spid="31">
                                            <p:txEl>
                                              <p:pRg st="0" end="0"/>
                                            </p:txEl>
                                          </p:spTgt>
                                        </p:tgtEl>
                                        <p:attrNameLst>
                                          <p:attrName>style.visibility</p:attrName>
                                        </p:attrNameLst>
                                      </p:cBhvr>
                                      <p:to>
                                        <p:strVal val="visible"/>
                                      </p:to>
                                    </p:set>
                                    <p:anim calcmode="lin" valueType="num">
                                      <p:cBhvr>
                                        <p:cTn id="68"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69"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70" dur="500"/>
                                        <p:tgtEl>
                                          <p:spTgt spid="31">
                                            <p:txEl>
                                              <p:pRg st="0" end="0"/>
                                            </p:txEl>
                                          </p:spTgt>
                                        </p:tgtEl>
                                      </p:cBhvr>
                                    </p:animEffect>
                                  </p:childTnLst>
                                </p:cTn>
                              </p:par>
                            </p:childTnLst>
                          </p:cTn>
                        </p:par>
                        <p:par>
                          <p:cTn id="71" fill="hold">
                            <p:stCondLst>
                              <p:cond delay="2000"/>
                            </p:stCondLst>
                            <p:childTnLst>
                              <p:par>
                                <p:cTn id="72" presetID="10" presetClass="entr" presetSubtype="0" fill="hold" grpId="0" nodeType="after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fade">
                                      <p:cBhvr>
                                        <p:cTn id="74" dur="500"/>
                                        <p:tgtEl>
                                          <p:spTgt spid="3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3">
                                            <p:txEl>
                                              <p:pRg st="0" end="0"/>
                                            </p:txEl>
                                          </p:spTgt>
                                        </p:tgtEl>
                                        <p:attrNameLst>
                                          <p:attrName>style.visibility</p:attrName>
                                        </p:attrNameLst>
                                      </p:cBhvr>
                                      <p:to>
                                        <p:strVal val="visible"/>
                                      </p:to>
                                    </p:set>
                                    <p:animEffect transition="in" filter="fade">
                                      <p:cBhvr>
                                        <p:cTn id="77" dur="500"/>
                                        <p:tgtEl>
                                          <p:spTgt spid="33">
                                            <p:txEl>
                                              <p:pRg st="0" end="0"/>
                                            </p:tx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500"/>
                                        <p:tgtEl>
                                          <p:spTgt spid="34"/>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5">
                                            <p:txEl>
                                              <p:pRg st="0" end="0"/>
                                            </p:txEl>
                                          </p:spTgt>
                                        </p:tgtEl>
                                        <p:attrNameLst>
                                          <p:attrName>style.visibility</p:attrName>
                                        </p:attrNameLst>
                                      </p:cBhvr>
                                      <p:to>
                                        <p:strVal val="visible"/>
                                      </p:to>
                                    </p:set>
                                    <p:animEffect transition="in" filter="fade">
                                      <p:cBhvr>
                                        <p:cTn id="83" dur="500"/>
                                        <p:tgtEl>
                                          <p:spTgt spid="35">
                                            <p:txEl>
                                              <p:pRg st="0" end="0"/>
                                            </p:txEl>
                                          </p:spTgt>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fade">
                                      <p:cBhvr>
                                        <p:cTn id="86" dur="500"/>
                                        <p:tgtEl>
                                          <p:spTgt spid="3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7">
                                            <p:txEl>
                                              <p:pRg st="0" end="0"/>
                                            </p:txEl>
                                          </p:spTgt>
                                        </p:tgtEl>
                                        <p:attrNameLst>
                                          <p:attrName>style.visibility</p:attrName>
                                        </p:attrNameLst>
                                      </p:cBhvr>
                                      <p:to>
                                        <p:strVal val="visible"/>
                                      </p:to>
                                    </p:set>
                                    <p:animEffect transition="in" filter="fade">
                                      <p:cBhvr>
                                        <p:cTn id="89" dur="500"/>
                                        <p:tgtEl>
                                          <p:spTgt spid="37">
                                            <p:txEl>
                                              <p:pRg st="0" end="0"/>
                                            </p:txEl>
                                          </p:spTgt>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8"/>
                                        </p:tgtEl>
                                        <p:attrNameLst>
                                          <p:attrName>style.visibility</p:attrName>
                                        </p:attrNameLst>
                                      </p:cBhvr>
                                      <p:to>
                                        <p:strVal val="visible"/>
                                      </p:to>
                                    </p:set>
                                    <p:animEffect transition="in" filter="fade">
                                      <p:cBhvr>
                                        <p:cTn id="92" dur="500"/>
                                        <p:tgtEl>
                                          <p:spTgt spid="38"/>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9">
                                            <p:txEl>
                                              <p:pRg st="0" end="0"/>
                                            </p:txEl>
                                          </p:spTgt>
                                        </p:tgtEl>
                                        <p:attrNameLst>
                                          <p:attrName>style.visibility</p:attrName>
                                        </p:attrNameLst>
                                      </p:cBhvr>
                                      <p:to>
                                        <p:strVal val="visible"/>
                                      </p:to>
                                    </p:set>
                                    <p:animEffect transition="in" filter="fade">
                                      <p:cBhvr>
                                        <p:cTn id="95" dur="500"/>
                                        <p:tgtEl>
                                          <p:spTgt spid="39">
                                            <p:txEl>
                                              <p:pRg st="0" end="0"/>
                                            </p:txEl>
                                          </p:spTgt>
                                        </p:tgtEl>
                                      </p:cBhvr>
                                    </p:animEffect>
                                  </p:childTnLst>
                                </p:cTn>
                              </p:par>
                            </p:childTnLst>
                          </p:cTn>
                        </p:par>
                        <p:par>
                          <p:cTn id="96" fill="hold">
                            <p:stCondLst>
                              <p:cond delay="2500"/>
                            </p:stCondLst>
                            <p:childTnLst>
                              <p:par>
                                <p:cTn id="97" presetID="53" presetClass="entr" presetSubtype="16" fill="hold" nodeType="afterEffect">
                                  <p:stCondLst>
                                    <p:cond delay="500"/>
                                  </p:stCondLst>
                                  <p:childTnLst>
                                    <p:set>
                                      <p:cBhvr>
                                        <p:cTn id="98" dur="1" fill="hold">
                                          <p:stCondLst>
                                            <p:cond delay="0"/>
                                          </p:stCondLst>
                                        </p:cTn>
                                        <p:tgtEl>
                                          <p:spTgt spid="40"/>
                                        </p:tgtEl>
                                        <p:attrNameLst>
                                          <p:attrName>style.visibility</p:attrName>
                                        </p:attrNameLst>
                                      </p:cBhvr>
                                      <p:to>
                                        <p:strVal val="visible"/>
                                      </p:to>
                                    </p:set>
                                    <p:anim calcmode="lin" valueType="num">
                                      <p:cBhvr>
                                        <p:cTn id="99" dur="500" fill="hold"/>
                                        <p:tgtEl>
                                          <p:spTgt spid="40"/>
                                        </p:tgtEl>
                                        <p:attrNameLst>
                                          <p:attrName>ppt_w</p:attrName>
                                        </p:attrNameLst>
                                      </p:cBhvr>
                                      <p:tavLst>
                                        <p:tav tm="0">
                                          <p:val>
                                            <p:fltVal val="0"/>
                                          </p:val>
                                        </p:tav>
                                        <p:tav tm="100000">
                                          <p:val>
                                            <p:strVal val="#ppt_w"/>
                                          </p:val>
                                        </p:tav>
                                      </p:tavLst>
                                    </p:anim>
                                    <p:anim calcmode="lin" valueType="num">
                                      <p:cBhvr>
                                        <p:cTn id="100" dur="500" fill="hold"/>
                                        <p:tgtEl>
                                          <p:spTgt spid="40"/>
                                        </p:tgtEl>
                                        <p:attrNameLst>
                                          <p:attrName>ppt_h</p:attrName>
                                        </p:attrNameLst>
                                      </p:cBhvr>
                                      <p:tavLst>
                                        <p:tav tm="0">
                                          <p:val>
                                            <p:fltVal val="0"/>
                                          </p:val>
                                        </p:tav>
                                        <p:tav tm="100000">
                                          <p:val>
                                            <p:strVal val="#ppt_h"/>
                                          </p:val>
                                        </p:tav>
                                      </p:tavLst>
                                    </p:anim>
                                    <p:animEffect transition="in" filter="fade">
                                      <p:cBhvr>
                                        <p:cTn id="101" dur="500"/>
                                        <p:tgtEl>
                                          <p:spTgt spid="40"/>
                                        </p:tgtEl>
                                      </p:cBhvr>
                                    </p:animEffect>
                                  </p:childTnLst>
                                </p:cTn>
                              </p:par>
                              <p:par>
                                <p:cTn id="102" presetID="53" presetClass="entr" presetSubtype="16" fill="hold" grpId="0" nodeType="withEffect">
                                  <p:stCondLst>
                                    <p:cond delay="500"/>
                                  </p:stCondLst>
                                  <p:childTnLst>
                                    <p:set>
                                      <p:cBhvr>
                                        <p:cTn id="103" dur="1" fill="hold">
                                          <p:stCondLst>
                                            <p:cond delay="0"/>
                                          </p:stCondLst>
                                        </p:cTn>
                                        <p:tgtEl>
                                          <p:spTgt spid="44">
                                            <p:txEl>
                                              <p:pRg st="0" end="0"/>
                                            </p:txEl>
                                          </p:spTgt>
                                        </p:tgtEl>
                                        <p:attrNameLst>
                                          <p:attrName>style.visibility</p:attrName>
                                        </p:attrNameLst>
                                      </p:cBhvr>
                                      <p:to>
                                        <p:strVal val="visible"/>
                                      </p:to>
                                    </p:set>
                                    <p:anim calcmode="lin" valueType="num">
                                      <p:cBhvr>
                                        <p:cTn id="104" dur="5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105" dur="5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106" dur="500"/>
                                        <p:tgtEl>
                                          <p:spTgt spid="44">
                                            <p:txEl>
                                              <p:pRg st="0" end="0"/>
                                            </p:txEl>
                                          </p:spTgt>
                                        </p:tgtEl>
                                      </p:cBhvr>
                                    </p:animEffect>
                                  </p:childTnLst>
                                </p:cTn>
                              </p:par>
                              <p:par>
                                <p:cTn id="107" presetID="53" presetClass="entr" presetSubtype="16" fill="hold" grpId="0" nodeType="withEffect">
                                  <p:stCondLst>
                                    <p:cond delay="500"/>
                                  </p:stCondLst>
                                  <p:childTnLst>
                                    <p:set>
                                      <p:cBhvr>
                                        <p:cTn id="108" dur="1" fill="hold">
                                          <p:stCondLst>
                                            <p:cond delay="0"/>
                                          </p:stCondLst>
                                        </p:cTn>
                                        <p:tgtEl>
                                          <p:spTgt spid="45">
                                            <p:txEl>
                                              <p:pRg st="0" end="0"/>
                                            </p:txEl>
                                          </p:spTgt>
                                        </p:tgtEl>
                                        <p:attrNameLst>
                                          <p:attrName>style.visibility</p:attrName>
                                        </p:attrNameLst>
                                      </p:cBhvr>
                                      <p:to>
                                        <p:strVal val="visible"/>
                                      </p:to>
                                    </p:set>
                                    <p:anim calcmode="lin" valueType="num">
                                      <p:cBhvr>
                                        <p:cTn id="109" dur="5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110" dur="500" fill="hold"/>
                                        <p:tgtEl>
                                          <p:spTgt spid="45">
                                            <p:txEl>
                                              <p:pRg st="0" end="0"/>
                                            </p:txEl>
                                          </p:spTgt>
                                        </p:tgtEl>
                                        <p:attrNameLst>
                                          <p:attrName>ppt_h</p:attrName>
                                        </p:attrNameLst>
                                      </p:cBhvr>
                                      <p:tavLst>
                                        <p:tav tm="0">
                                          <p:val>
                                            <p:fltVal val="0"/>
                                          </p:val>
                                        </p:tav>
                                        <p:tav tm="100000">
                                          <p:val>
                                            <p:strVal val="#ppt_h"/>
                                          </p:val>
                                        </p:tav>
                                      </p:tavLst>
                                    </p:anim>
                                    <p:animEffect transition="in" filter="fade">
                                      <p:cBhvr>
                                        <p:cTn id="111" dur="500"/>
                                        <p:tgtEl>
                                          <p:spTgt spid="45">
                                            <p:txEl>
                                              <p:pRg st="0" end="0"/>
                                            </p:txEl>
                                          </p:spTgt>
                                        </p:tgtEl>
                                      </p:cBhvr>
                                    </p:animEffect>
                                  </p:childTnLst>
                                </p:cTn>
                              </p:par>
                              <p:par>
                                <p:cTn id="112" presetID="53" presetClass="entr" presetSubtype="16" fill="hold" grpId="0" nodeType="withEffect">
                                  <p:stCondLst>
                                    <p:cond delay="500"/>
                                  </p:stCondLst>
                                  <p:childTnLst>
                                    <p:set>
                                      <p:cBhvr>
                                        <p:cTn id="113" dur="1" fill="hold">
                                          <p:stCondLst>
                                            <p:cond delay="0"/>
                                          </p:stCondLst>
                                        </p:cTn>
                                        <p:tgtEl>
                                          <p:spTgt spid="46">
                                            <p:txEl>
                                              <p:pRg st="0" end="0"/>
                                            </p:txEl>
                                          </p:spTgt>
                                        </p:tgtEl>
                                        <p:attrNameLst>
                                          <p:attrName>style.visibility</p:attrName>
                                        </p:attrNameLst>
                                      </p:cBhvr>
                                      <p:to>
                                        <p:strVal val="visible"/>
                                      </p:to>
                                    </p:set>
                                    <p:anim calcmode="lin" valueType="num">
                                      <p:cBhvr>
                                        <p:cTn id="114" dur="500" fill="hold"/>
                                        <p:tgtEl>
                                          <p:spTgt spid="46">
                                            <p:txEl>
                                              <p:pRg st="0" end="0"/>
                                            </p:txEl>
                                          </p:spTgt>
                                        </p:tgtEl>
                                        <p:attrNameLst>
                                          <p:attrName>ppt_w</p:attrName>
                                        </p:attrNameLst>
                                      </p:cBhvr>
                                      <p:tavLst>
                                        <p:tav tm="0">
                                          <p:val>
                                            <p:fltVal val="0"/>
                                          </p:val>
                                        </p:tav>
                                        <p:tav tm="100000">
                                          <p:val>
                                            <p:strVal val="#ppt_w"/>
                                          </p:val>
                                        </p:tav>
                                      </p:tavLst>
                                    </p:anim>
                                    <p:anim calcmode="lin" valueType="num">
                                      <p:cBhvr>
                                        <p:cTn id="115" dur="500" fill="hold"/>
                                        <p:tgtEl>
                                          <p:spTgt spid="46">
                                            <p:txEl>
                                              <p:pRg st="0" end="0"/>
                                            </p:txEl>
                                          </p:spTgt>
                                        </p:tgtEl>
                                        <p:attrNameLst>
                                          <p:attrName>ppt_h</p:attrName>
                                        </p:attrNameLst>
                                      </p:cBhvr>
                                      <p:tavLst>
                                        <p:tav tm="0">
                                          <p:val>
                                            <p:fltVal val="0"/>
                                          </p:val>
                                        </p:tav>
                                        <p:tav tm="100000">
                                          <p:val>
                                            <p:strVal val="#ppt_h"/>
                                          </p:val>
                                        </p:tav>
                                      </p:tavLst>
                                    </p:anim>
                                    <p:animEffect transition="in" filter="fade">
                                      <p:cBhvr>
                                        <p:cTn id="116" dur="500"/>
                                        <p:tgtEl>
                                          <p:spTgt spid="46">
                                            <p:txEl>
                                              <p:pRg st="0" end="0"/>
                                            </p:txEl>
                                          </p:spTgt>
                                        </p:tgtEl>
                                      </p:cBhvr>
                                    </p:animEffect>
                                  </p:childTnLst>
                                </p:cTn>
                              </p:par>
                            </p:childTnLst>
                          </p:cTn>
                        </p:par>
                        <p:par>
                          <p:cTn id="117" fill="hold">
                            <p:stCondLst>
                              <p:cond delay="3500"/>
                            </p:stCondLst>
                            <p:childTnLst>
                              <p:par>
                                <p:cTn id="118" presetID="10" presetClass="entr" presetSubtype="0" fill="hold" grpId="0" nodeType="afterEffect">
                                  <p:stCondLst>
                                    <p:cond delay="0"/>
                                  </p:stCondLst>
                                  <p:childTnLst>
                                    <p:set>
                                      <p:cBhvr>
                                        <p:cTn id="119" dur="1" fill="hold">
                                          <p:stCondLst>
                                            <p:cond delay="0"/>
                                          </p:stCondLst>
                                        </p:cTn>
                                        <p:tgtEl>
                                          <p:spTgt spid="47"/>
                                        </p:tgtEl>
                                        <p:attrNameLst>
                                          <p:attrName>style.visibility</p:attrName>
                                        </p:attrNameLst>
                                      </p:cBhvr>
                                      <p:to>
                                        <p:strVal val="visible"/>
                                      </p:to>
                                    </p:set>
                                    <p:animEffect transition="in" filter="fade">
                                      <p:cBhvr>
                                        <p:cTn id="120" dur="500"/>
                                        <p:tgtEl>
                                          <p:spTgt spid="47"/>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8">
                                            <p:txEl>
                                              <p:pRg st="0" end="0"/>
                                            </p:txEl>
                                          </p:spTgt>
                                        </p:tgtEl>
                                        <p:attrNameLst>
                                          <p:attrName>style.visibility</p:attrName>
                                        </p:attrNameLst>
                                      </p:cBhvr>
                                      <p:to>
                                        <p:strVal val="visible"/>
                                      </p:to>
                                    </p:set>
                                    <p:animEffect transition="in" filter="fade">
                                      <p:cBhvr>
                                        <p:cTn id="123" dur="500"/>
                                        <p:tgtEl>
                                          <p:spTgt spid="48">
                                            <p:txEl>
                                              <p:pRg st="0" end="0"/>
                                            </p:txEl>
                                          </p:spTgt>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9"/>
                                        </p:tgtEl>
                                        <p:attrNameLst>
                                          <p:attrName>style.visibility</p:attrName>
                                        </p:attrNameLst>
                                      </p:cBhvr>
                                      <p:to>
                                        <p:strVal val="visible"/>
                                      </p:to>
                                    </p:set>
                                    <p:animEffect transition="in" filter="fade">
                                      <p:cBhvr>
                                        <p:cTn id="126" dur="500"/>
                                        <p:tgtEl>
                                          <p:spTgt spid="49"/>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50">
                                            <p:txEl>
                                              <p:pRg st="0" end="0"/>
                                            </p:txEl>
                                          </p:spTgt>
                                        </p:tgtEl>
                                        <p:attrNameLst>
                                          <p:attrName>style.visibility</p:attrName>
                                        </p:attrNameLst>
                                      </p:cBhvr>
                                      <p:to>
                                        <p:strVal val="visible"/>
                                      </p:to>
                                    </p:set>
                                    <p:animEffect transition="in" filter="fade">
                                      <p:cBhvr>
                                        <p:cTn id="129" dur="500"/>
                                        <p:tgtEl>
                                          <p:spTgt spid="50">
                                            <p:txEl>
                                              <p:pRg st="0" end="0"/>
                                            </p:txEl>
                                          </p:spTgt>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51"/>
                                        </p:tgtEl>
                                        <p:attrNameLst>
                                          <p:attrName>style.visibility</p:attrName>
                                        </p:attrNameLst>
                                      </p:cBhvr>
                                      <p:to>
                                        <p:strVal val="visible"/>
                                      </p:to>
                                    </p:set>
                                    <p:animEffect transition="in" filter="fade">
                                      <p:cBhvr>
                                        <p:cTn id="132" dur="500"/>
                                        <p:tgtEl>
                                          <p:spTgt spid="51"/>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52">
                                            <p:txEl>
                                              <p:pRg st="0" end="0"/>
                                            </p:txEl>
                                          </p:spTgt>
                                        </p:tgtEl>
                                        <p:attrNameLst>
                                          <p:attrName>style.visibility</p:attrName>
                                        </p:attrNameLst>
                                      </p:cBhvr>
                                      <p:to>
                                        <p:strVal val="visible"/>
                                      </p:to>
                                    </p:set>
                                    <p:animEffect transition="in" filter="fade">
                                      <p:cBhvr>
                                        <p:cTn id="135" dur="500"/>
                                        <p:tgtEl>
                                          <p:spTgt spid="52">
                                            <p:txEl>
                                              <p:pRg st="0" end="0"/>
                                            </p:txEl>
                                          </p:spTgt>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53"/>
                                        </p:tgtEl>
                                        <p:attrNameLst>
                                          <p:attrName>style.visibility</p:attrName>
                                        </p:attrNameLst>
                                      </p:cBhvr>
                                      <p:to>
                                        <p:strVal val="visible"/>
                                      </p:to>
                                    </p:set>
                                    <p:animEffect transition="in" filter="fade">
                                      <p:cBhvr>
                                        <p:cTn id="138" dur="500"/>
                                        <p:tgtEl>
                                          <p:spTgt spid="53"/>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54">
                                            <p:txEl>
                                              <p:pRg st="0" end="0"/>
                                            </p:txEl>
                                          </p:spTgt>
                                        </p:tgtEl>
                                        <p:attrNameLst>
                                          <p:attrName>style.visibility</p:attrName>
                                        </p:attrNameLst>
                                      </p:cBhvr>
                                      <p:to>
                                        <p:strVal val="visible"/>
                                      </p:to>
                                    </p:set>
                                    <p:animEffect transition="in" filter="fade">
                                      <p:cBhvr>
                                        <p:cTn id="141" dur="500"/>
                                        <p:tgtEl>
                                          <p:spTgt spid="54">
                                            <p:txEl>
                                              <p:pRg st="0" end="0"/>
                                            </p:txEl>
                                          </p:spTgt>
                                        </p:tgtEl>
                                      </p:cBhvr>
                                    </p:animEffect>
                                  </p:childTnLst>
                                </p:cTn>
                              </p:par>
                            </p:childTnLst>
                          </p:cTn>
                        </p:par>
                        <p:par>
                          <p:cTn id="142" fill="hold">
                            <p:stCondLst>
                              <p:cond delay="4000"/>
                            </p:stCondLst>
                            <p:childTnLst>
                              <p:par>
                                <p:cTn id="143" presetID="16" presetClass="entr" presetSubtype="37" fill="hold" nodeType="afterEffect">
                                  <p:stCondLst>
                                    <p:cond delay="250"/>
                                  </p:stCondLst>
                                  <p:childTnLst>
                                    <p:set>
                                      <p:cBhvr>
                                        <p:cTn id="144" dur="1" fill="hold">
                                          <p:stCondLst>
                                            <p:cond delay="0"/>
                                          </p:stCondLst>
                                        </p:cTn>
                                        <p:tgtEl>
                                          <p:spTgt spid="55"/>
                                        </p:tgtEl>
                                        <p:attrNameLst>
                                          <p:attrName>style.visibility</p:attrName>
                                        </p:attrNameLst>
                                      </p:cBhvr>
                                      <p:to>
                                        <p:strVal val="visible"/>
                                      </p:to>
                                    </p:set>
                                    <p:animEffect transition="in" filter="barn(outVertical)">
                                      <p:cBhvr>
                                        <p:cTn id="145" dur="500"/>
                                        <p:tgtEl>
                                          <p:spTgt spid="55"/>
                                        </p:tgtEl>
                                      </p:cBhvr>
                                    </p:animEffect>
                                  </p:childTnLst>
                                </p:cTn>
                              </p:par>
                              <p:par>
                                <p:cTn id="146" presetID="2" presetClass="entr" presetSubtype="4" fill="hold" grpId="0" nodeType="withEffect">
                                  <p:stCondLst>
                                    <p:cond delay="250"/>
                                  </p:stCondLst>
                                  <p:childTnLst>
                                    <p:set>
                                      <p:cBhvr>
                                        <p:cTn id="147" dur="1" fill="hold">
                                          <p:stCondLst>
                                            <p:cond delay="0"/>
                                          </p:stCondLst>
                                        </p:cTn>
                                        <p:tgtEl>
                                          <p:spTgt spid="56"/>
                                        </p:tgtEl>
                                        <p:attrNameLst>
                                          <p:attrName>style.visibility</p:attrName>
                                        </p:attrNameLst>
                                      </p:cBhvr>
                                      <p:to>
                                        <p:strVal val="visible"/>
                                      </p:to>
                                    </p:set>
                                    <p:anim calcmode="lin" valueType="num">
                                      <p:cBhvr additive="base">
                                        <p:cTn id="148" dur="500" fill="hold"/>
                                        <p:tgtEl>
                                          <p:spTgt spid="56"/>
                                        </p:tgtEl>
                                        <p:attrNameLst>
                                          <p:attrName>ppt_x</p:attrName>
                                        </p:attrNameLst>
                                      </p:cBhvr>
                                      <p:tavLst>
                                        <p:tav tm="0">
                                          <p:val>
                                            <p:strVal val="#ppt_x"/>
                                          </p:val>
                                        </p:tav>
                                        <p:tav tm="100000">
                                          <p:val>
                                            <p:strVal val="#ppt_x"/>
                                          </p:val>
                                        </p:tav>
                                      </p:tavLst>
                                    </p:anim>
                                    <p:anim calcmode="lin" valueType="num">
                                      <p:cBhvr additive="base">
                                        <p:cTn id="149"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53" presetClass="entr" presetSubtype="16"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childTnLst>
                </p:cTn>
              </p:par>
            </p:tnLst>
          </p:tmpl>
        </p:tmplLst>
      </p:bldP>
      <p:bldP spid="15" grpId="0" build="p">
        <p:tmplLst>
          <p:tmpl lvl="1">
            <p:tnLst>
              <p:par>
                <p:cTn presetID="53" presetClass="entr" presetSubtype="16"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childTnLst>
                </p:cTn>
              </p:par>
            </p:tnLst>
          </p:tmpl>
        </p:tmplLst>
      </p:bldP>
      <p:bldP spid="16" grpId="0" build="p">
        <p:tmplLst>
          <p:tmpl lvl="1">
            <p:tnLst>
              <p:par>
                <p:cTn presetID="53" presetClass="entr" presetSubtype="16"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p:cTn dur="500" fill="hold"/>
                        <p:tgtEl>
                          <p:spTgt spid="16"/>
                        </p:tgtEl>
                        <p:attrNameLst>
                          <p:attrName>ppt_w</p:attrName>
                        </p:attrNameLst>
                      </p:cBhvr>
                      <p:tavLst>
                        <p:tav tm="0">
                          <p:val>
                            <p:fltVal val="0"/>
                          </p:val>
                        </p:tav>
                        <p:tav tm="100000">
                          <p:val>
                            <p:strVal val="#ppt_w"/>
                          </p:val>
                        </p:tav>
                      </p:tavLst>
                    </p:anim>
                    <p:anim calcmode="lin" valueType="num">
                      <p:cBhvr>
                        <p:cTn dur="500" fill="hold"/>
                        <p:tgtEl>
                          <p:spTgt spid="16"/>
                        </p:tgtEl>
                        <p:attrNameLst>
                          <p:attrName>ppt_h</p:attrName>
                        </p:attrNameLst>
                      </p:cBhvr>
                      <p:tavLst>
                        <p:tav tm="0">
                          <p:val>
                            <p:fltVal val="0"/>
                          </p:val>
                        </p:tav>
                        <p:tav tm="100000">
                          <p:val>
                            <p:strVal val="#ppt_h"/>
                          </p:val>
                        </p:tav>
                      </p:tavLst>
                    </p:anim>
                    <p:animEffect transition="in" filter="fade">
                      <p:cBhvr>
                        <p:cTn dur="500"/>
                        <p:tgtEl>
                          <p:spTgt spid="16"/>
                        </p:tgtEl>
                      </p:cBhvr>
                    </p:animEffect>
                  </p:childTnLst>
                </p:cTn>
              </p:par>
            </p:tnLst>
          </p:tmpl>
        </p:tmplLst>
      </p:bldP>
      <p:bldP spid="17"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9" grpId="0" build="p">
        <p:tmplLst>
          <p:tmpl lvl="1">
            <p:tnLst>
              <p:par>
                <p:cTn presetID="53" presetClass="entr" presetSubtype="16" fill="hold" nodeType="withEffect">
                  <p:stCondLst>
                    <p:cond delay="500"/>
                  </p:stCondLst>
                  <p:childTnLst>
                    <p:set>
                      <p:cBhvr>
                        <p:cTn dur="1" fill="hold">
                          <p:stCondLst>
                            <p:cond delay="0"/>
                          </p:stCondLst>
                        </p:cTn>
                        <p:tgtEl>
                          <p:spTgt spid="29"/>
                        </p:tgtEl>
                        <p:attrNameLst>
                          <p:attrName>style.visibility</p:attrName>
                        </p:attrNameLst>
                      </p:cBhvr>
                      <p:to>
                        <p:strVal val="visible"/>
                      </p:to>
                    </p:set>
                    <p:anim calcmode="lin" valueType="num">
                      <p:cBhvr>
                        <p:cTn dur="500" fill="hold"/>
                        <p:tgtEl>
                          <p:spTgt spid="29"/>
                        </p:tgtEl>
                        <p:attrNameLst>
                          <p:attrName>ppt_w</p:attrName>
                        </p:attrNameLst>
                      </p:cBhvr>
                      <p:tavLst>
                        <p:tav tm="0">
                          <p:val>
                            <p:fltVal val="0"/>
                          </p:val>
                        </p:tav>
                        <p:tav tm="100000">
                          <p:val>
                            <p:strVal val="#ppt_w"/>
                          </p:val>
                        </p:tav>
                      </p:tavLst>
                    </p:anim>
                    <p:anim calcmode="lin" valueType="num">
                      <p:cBhvr>
                        <p:cTn dur="500" fill="hold"/>
                        <p:tgtEl>
                          <p:spTgt spid="29"/>
                        </p:tgtEl>
                        <p:attrNameLst>
                          <p:attrName>ppt_h</p:attrName>
                        </p:attrNameLst>
                      </p:cBhvr>
                      <p:tavLst>
                        <p:tav tm="0">
                          <p:val>
                            <p:fltVal val="0"/>
                          </p:val>
                        </p:tav>
                        <p:tav tm="100000">
                          <p:val>
                            <p:strVal val="#ppt_h"/>
                          </p:val>
                        </p:tav>
                      </p:tavLst>
                    </p:anim>
                    <p:animEffect transition="in" filter="fade">
                      <p:cBhvr>
                        <p:cTn dur="500"/>
                        <p:tgtEl>
                          <p:spTgt spid="29"/>
                        </p:tgtEl>
                      </p:cBhvr>
                    </p:animEffect>
                  </p:childTnLst>
                </p:cTn>
              </p:par>
            </p:tnLst>
          </p:tmpl>
        </p:tmplLst>
      </p:bldP>
      <p:bldP spid="30" grpId="0" build="p">
        <p:tmplLst>
          <p:tmpl lvl="1">
            <p:tnLst>
              <p:par>
                <p:cTn presetID="53" presetClass="entr" presetSubtype="16" fill="hold" nodeType="withEffect">
                  <p:stCondLst>
                    <p:cond delay="500"/>
                  </p:stCondLst>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1" grpId="0" build="p">
        <p:tmplLst>
          <p:tmpl lvl="1">
            <p:tnLst>
              <p:par>
                <p:cTn presetID="53" presetClass="entr" presetSubtype="16"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32"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build="p">
        <p:tmplLst>
          <p:tmpl lvl="1">
            <p:tnLst>
              <p:par>
                <p:cTn presetID="10"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4" grpId="0" build="p">
        <p:tmplLst>
          <p:tmpl lvl="1">
            <p:tnLst>
              <p:par>
                <p:cTn presetID="53" presetClass="entr" presetSubtype="16" fill="hold" nodeType="withEffect">
                  <p:stCondLst>
                    <p:cond delay="500"/>
                  </p:stCondLst>
                  <p:childTnLst>
                    <p:set>
                      <p:cBhvr>
                        <p:cTn dur="1" fill="hold">
                          <p:stCondLst>
                            <p:cond delay="0"/>
                          </p:stCondLst>
                        </p:cTn>
                        <p:tgtEl>
                          <p:spTgt spid="44"/>
                        </p:tgtEl>
                        <p:attrNameLst>
                          <p:attrName>style.visibility</p:attrName>
                        </p:attrNameLst>
                      </p:cBhvr>
                      <p:to>
                        <p:strVal val="visible"/>
                      </p:to>
                    </p:set>
                    <p:anim calcmode="lin" valueType="num">
                      <p:cBhvr>
                        <p:cTn dur="500" fill="hold"/>
                        <p:tgtEl>
                          <p:spTgt spid="44"/>
                        </p:tgtEl>
                        <p:attrNameLst>
                          <p:attrName>ppt_w</p:attrName>
                        </p:attrNameLst>
                      </p:cBhvr>
                      <p:tavLst>
                        <p:tav tm="0">
                          <p:val>
                            <p:fltVal val="0"/>
                          </p:val>
                        </p:tav>
                        <p:tav tm="100000">
                          <p:val>
                            <p:strVal val="#ppt_w"/>
                          </p:val>
                        </p:tav>
                      </p:tavLst>
                    </p:anim>
                    <p:anim calcmode="lin" valueType="num">
                      <p:cBhvr>
                        <p:cTn dur="500" fill="hold"/>
                        <p:tgtEl>
                          <p:spTgt spid="44"/>
                        </p:tgtEl>
                        <p:attrNameLst>
                          <p:attrName>ppt_h</p:attrName>
                        </p:attrNameLst>
                      </p:cBhvr>
                      <p:tavLst>
                        <p:tav tm="0">
                          <p:val>
                            <p:fltVal val="0"/>
                          </p:val>
                        </p:tav>
                        <p:tav tm="100000">
                          <p:val>
                            <p:strVal val="#ppt_h"/>
                          </p:val>
                        </p:tav>
                      </p:tavLst>
                    </p:anim>
                    <p:animEffect transition="in" filter="fade">
                      <p:cBhvr>
                        <p:cTn dur="500"/>
                        <p:tgtEl>
                          <p:spTgt spid="44"/>
                        </p:tgtEl>
                      </p:cBhvr>
                    </p:animEffect>
                  </p:childTnLst>
                </p:cTn>
              </p:par>
            </p:tnLst>
          </p:tmpl>
        </p:tmplLst>
      </p:bldP>
      <p:bldP spid="45" grpId="0" build="p">
        <p:tmplLst>
          <p:tmpl lvl="1">
            <p:tnLst>
              <p:par>
                <p:cTn presetID="53" presetClass="entr" presetSubtype="16" fill="hold" nodeType="withEffect">
                  <p:stCondLst>
                    <p:cond delay="500"/>
                  </p:stCondLst>
                  <p:childTnLst>
                    <p:set>
                      <p:cBhvr>
                        <p:cTn dur="1" fill="hold">
                          <p:stCondLst>
                            <p:cond delay="0"/>
                          </p:stCondLst>
                        </p:cTn>
                        <p:tgtEl>
                          <p:spTgt spid="45"/>
                        </p:tgtEl>
                        <p:attrNameLst>
                          <p:attrName>style.visibility</p:attrName>
                        </p:attrNameLst>
                      </p:cBhvr>
                      <p:to>
                        <p:strVal val="visible"/>
                      </p:to>
                    </p:set>
                    <p:anim calcmode="lin" valueType="num">
                      <p:cBhvr>
                        <p:cTn dur="500" fill="hold"/>
                        <p:tgtEl>
                          <p:spTgt spid="45"/>
                        </p:tgtEl>
                        <p:attrNameLst>
                          <p:attrName>ppt_w</p:attrName>
                        </p:attrNameLst>
                      </p:cBhvr>
                      <p:tavLst>
                        <p:tav tm="0">
                          <p:val>
                            <p:fltVal val="0"/>
                          </p:val>
                        </p:tav>
                        <p:tav tm="100000">
                          <p:val>
                            <p:strVal val="#ppt_w"/>
                          </p:val>
                        </p:tav>
                      </p:tavLst>
                    </p:anim>
                    <p:anim calcmode="lin" valueType="num">
                      <p:cBhvr>
                        <p:cTn dur="500" fill="hold"/>
                        <p:tgtEl>
                          <p:spTgt spid="45"/>
                        </p:tgtEl>
                        <p:attrNameLst>
                          <p:attrName>ppt_h</p:attrName>
                        </p:attrNameLst>
                      </p:cBhvr>
                      <p:tavLst>
                        <p:tav tm="0">
                          <p:val>
                            <p:fltVal val="0"/>
                          </p:val>
                        </p:tav>
                        <p:tav tm="100000">
                          <p:val>
                            <p:strVal val="#ppt_h"/>
                          </p:val>
                        </p:tav>
                      </p:tavLst>
                    </p:anim>
                    <p:animEffect transition="in" filter="fade">
                      <p:cBhvr>
                        <p:cTn dur="500"/>
                        <p:tgtEl>
                          <p:spTgt spid="45"/>
                        </p:tgtEl>
                      </p:cBhvr>
                    </p:animEffect>
                  </p:childTnLst>
                </p:cTn>
              </p:par>
            </p:tnLst>
          </p:tmpl>
        </p:tmplLst>
      </p:bldP>
      <p:bldP spid="46" grpId="0" build="p">
        <p:tmplLst>
          <p:tmpl lvl="1">
            <p:tnLst>
              <p:par>
                <p:cTn presetID="53" presetClass="entr" presetSubtype="16"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 calcmode="lin" valueType="num">
                      <p:cBhvr>
                        <p:cTn dur="500" fill="hold"/>
                        <p:tgtEl>
                          <p:spTgt spid="46"/>
                        </p:tgtEl>
                        <p:attrNameLst>
                          <p:attrName>ppt_w</p:attrName>
                        </p:attrNameLst>
                      </p:cBhvr>
                      <p:tavLst>
                        <p:tav tm="0">
                          <p:val>
                            <p:fltVal val="0"/>
                          </p:val>
                        </p:tav>
                        <p:tav tm="100000">
                          <p:val>
                            <p:strVal val="#ppt_w"/>
                          </p:val>
                        </p:tav>
                      </p:tavLst>
                    </p:anim>
                    <p:anim calcmode="lin" valueType="num">
                      <p:cBhvr>
                        <p:cTn dur="500" fill="hold"/>
                        <p:tgtEl>
                          <p:spTgt spid="46"/>
                        </p:tgtEl>
                        <p:attrNameLst>
                          <p:attrName>ppt_h</p:attrName>
                        </p:attrNameLst>
                      </p:cBhvr>
                      <p:tavLst>
                        <p:tav tm="0">
                          <p:val>
                            <p:fltVal val="0"/>
                          </p:val>
                        </p:tav>
                        <p:tav tm="100000">
                          <p:val>
                            <p:strVal val="#ppt_h"/>
                          </p:val>
                        </p:tav>
                      </p:tavLst>
                    </p:anim>
                    <p:animEffect transition="in" filter="fade">
                      <p:cBhvr>
                        <p:cTn dur="500"/>
                        <p:tgtEl>
                          <p:spTgt spid="46"/>
                        </p:tgtEl>
                      </p:cBhvr>
                    </p:animEffect>
                  </p:childTnLst>
                </p:cTn>
              </p:par>
            </p:tnLst>
          </p:tmpl>
        </p:tmplLst>
      </p:bldP>
      <p:bldP spid="47" grpId="0" animBg="1"/>
      <p:bldP spid="48" grpId="0" build="p">
        <p:tmplLst>
          <p:tmpl lvl="1">
            <p:tnLst>
              <p:par>
                <p:cTn presetID="10" presetClass="entr" presetSubtype="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49" grpId="0" animBg="1"/>
      <p:bldP spid="50" grpId="0" build="p">
        <p:tmplLst>
          <p:tmpl lvl="1">
            <p:tnLst>
              <p:par>
                <p:cTn presetID="10" presetClass="entr" presetSubtype="0" fill="hold" nodeType="with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fade">
                      <p:cBhvr>
                        <p:cTn dur="500"/>
                        <p:tgtEl>
                          <p:spTgt spid="50"/>
                        </p:tgtEl>
                      </p:cBhvr>
                    </p:animEffect>
                  </p:childTnLst>
                </p:cTn>
              </p:par>
            </p:tnLst>
          </p:tmpl>
        </p:tmplLst>
      </p:bldP>
      <p:bldP spid="51" grpId="0" animBg="1"/>
      <p:bldP spid="52" grpId="0" build="p">
        <p:tmplLst>
          <p:tmpl lvl="1">
            <p:tnLst>
              <p:par>
                <p:cTn presetID="10" presetClass="entr" presetSubtype="0"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fade">
                      <p:cBhvr>
                        <p:cTn dur="500"/>
                        <p:tgtEl>
                          <p:spTgt spid="52"/>
                        </p:tgtEl>
                      </p:cBhvr>
                    </p:animEffect>
                  </p:childTnLst>
                </p:cTn>
              </p:par>
            </p:tnLst>
          </p:tmpl>
        </p:tmplLst>
      </p:bldP>
      <p:bldP spid="53" grpId="0" animBg="1"/>
      <p:bldP spid="54" grpId="0" build="p">
        <p:tmplLst>
          <p:tmpl lvl="1">
            <p:tnLst>
              <p:par>
                <p:cTn presetID="10" presetClass="entr" presetSubtype="0"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6" grpId="0">
        <p:tmplLst>
          <p:tmpl>
            <p:tnLst>
              <p:par>
                <p:cTn presetID="2" presetClass="entr" presetSubtype="4" fill="hold" nodeType="withEffect">
                  <p:stCondLst>
                    <p:cond delay="25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500" fill="hold"/>
                        <p:tgtEl>
                          <p:spTgt spid="56"/>
                        </p:tgtEl>
                        <p:attrNameLst>
                          <p:attrName>ppt_x</p:attrName>
                        </p:attrNameLst>
                      </p:cBhvr>
                      <p:tavLst>
                        <p:tav tm="0">
                          <p:val>
                            <p:strVal val="#ppt_x"/>
                          </p:val>
                        </p:tav>
                        <p:tav tm="100000">
                          <p:val>
                            <p:strVal val="#ppt_x"/>
                          </p:val>
                        </p:tav>
                      </p:tavLst>
                    </p:anim>
                    <p:anim calcmode="lin" valueType="num">
                      <p:cBhvr additive="base">
                        <p:cTn dur="500" fill="hold"/>
                        <p:tgtEl>
                          <p:spTgt spid="5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Plan Table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grpSp>
        <p:nvGrpSpPr>
          <p:cNvPr id="13" name="グループ化 12"/>
          <p:cNvGrpSpPr/>
          <p:nvPr userDrawn="1"/>
        </p:nvGrpSpPr>
        <p:grpSpPr>
          <a:xfrm>
            <a:off x="817282" y="1826282"/>
            <a:ext cx="3780420" cy="5621309"/>
            <a:chOff x="1582365" y="2308464"/>
            <a:chExt cx="4545506" cy="5621309"/>
          </a:xfrm>
        </p:grpSpPr>
        <p:sp>
          <p:nvSpPr>
            <p:cNvPr id="5" name="角丸四角形 4"/>
            <p:cNvSpPr/>
            <p:nvPr userDrawn="1"/>
          </p:nvSpPr>
          <p:spPr>
            <a:xfrm>
              <a:off x="1582366" y="2308464"/>
              <a:ext cx="4545505" cy="5621309"/>
            </a:xfrm>
            <a:prstGeom prst="roundRect">
              <a:avLst>
                <a:gd name="adj" fmla="val 2803"/>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正方形/長方形 5"/>
            <p:cNvSpPr/>
            <p:nvPr userDrawn="1"/>
          </p:nvSpPr>
          <p:spPr>
            <a:xfrm>
              <a:off x="1582366" y="3073270"/>
              <a:ext cx="4545505" cy="1440160"/>
            </a:xfrm>
            <a:prstGeom prst="rect">
              <a:avLst/>
            </a:prstGeom>
            <a:solidFill>
              <a:schemeClr val="accent1">
                <a:lumMod val="60000"/>
                <a:lumOff val="4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正方形/長方形 6"/>
            <p:cNvSpPr/>
            <p:nvPr userDrawn="1"/>
          </p:nvSpPr>
          <p:spPr>
            <a:xfrm>
              <a:off x="1582365" y="4513430"/>
              <a:ext cx="4545505" cy="287628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14" name="テキスト プレースホルダー 11"/>
          <p:cNvSpPr>
            <a:spLocks noGrp="1"/>
          </p:cNvSpPr>
          <p:nvPr>
            <p:ph type="body" sz="quarter" idx="36" hasCustomPrompt="1"/>
          </p:nvPr>
        </p:nvSpPr>
        <p:spPr>
          <a:xfrm>
            <a:off x="817282" y="1817885"/>
            <a:ext cx="3780419" cy="773203"/>
          </a:xfrm>
        </p:spPr>
        <p:txBody>
          <a:bodyPr anchor="ctr">
            <a:noAutofit/>
          </a:bodyPr>
          <a:lstStyle>
            <a:lvl1pPr algn="ctr">
              <a:lnSpc>
                <a:spcPct val="120000"/>
              </a:lnSpc>
              <a:defRPr sz="2800" spc="300">
                <a:solidFill>
                  <a:schemeClr val="bg1"/>
                </a:solidFill>
                <a:latin typeface="+mj-lt"/>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37" hasCustomPrompt="1"/>
          </p:nvPr>
        </p:nvSpPr>
        <p:spPr>
          <a:xfrm>
            <a:off x="817281" y="6907531"/>
            <a:ext cx="3780419" cy="540060"/>
          </a:xfrm>
        </p:spPr>
        <p:txBody>
          <a:bodyPr anchor="ctr">
            <a:noAutofit/>
          </a:bodyPr>
          <a:lstStyle>
            <a:lvl1pPr algn="ctr">
              <a:lnSpc>
                <a:spcPct val="120000"/>
              </a:lnSpc>
              <a:defRPr sz="2000" spc="300">
                <a:solidFill>
                  <a:schemeClr val="bg1"/>
                </a:solidFill>
                <a:latin typeface="+mj-lt"/>
              </a:defRPr>
            </a:lvl1pPr>
          </a:lstStyle>
          <a:p>
            <a:pPr lvl="0"/>
            <a:r>
              <a:rPr lang="en-US" altLang="ja-JP" dirty="0" smtClean="0"/>
              <a:t>TEXT HERE</a:t>
            </a:r>
            <a:endParaRPr lang="en-US" dirty="0"/>
          </a:p>
        </p:txBody>
      </p:sp>
      <p:sp>
        <p:nvSpPr>
          <p:cNvPr id="16" name="テキスト プレースホルダー 11"/>
          <p:cNvSpPr>
            <a:spLocks noGrp="1"/>
          </p:cNvSpPr>
          <p:nvPr>
            <p:ph type="body" sz="quarter" idx="38" hasCustomPrompt="1"/>
          </p:nvPr>
        </p:nvSpPr>
        <p:spPr>
          <a:xfrm>
            <a:off x="817283" y="2591088"/>
            <a:ext cx="3780419" cy="1440160"/>
          </a:xfrm>
        </p:spPr>
        <p:txBody>
          <a:bodyPr anchor="ctr">
            <a:noAutofit/>
          </a:bodyPr>
          <a:lstStyle>
            <a:lvl1pPr algn="ctr">
              <a:lnSpc>
                <a:spcPct val="120000"/>
              </a:lnSpc>
              <a:defRPr sz="6600" spc="300">
                <a:solidFill>
                  <a:schemeClr val="bg1"/>
                </a:solidFill>
                <a:latin typeface="+mj-lt"/>
              </a:defRPr>
            </a:lvl1pPr>
          </a:lstStyle>
          <a:p>
            <a:pPr lvl="0"/>
            <a:r>
              <a:rPr lang="en-US" altLang="ja-JP" dirty="0" smtClean="0"/>
              <a:t>WORD</a:t>
            </a:r>
            <a:endParaRPr lang="en-US" dirty="0"/>
          </a:p>
        </p:txBody>
      </p:sp>
      <p:sp>
        <p:nvSpPr>
          <p:cNvPr id="17" name="ホームベース 16"/>
          <p:cNvSpPr/>
          <p:nvPr userDrawn="1"/>
        </p:nvSpPr>
        <p:spPr>
          <a:xfrm>
            <a:off x="1042305" y="4278776"/>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 name="テキスト プレースホルダー 11"/>
          <p:cNvSpPr>
            <a:spLocks noGrp="1"/>
          </p:cNvSpPr>
          <p:nvPr>
            <p:ph type="body" sz="quarter" idx="39" hasCustomPrompt="1"/>
          </p:nvPr>
        </p:nvSpPr>
        <p:spPr>
          <a:xfrm>
            <a:off x="1357342" y="4166263"/>
            <a:ext cx="3051823"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smtClean="0"/>
              <a:t>TEXT HERE</a:t>
            </a:r>
            <a:endParaRPr lang="en-US" dirty="0"/>
          </a:p>
        </p:txBody>
      </p:sp>
      <p:sp>
        <p:nvSpPr>
          <p:cNvPr id="19" name="ホームベース 18"/>
          <p:cNvSpPr/>
          <p:nvPr userDrawn="1"/>
        </p:nvSpPr>
        <p:spPr>
          <a:xfrm>
            <a:off x="1033788" y="4973238"/>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0" name="テキスト プレースホルダー 11"/>
          <p:cNvSpPr>
            <a:spLocks noGrp="1"/>
          </p:cNvSpPr>
          <p:nvPr>
            <p:ph type="body" sz="quarter" idx="40" hasCustomPrompt="1"/>
          </p:nvPr>
        </p:nvSpPr>
        <p:spPr>
          <a:xfrm>
            <a:off x="1357342" y="4860725"/>
            <a:ext cx="3051823"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smtClean="0"/>
              <a:t>TEXT HERE</a:t>
            </a:r>
            <a:endParaRPr lang="en-US" dirty="0"/>
          </a:p>
        </p:txBody>
      </p:sp>
      <p:sp>
        <p:nvSpPr>
          <p:cNvPr id="21" name="ホームベース 20"/>
          <p:cNvSpPr/>
          <p:nvPr userDrawn="1"/>
        </p:nvSpPr>
        <p:spPr>
          <a:xfrm>
            <a:off x="1042305" y="5649061"/>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2" name="テキスト プレースホルダー 11"/>
          <p:cNvSpPr>
            <a:spLocks noGrp="1"/>
          </p:cNvSpPr>
          <p:nvPr>
            <p:ph type="body" sz="quarter" idx="41" hasCustomPrompt="1"/>
          </p:nvPr>
        </p:nvSpPr>
        <p:spPr>
          <a:xfrm>
            <a:off x="1357342" y="5536548"/>
            <a:ext cx="3051823"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smtClean="0"/>
              <a:t>TEXT HERE</a:t>
            </a:r>
            <a:endParaRPr lang="en-US" dirty="0"/>
          </a:p>
        </p:txBody>
      </p:sp>
      <p:sp>
        <p:nvSpPr>
          <p:cNvPr id="23" name="ホームベース 22"/>
          <p:cNvSpPr/>
          <p:nvPr userDrawn="1"/>
        </p:nvSpPr>
        <p:spPr>
          <a:xfrm>
            <a:off x="1042305" y="6326503"/>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4" name="テキスト プレースホルダー 11"/>
          <p:cNvSpPr>
            <a:spLocks noGrp="1"/>
          </p:cNvSpPr>
          <p:nvPr>
            <p:ph type="body" sz="quarter" idx="42" hasCustomPrompt="1"/>
          </p:nvPr>
        </p:nvSpPr>
        <p:spPr>
          <a:xfrm>
            <a:off x="1357342" y="6213990"/>
            <a:ext cx="3051823"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smtClean="0"/>
              <a:t>TEXT HERE</a:t>
            </a:r>
            <a:endParaRPr lang="en-US" dirty="0"/>
          </a:p>
        </p:txBody>
      </p:sp>
      <p:grpSp>
        <p:nvGrpSpPr>
          <p:cNvPr id="25" name="グループ化 24"/>
          <p:cNvGrpSpPr/>
          <p:nvPr userDrawn="1"/>
        </p:nvGrpSpPr>
        <p:grpSpPr>
          <a:xfrm>
            <a:off x="5101276" y="1830319"/>
            <a:ext cx="3780420" cy="5621309"/>
            <a:chOff x="1582365" y="2308464"/>
            <a:chExt cx="4545506" cy="5621309"/>
          </a:xfrm>
        </p:grpSpPr>
        <p:sp>
          <p:nvSpPr>
            <p:cNvPr id="26" name="角丸四角形 25"/>
            <p:cNvSpPr/>
            <p:nvPr userDrawn="1"/>
          </p:nvSpPr>
          <p:spPr>
            <a:xfrm>
              <a:off x="1582366" y="2308464"/>
              <a:ext cx="4545505" cy="5621309"/>
            </a:xfrm>
            <a:prstGeom prst="roundRect">
              <a:avLst>
                <a:gd name="adj" fmla="val 2803"/>
              </a:avLst>
            </a:prstGeom>
            <a:solidFill>
              <a:schemeClr val="accent1">
                <a:lumMod val="7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7" name="正方形/長方形 26"/>
            <p:cNvSpPr/>
            <p:nvPr userDrawn="1"/>
          </p:nvSpPr>
          <p:spPr>
            <a:xfrm>
              <a:off x="1582366" y="3073270"/>
              <a:ext cx="4545505" cy="144016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8" name="正方形/長方形 27"/>
            <p:cNvSpPr/>
            <p:nvPr userDrawn="1"/>
          </p:nvSpPr>
          <p:spPr>
            <a:xfrm>
              <a:off x="1582365" y="4513430"/>
              <a:ext cx="4545505" cy="287628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29" name="テキスト プレースホルダー 11"/>
          <p:cNvSpPr>
            <a:spLocks noGrp="1"/>
          </p:cNvSpPr>
          <p:nvPr>
            <p:ph type="body" sz="quarter" idx="43" hasCustomPrompt="1"/>
          </p:nvPr>
        </p:nvSpPr>
        <p:spPr>
          <a:xfrm>
            <a:off x="5101276" y="1821922"/>
            <a:ext cx="3780419" cy="773203"/>
          </a:xfrm>
        </p:spPr>
        <p:txBody>
          <a:bodyPr anchor="ctr">
            <a:noAutofit/>
          </a:bodyPr>
          <a:lstStyle>
            <a:lvl1pPr algn="ctr">
              <a:lnSpc>
                <a:spcPct val="120000"/>
              </a:lnSpc>
              <a:defRPr sz="2800" spc="300">
                <a:solidFill>
                  <a:schemeClr val="bg1"/>
                </a:solidFill>
                <a:latin typeface="+mj-lt"/>
              </a:defRPr>
            </a:lvl1pPr>
          </a:lstStyle>
          <a:p>
            <a:pPr lvl="0"/>
            <a:r>
              <a:rPr lang="en-US" altLang="ja-JP" dirty="0" smtClean="0"/>
              <a:t>TEXT HERE</a:t>
            </a:r>
            <a:endParaRPr lang="en-US" dirty="0"/>
          </a:p>
        </p:txBody>
      </p:sp>
      <p:sp>
        <p:nvSpPr>
          <p:cNvPr id="30" name="テキスト プレースホルダー 11"/>
          <p:cNvSpPr>
            <a:spLocks noGrp="1"/>
          </p:cNvSpPr>
          <p:nvPr>
            <p:ph type="body" sz="quarter" idx="44" hasCustomPrompt="1"/>
          </p:nvPr>
        </p:nvSpPr>
        <p:spPr>
          <a:xfrm>
            <a:off x="5101275" y="6911568"/>
            <a:ext cx="3780419" cy="540060"/>
          </a:xfrm>
        </p:spPr>
        <p:txBody>
          <a:bodyPr anchor="ctr">
            <a:noAutofit/>
          </a:bodyPr>
          <a:lstStyle>
            <a:lvl1pPr algn="ctr">
              <a:lnSpc>
                <a:spcPct val="120000"/>
              </a:lnSpc>
              <a:defRPr sz="2000" spc="300">
                <a:solidFill>
                  <a:schemeClr val="bg1"/>
                </a:solidFill>
                <a:latin typeface="+mj-lt"/>
              </a:defRPr>
            </a:lvl1pPr>
          </a:lstStyle>
          <a:p>
            <a:pPr lvl="0"/>
            <a:r>
              <a:rPr lang="en-US" altLang="ja-JP" dirty="0" smtClean="0"/>
              <a:t>TEXT HERE</a:t>
            </a:r>
            <a:endParaRPr lang="en-US" dirty="0"/>
          </a:p>
        </p:txBody>
      </p:sp>
      <p:sp>
        <p:nvSpPr>
          <p:cNvPr id="31" name="テキスト プレースホルダー 11"/>
          <p:cNvSpPr>
            <a:spLocks noGrp="1"/>
          </p:cNvSpPr>
          <p:nvPr>
            <p:ph type="body" sz="quarter" idx="45" hasCustomPrompt="1"/>
          </p:nvPr>
        </p:nvSpPr>
        <p:spPr>
          <a:xfrm>
            <a:off x="5101277" y="2595125"/>
            <a:ext cx="3780419" cy="1440160"/>
          </a:xfrm>
        </p:spPr>
        <p:txBody>
          <a:bodyPr anchor="ctr">
            <a:noAutofit/>
          </a:bodyPr>
          <a:lstStyle>
            <a:lvl1pPr algn="ctr">
              <a:lnSpc>
                <a:spcPct val="120000"/>
              </a:lnSpc>
              <a:defRPr sz="6600" spc="300">
                <a:solidFill>
                  <a:schemeClr val="bg1"/>
                </a:solidFill>
                <a:latin typeface="+mj-lt"/>
              </a:defRPr>
            </a:lvl1pPr>
          </a:lstStyle>
          <a:p>
            <a:pPr lvl="0"/>
            <a:r>
              <a:rPr lang="en-US" altLang="ja-JP" dirty="0" smtClean="0"/>
              <a:t>WORD</a:t>
            </a:r>
            <a:endParaRPr lang="en-US" dirty="0"/>
          </a:p>
        </p:txBody>
      </p:sp>
      <p:sp>
        <p:nvSpPr>
          <p:cNvPr id="32" name="ホームベース 31"/>
          <p:cNvSpPr/>
          <p:nvPr userDrawn="1"/>
        </p:nvSpPr>
        <p:spPr>
          <a:xfrm>
            <a:off x="5317782" y="4282813"/>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3" name="テキスト プレースホルダー 11"/>
          <p:cNvSpPr>
            <a:spLocks noGrp="1"/>
          </p:cNvSpPr>
          <p:nvPr>
            <p:ph type="body" sz="quarter" idx="46" hasCustomPrompt="1"/>
          </p:nvPr>
        </p:nvSpPr>
        <p:spPr>
          <a:xfrm>
            <a:off x="5641336" y="4170300"/>
            <a:ext cx="3051823"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smtClean="0"/>
              <a:t>TEXT HERE</a:t>
            </a:r>
            <a:endParaRPr lang="en-US" dirty="0"/>
          </a:p>
        </p:txBody>
      </p:sp>
      <p:sp>
        <p:nvSpPr>
          <p:cNvPr id="34" name="ホームベース 33"/>
          <p:cNvSpPr/>
          <p:nvPr userDrawn="1"/>
        </p:nvSpPr>
        <p:spPr>
          <a:xfrm>
            <a:off x="5317782" y="4977275"/>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5" name="テキスト プレースホルダー 11"/>
          <p:cNvSpPr>
            <a:spLocks noGrp="1"/>
          </p:cNvSpPr>
          <p:nvPr>
            <p:ph type="body" sz="quarter" idx="47" hasCustomPrompt="1"/>
          </p:nvPr>
        </p:nvSpPr>
        <p:spPr>
          <a:xfrm>
            <a:off x="5641336" y="4864762"/>
            <a:ext cx="3051823"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smtClean="0"/>
              <a:t>TEXT HERE</a:t>
            </a:r>
            <a:endParaRPr lang="en-US" dirty="0"/>
          </a:p>
        </p:txBody>
      </p:sp>
      <p:sp>
        <p:nvSpPr>
          <p:cNvPr id="36" name="ホームベース 35"/>
          <p:cNvSpPr/>
          <p:nvPr userDrawn="1"/>
        </p:nvSpPr>
        <p:spPr>
          <a:xfrm>
            <a:off x="5317782" y="5653098"/>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テキスト プレースホルダー 11"/>
          <p:cNvSpPr>
            <a:spLocks noGrp="1"/>
          </p:cNvSpPr>
          <p:nvPr>
            <p:ph type="body" sz="quarter" idx="48" hasCustomPrompt="1"/>
          </p:nvPr>
        </p:nvSpPr>
        <p:spPr>
          <a:xfrm>
            <a:off x="5641336" y="5540585"/>
            <a:ext cx="3051823"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smtClean="0"/>
              <a:t>TEXT HERE</a:t>
            </a:r>
            <a:endParaRPr lang="en-US" dirty="0"/>
          </a:p>
        </p:txBody>
      </p:sp>
      <p:sp>
        <p:nvSpPr>
          <p:cNvPr id="38" name="ホームベース 37"/>
          <p:cNvSpPr/>
          <p:nvPr userDrawn="1"/>
        </p:nvSpPr>
        <p:spPr>
          <a:xfrm>
            <a:off x="5317782" y="6330540"/>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9" name="テキスト プレースホルダー 11"/>
          <p:cNvSpPr>
            <a:spLocks noGrp="1"/>
          </p:cNvSpPr>
          <p:nvPr>
            <p:ph type="body" sz="quarter" idx="49" hasCustomPrompt="1"/>
          </p:nvPr>
        </p:nvSpPr>
        <p:spPr>
          <a:xfrm>
            <a:off x="5641336" y="6218027"/>
            <a:ext cx="3051823"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smtClean="0"/>
              <a:t>TEXT HERE</a:t>
            </a:r>
            <a:endParaRPr lang="en-US" dirty="0"/>
          </a:p>
        </p:txBody>
      </p:sp>
      <p:cxnSp>
        <p:nvCxnSpPr>
          <p:cNvPr id="55" name="直線コネクタ 54"/>
          <p:cNvCxnSpPr/>
          <p:nvPr userDrawn="1"/>
        </p:nvCxnSpPr>
        <p:spPr>
          <a:xfrm flipH="1" flipV="1">
            <a:off x="3476491" y="7753789"/>
            <a:ext cx="11620500"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56" name="テキスト プレースホルダー 11"/>
          <p:cNvSpPr>
            <a:spLocks noGrp="1"/>
          </p:cNvSpPr>
          <p:nvPr>
            <p:ph type="body" sz="quarter" idx="57" hasCustomPrompt="1"/>
          </p:nvPr>
        </p:nvSpPr>
        <p:spPr>
          <a:xfrm>
            <a:off x="2097255" y="7975591"/>
            <a:ext cx="14102428" cy="1539112"/>
          </a:xfrm>
        </p:spPr>
        <p:txBody>
          <a:bodyPr anchor="t">
            <a:noAutofit/>
          </a:bodyPr>
          <a:lstStyle>
            <a:lvl1pPr algn="ctr">
              <a:lnSpc>
                <a:spcPct val="120000"/>
              </a:lnSpc>
              <a:spcBef>
                <a:spcPts val="0"/>
              </a:spcBef>
              <a:defRPr sz="2400">
                <a:solidFill>
                  <a:schemeClr val="tx1"/>
                </a:solidFill>
                <a:latin typeface="+mn-lt"/>
              </a:defRPr>
            </a:lvl1pPr>
          </a:lstStyle>
          <a:p>
            <a:pPr lvl="0"/>
            <a:r>
              <a:rPr lang="en-US" altLang="ja-JP" dirty="0" smtClean="0"/>
              <a:t>Text Here</a:t>
            </a:r>
            <a:endParaRPr lang="en-US" dirty="0"/>
          </a:p>
        </p:txBody>
      </p:sp>
      <p:grpSp>
        <p:nvGrpSpPr>
          <p:cNvPr id="72" name="グループ化 71"/>
          <p:cNvGrpSpPr/>
          <p:nvPr userDrawn="1"/>
        </p:nvGrpSpPr>
        <p:grpSpPr>
          <a:xfrm>
            <a:off x="9368232" y="1832544"/>
            <a:ext cx="3780420" cy="5621309"/>
            <a:chOff x="1582365" y="2308464"/>
            <a:chExt cx="4545506" cy="5621309"/>
          </a:xfrm>
        </p:grpSpPr>
        <p:sp>
          <p:nvSpPr>
            <p:cNvPr id="73" name="角丸四角形 72"/>
            <p:cNvSpPr/>
            <p:nvPr userDrawn="1"/>
          </p:nvSpPr>
          <p:spPr>
            <a:xfrm>
              <a:off x="1582366" y="2308464"/>
              <a:ext cx="4545505" cy="5621309"/>
            </a:xfrm>
            <a:prstGeom prst="roundRect">
              <a:avLst>
                <a:gd name="adj" fmla="val 2803"/>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4" name="正方形/長方形 73"/>
            <p:cNvSpPr/>
            <p:nvPr userDrawn="1"/>
          </p:nvSpPr>
          <p:spPr>
            <a:xfrm>
              <a:off x="1582366" y="3073270"/>
              <a:ext cx="4545505" cy="1440160"/>
            </a:xfrm>
            <a:prstGeom prst="rect">
              <a:avLst/>
            </a:prstGeom>
            <a:solidFill>
              <a:schemeClr val="accent1">
                <a:lumMod val="60000"/>
                <a:lumOff val="4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5" name="正方形/長方形 74"/>
            <p:cNvSpPr/>
            <p:nvPr userDrawn="1"/>
          </p:nvSpPr>
          <p:spPr>
            <a:xfrm>
              <a:off x="1582365" y="4513430"/>
              <a:ext cx="4545505" cy="287628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76" name="テキスト プレースホルダー 11"/>
          <p:cNvSpPr>
            <a:spLocks noGrp="1"/>
          </p:cNvSpPr>
          <p:nvPr>
            <p:ph type="body" sz="quarter" idx="58" hasCustomPrompt="1"/>
          </p:nvPr>
        </p:nvSpPr>
        <p:spPr>
          <a:xfrm>
            <a:off x="9368232" y="1824147"/>
            <a:ext cx="3780419" cy="773203"/>
          </a:xfrm>
        </p:spPr>
        <p:txBody>
          <a:bodyPr anchor="ctr">
            <a:noAutofit/>
          </a:bodyPr>
          <a:lstStyle>
            <a:lvl1pPr algn="ctr">
              <a:lnSpc>
                <a:spcPct val="120000"/>
              </a:lnSpc>
              <a:defRPr sz="2800" spc="300">
                <a:solidFill>
                  <a:schemeClr val="bg1"/>
                </a:solidFill>
                <a:latin typeface="+mj-lt"/>
              </a:defRPr>
            </a:lvl1pPr>
          </a:lstStyle>
          <a:p>
            <a:pPr lvl="0"/>
            <a:r>
              <a:rPr lang="en-US" altLang="ja-JP" dirty="0" smtClean="0"/>
              <a:t>TEXT HERE</a:t>
            </a:r>
            <a:endParaRPr lang="en-US" dirty="0"/>
          </a:p>
        </p:txBody>
      </p:sp>
      <p:sp>
        <p:nvSpPr>
          <p:cNvPr id="77" name="テキスト プレースホルダー 11"/>
          <p:cNvSpPr>
            <a:spLocks noGrp="1"/>
          </p:cNvSpPr>
          <p:nvPr>
            <p:ph type="body" sz="quarter" idx="59" hasCustomPrompt="1"/>
          </p:nvPr>
        </p:nvSpPr>
        <p:spPr>
          <a:xfrm>
            <a:off x="9368231" y="6913793"/>
            <a:ext cx="3780419" cy="540060"/>
          </a:xfrm>
        </p:spPr>
        <p:txBody>
          <a:bodyPr anchor="ctr">
            <a:noAutofit/>
          </a:bodyPr>
          <a:lstStyle>
            <a:lvl1pPr algn="ctr">
              <a:lnSpc>
                <a:spcPct val="120000"/>
              </a:lnSpc>
              <a:defRPr sz="2000" spc="300">
                <a:solidFill>
                  <a:schemeClr val="bg1"/>
                </a:solidFill>
                <a:latin typeface="+mj-lt"/>
              </a:defRPr>
            </a:lvl1pPr>
          </a:lstStyle>
          <a:p>
            <a:pPr lvl="0"/>
            <a:r>
              <a:rPr lang="en-US" altLang="ja-JP" dirty="0" smtClean="0"/>
              <a:t>TEXT HERE</a:t>
            </a:r>
            <a:endParaRPr lang="en-US" dirty="0"/>
          </a:p>
        </p:txBody>
      </p:sp>
      <p:sp>
        <p:nvSpPr>
          <p:cNvPr id="78" name="テキスト プレースホルダー 11"/>
          <p:cNvSpPr>
            <a:spLocks noGrp="1"/>
          </p:cNvSpPr>
          <p:nvPr>
            <p:ph type="body" sz="quarter" idx="60" hasCustomPrompt="1"/>
          </p:nvPr>
        </p:nvSpPr>
        <p:spPr>
          <a:xfrm>
            <a:off x="9368233" y="2597350"/>
            <a:ext cx="3780419" cy="1440160"/>
          </a:xfrm>
        </p:spPr>
        <p:txBody>
          <a:bodyPr anchor="ctr">
            <a:noAutofit/>
          </a:bodyPr>
          <a:lstStyle>
            <a:lvl1pPr algn="ctr">
              <a:lnSpc>
                <a:spcPct val="120000"/>
              </a:lnSpc>
              <a:defRPr sz="6600" spc="300">
                <a:solidFill>
                  <a:schemeClr val="bg1"/>
                </a:solidFill>
                <a:latin typeface="+mj-lt"/>
              </a:defRPr>
            </a:lvl1pPr>
          </a:lstStyle>
          <a:p>
            <a:pPr lvl="0"/>
            <a:r>
              <a:rPr lang="en-US" altLang="ja-JP" dirty="0" smtClean="0"/>
              <a:t>WORD</a:t>
            </a:r>
            <a:endParaRPr lang="en-US" dirty="0"/>
          </a:p>
        </p:txBody>
      </p:sp>
      <p:sp>
        <p:nvSpPr>
          <p:cNvPr id="79" name="ホームベース 78"/>
          <p:cNvSpPr/>
          <p:nvPr userDrawn="1"/>
        </p:nvSpPr>
        <p:spPr>
          <a:xfrm>
            <a:off x="9584738" y="4285038"/>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0" name="テキスト プレースホルダー 11"/>
          <p:cNvSpPr>
            <a:spLocks noGrp="1"/>
          </p:cNvSpPr>
          <p:nvPr>
            <p:ph type="body" sz="quarter" idx="61" hasCustomPrompt="1"/>
          </p:nvPr>
        </p:nvSpPr>
        <p:spPr>
          <a:xfrm>
            <a:off x="9908292" y="4172525"/>
            <a:ext cx="3051823"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smtClean="0"/>
              <a:t>TEXT HERE</a:t>
            </a:r>
            <a:endParaRPr lang="en-US" dirty="0"/>
          </a:p>
        </p:txBody>
      </p:sp>
      <p:sp>
        <p:nvSpPr>
          <p:cNvPr id="81" name="ホームベース 80"/>
          <p:cNvSpPr/>
          <p:nvPr userDrawn="1"/>
        </p:nvSpPr>
        <p:spPr>
          <a:xfrm>
            <a:off x="9584738" y="4979500"/>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2" name="テキスト プレースホルダー 11"/>
          <p:cNvSpPr>
            <a:spLocks noGrp="1"/>
          </p:cNvSpPr>
          <p:nvPr>
            <p:ph type="body" sz="quarter" idx="62" hasCustomPrompt="1"/>
          </p:nvPr>
        </p:nvSpPr>
        <p:spPr>
          <a:xfrm>
            <a:off x="9908292" y="4866987"/>
            <a:ext cx="3051823"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smtClean="0"/>
              <a:t>TEXT HERE</a:t>
            </a:r>
            <a:endParaRPr lang="en-US" dirty="0"/>
          </a:p>
        </p:txBody>
      </p:sp>
      <p:sp>
        <p:nvSpPr>
          <p:cNvPr id="83" name="ホームベース 82"/>
          <p:cNvSpPr/>
          <p:nvPr userDrawn="1"/>
        </p:nvSpPr>
        <p:spPr>
          <a:xfrm>
            <a:off x="9584738" y="5655323"/>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4" name="テキスト プレースホルダー 11"/>
          <p:cNvSpPr>
            <a:spLocks noGrp="1"/>
          </p:cNvSpPr>
          <p:nvPr>
            <p:ph type="body" sz="quarter" idx="63" hasCustomPrompt="1"/>
          </p:nvPr>
        </p:nvSpPr>
        <p:spPr>
          <a:xfrm>
            <a:off x="9908292" y="5542810"/>
            <a:ext cx="3051823"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smtClean="0"/>
              <a:t>TEXT HERE</a:t>
            </a:r>
            <a:endParaRPr lang="en-US" dirty="0"/>
          </a:p>
        </p:txBody>
      </p:sp>
      <p:sp>
        <p:nvSpPr>
          <p:cNvPr id="85" name="ホームベース 84"/>
          <p:cNvSpPr/>
          <p:nvPr userDrawn="1"/>
        </p:nvSpPr>
        <p:spPr>
          <a:xfrm>
            <a:off x="9584738" y="6332765"/>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6" name="テキスト プレースホルダー 11"/>
          <p:cNvSpPr>
            <a:spLocks noGrp="1"/>
          </p:cNvSpPr>
          <p:nvPr>
            <p:ph type="body" sz="quarter" idx="64" hasCustomPrompt="1"/>
          </p:nvPr>
        </p:nvSpPr>
        <p:spPr>
          <a:xfrm>
            <a:off x="9908292" y="6220252"/>
            <a:ext cx="3051823"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smtClean="0"/>
              <a:t>TEXT HERE</a:t>
            </a:r>
            <a:endParaRPr lang="en-US" dirty="0"/>
          </a:p>
        </p:txBody>
      </p:sp>
      <p:grpSp>
        <p:nvGrpSpPr>
          <p:cNvPr id="87" name="グループ化 86"/>
          <p:cNvGrpSpPr/>
          <p:nvPr userDrawn="1"/>
        </p:nvGrpSpPr>
        <p:grpSpPr>
          <a:xfrm>
            <a:off x="13652226" y="1836581"/>
            <a:ext cx="3780420" cy="5621309"/>
            <a:chOff x="1582365" y="2308464"/>
            <a:chExt cx="4545506" cy="5621309"/>
          </a:xfrm>
        </p:grpSpPr>
        <p:sp>
          <p:nvSpPr>
            <p:cNvPr id="88" name="角丸四角形 87"/>
            <p:cNvSpPr/>
            <p:nvPr userDrawn="1"/>
          </p:nvSpPr>
          <p:spPr>
            <a:xfrm>
              <a:off x="1582366" y="2308464"/>
              <a:ext cx="4545505" cy="5621309"/>
            </a:xfrm>
            <a:prstGeom prst="roundRect">
              <a:avLst>
                <a:gd name="adj" fmla="val 2803"/>
              </a:avLst>
            </a:prstGeom>
            <a:solidFill>
              <a:schemeClr val="accent1">
                <a:lumMod val="7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9" name="正方形/長方形 88"/>
            <p:cNvSpPr/>
            <p:nvPr userDrawn="1"/>
          </p:nvSpPr>
          <p:spPr>
            <a:xfrm>
              <a:off x="1582366" y="3073270"/>
              <a:ext cx="4545505" cy="144016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0" name="正方形/長方形 89"/>
            <p:cNvSpPr/>
            <p:nvPr userDrawn="1"/>
          </p:nvSpPr>
          <p:spPr>
            <a:xfrm>
              <a:off x="1582365" y="4513430"/>
              <a:ext cx="4545505" cy="2876283"/>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91" name="テキスト プレースホルダー 11"/>
          <p:cNvSpPr>
            <a:spLocks noGrp="1"/>
          </p:cNvSpPr>
          <p:nvPr>
            <p:ph type="body" sz="quarter" idx="65" hasCustomPrompt="1"/>
          </p:nvPr>
        </p:nvSpPr>
        <p:spPr>
          <a:xfrm>
            <a:off x="13652226" y="1828184"/>
            <a:ext cx="3780419" cy="773203"/>
          </a:xfrm>
        </p:spPr>
        <p:txBody>
          <a:bodyPr anchor="ctr">
            <a:noAutofit/>
          </a:bodyPr>
          <a:lstStyle>
            <a:lvl1pPr algn="ctr">
              <a:lnSpc>
                <a:spcPct val="120000"/>
              </a:lnSpc>
              <a:defRPr sz="2800" spc="300">
                <a:solidFill>
                  <a:schemeClr val="bg1"/>
                </a:solidFill>
                <a:latin typeface="+mj-lt"/>
              </a:defRPr>
            </a:lvl1pPr>
          </a:lstStyle>
          <a:p>
            <a:pPr lvl="0"/>
            <a:r>
              <a:rPr lang="en-US" altLang="ja-JP" dirty="0" smtClean="0"/>
              <a:t>TEXT HERE</a:t>
            </a:r>
            <a:endParaRPr lang="en-US" dirty="0"/>
          </a:p>
        </p:txBody>
      </p:sp>
      <p:sp>
        <p:nvSpPr>
          <p:cNvPr id="92" name="テキスト プレースホルダー 11"/>
          <p:cNvSpPr>
            <a:spLocks noGrp="1"/>
          </p:cNvSpPr>
          <p:nvPr>
            <p:ph type="body" sz="quarter" idx="66" hasCustomPrompt="1"/>
          </p:nvPr>
        </p:nvSpPr>
        <p:spPr>
          <a:xfrm>
            <a:off x="13652225" y="6917830"/>
            <a:ext cx="3780419" cy="540060"/>
          </a:xfrm>
        </p:spPr>
        <p:txBody>
          <a:bodyPr anchor="ctr">
            <a:noAutofit/>
          </a:bodyPr>
          <a:lstStyle>
            <a:lvl1pPr algn="ctr">
              <a:lnSpc>
                <a:spcPct val="120000"/>
              </a:lnSpc>
              <a:defRPr sz="2000" spc="300">
                <a:solidFill>
                  <a:schemeClr val="bg1"/>
                </a:solidFill>
                <a:latin typeface="+mj-lt"/>
              </a:defRPr>
            </a:lvl1pPr>
          </a:lstStyle>
          <a:p>
            <a:pPr lvl="0"/>
            <a:r>
              <a:rPr lang="en-US" altLang="ja-JP" dirty="0" smtClean="0"/>
              <a:t>TEXT HERE</a:t>
            </a:r>
            <a:endParaRPr lang="en-US" dirty="0"/>
          </a:p>
        </p:txBody>
      </p:sp>
      <p:sp>
        <p:nvSpPr>
          <p:cNvPr id="93" name="テキスト プレースホルダー 11"/>
          <p:cNvSpPr>
            <a:spLocks noGrp="1"/>
          </p:cNvSpPr>
          <p:nvPr>
            <p:ph type="body" sz="quarter" idx="67" hasCustomPrompt="1"/>
          </p:nvPr>
        </p:nvSpPr>
        <p:spPr>
          <a:xfrm>
            <a:off x="13652227" y="2601387"/>
            <a:ext cx="3780419" cy="1440160"/>
          </a:xfrm>
        </p:spPr>
        <p:txBody>
          <a:bodyPr anchor="ctr">
            <a:noAutofit/>
          </a:bodyPr>
          <a:lstStyle>
            <a:lvl1pPr algn="ctr">
              <a:lnSpc>
                <a:spcPct val="120000"/>
              </a:lnSpc>
              <a:defRPr sz="6600" spc="300">
                <a:solidFill>
                  <a:schemeClr val="bg1"/>
                </a:solidFill>
                <a:latin typeface="+mj-lt"/>
              </a:defRPr>
            </a:lvl1pPr>
          </a:lstStyle>
          <a:p>
            <a:pPr lvl="0"/>
            <a:r>
              <a:rPr lang="en-US" altLang="ja-JP" dirty="0" smtClean="0"/>
              <a:t>WORD</a:t>
            </a:r>
            <a:endParaRPr lang="en-US" dirty="0"/>
          </a:p>
        </p:txBody>
      </p:sp>
      <p:sp>
        <p:nvSpPr>
          <p:cNvPr id="94" name="ホームベース 93"/>
          <p:cNvSpPr/>
          <p:nvPr userDrawn="1"/>
        </p:nvSpPr>
        <p:spPr>
          <a:xfrm>
            <a:off x="13868732" y="4289075"/>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5" name="テキスト プレースホルダー 11"/>
          <p:cNvSpPr>
            <a:spLocks noGrp="1"/>
          </p:cNvSpPr>
          <p:nvPr>
            <p:ph type="body" sz="quarter" idx="68" hasCustomPrompt="1"/>
          </p:nvPr>
        </p:nvSpPr>
        <p:spPr>
          <a:xfrm>
            <a:off x="14192286" y="4176562"/>
            <a:ext cx="3051823"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smtClean="0"/>
              <a:t>TEXT HERE</a:t>
            </a:r>
            <a:endParaRPr lang="en-US" dirty="0"/>
          </a:p>
        </p:txBody>
      </p:sp>
      <p:sp>
        <p:nvSpPr>
          <p:cNvPr id="96" name="ホームベース 95"/>
          <p:cNvSpPr/>
          <p:nvPr userDrawn="1"/>
        </p:nvSpPr>
        <p:spPr>
          <a:xfrm>
            <a:off x="13868732" y="4983537"/>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7" name="テキスト プレースホルダー 11"/>
          <p:cNvSpPr>
            <a:spLocks noGrp="1"/>
          </p:cNvSpPr>
          <p:nvPr>
            <p:ph type="body" sz="quarter" idx="69" hasCustomPrompt="1"/>
          </p:nvPr>
        </p:nvSpPr>
        <p:spPr>
          <a:xfrm>
            <a:off x="14192286" y="4871024"/>
            <a:ext cx="3051823"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smtClean="0"/>
              <a:t>TEXT HERE</a:t>
            </a:r>
            <a:endParaRPr lang="en-US" dirty="0"/>
          </a:p>
        </p:txBody>
      </p:sp>
      <p:sp>
        <p:nvSpPr>
          <p:cNvPr id="98" name="ホームベース 97"/>
          <p:cNvSpPr/>
          <p:nvPr userDrawn="1"/>
        </p:nvSpPr>
        <p:spPr>
          <a:xfrm>
            <a:off x="13868732" y="5659360"/>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9" name="テキスト プレースホルダー 11"/>
          <p:cNvSpPr>
            <a:spLocks noGrp="1"/>
          </p:cNvSpPr>
          <p:nvPr>
            <p:ph type="body" sz="quarter" idx="70" hasCustomPrompt="1"/>
          </p:nvPr>
        </p:nvSpPr>
        <p:spPr>
          <a:xfrm>
            <a:off x="14192286" y="5546847"/>
            <a:ext cx="3051823"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smtClean="0"/>
              <a:t>TEXT HERE</a:t>
            </a:r>
            <a:endParaRPr lang="en-US" dirty="0"/>
          </a:p>
        </p:txBody>
      </p:sp>
      <p:sp>
        <p:nvSpPr>
          <p:cNvPr id="100" name="ホームベース 99"/>
          <p:cNvSpPr/>
          <p:nvPr userDrawn="1"/>
        </p:nvSpPr>
        <p:spPr>
          <a:xfrm>
            <a:off x="13868732" y="6336802"/>
            <a:ext cx="405045" cy="315035"/>
          </a:xfrm>
          <a:prstGeom prst="homePlat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1" name="テキスト プレースホルダー 11"/>
          <p:cNvSpPr>
            <a:spLocks noGrp="1"/>
          </p:cNvSpPr>
          <p:nvPr>
            <p:ph type="body" sz="quarter" idx="71" hasCustomPrompt="1"/>
          </p:nvPr>
        </p:nvSpPr>
        <p:spPr>
          <a:xfrm>
            <a:off x="14192286" y="6224289"/>
            <a:ext cx="3051823" cy="540060"/>
          </a:xfrm>
        </p:spPr>
        <p:txBody>
          <a:bodyPr anchor="ctr">
            <a:noAutofit/>
          </a:bodyPr>
          <a:lstStyle>
            <a:lvl1pPr algn="l">
              <a:lnSpc>
                <a:spcPct val="120000"/>
              </a:lnSpc>
              <a:defRPr sz="1800" spc="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3838374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xEl>
                                              <p:pRg st="0" end="0"/>
                                            </p:txEl>
                                          </p:spTgt>
                                        </p:tgtEl>
                                        <p:attrNameLst>
                                          <p:attrName>style.visibility</p:attrName>
                                        </p:attrNameLst>
                                      </p:cBhvr>
                                      <p:to>
                                        <p:strVal val="visible"/>
                                      </p:to>
                                    </p:set>
                                    <p:animEffect transition="in" filter="fade">
                                      <p:cBhvr>
                                        <p:cTn id="10" dur="500"/>
                                        <p:tgtEl>
                                          <p:spTgt spid="14">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xEl>
                                              <p:pRg st="0" end="0"/>
                                            </p:txEl>
                                          </p:spTgt>
                                        </p:tgtEl>
                                        <p:attrNameLst>
                                          <p:attrName>style.visibility</p:attrName>
                                        </p:attrNameLst>
                                      </p:cBhvr>
                                      <p:to>
                                        <p:strVal val="visible"/>
                                      </p:to>
                                    </p:set>
                                    <p:animEffect transition="in" filter="fade">
                                      <p:cBhvr>
                                        <p:cTn id="13" dur="500"/>
                                        <p:tgtEl>
                                          <p:spTgt spid="15">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xEl>
                                              <p:pRg st="0" end="0"/>
                                            </p:txEl>
                                          </p:spTgt>
                                        </p:tgtEl>
                                        <p:attrNameLst>
                                          <p:attrName>style.visibility</p:attrName>
                                        </p:attrNameLst>
                                      </p:cBhvr>
                                      <p:to>
                                        <p:strVal val="visible"/>
                                      </p:to>
                                    </p:set>
                                    <p:animEffect transition="in" filter="fade">
                                      <p:cBhvr>
                                        <p:cTn id="16" dur="500"/>
                                        <p:tgtEl>
                                          <p:spTgt spid="1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xEl>
                                              <p:pRg st="0" end="0"/>
                                            </p:txEl>
                                          </p:spTgt>
                                        </p:tgtEl>
                                        <p:attrNameLst>
                                          <p:attrName>style.visibility</p:attrName>
                                        </p:attrNameLst>
                                      </p:cBhvr>
                                      <p:to>
                                        <p:strVal val="visible"/>
                                      </p:to>
                                    </p:set>
                                    <p:animEffect transition="in" filter="fade">
                                      <p:cBhvr>
                                        <p:cTn id="22" dur="500"/>
                                        <p:tgtEl>
                                          <p:spTgt spid="18">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xEl>
                                              <p:pRg st="0" end="0"/>
                                            </p:txEl>
                                          </p:spTgt>
                                        </p:tgtEl>
                                        <p:attrNameLst>
                                          <p:attrName>style.visibility</p:attrName>
                                        </p:attrNameLst>
                                      </p:cBhvr>
                                      <p:to>
                                        <p:strVal val="visible"/>
                                      </p:to>
                                    </p:set>
                                    <p:animEffect transition="in" filter="fade">
                                      <p:cBhvr>
                                        <p:cTn id="28" dur="500"/>
                                        <p:tgtEl>
                                          <p:spTgt spid="20">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xEl>
                                              <p:pRg st="0" end="0"/>
                                            </p:txEl>
                                          </p:spTgt>
                                        </p:tgtEl>
                                        <p:attrNameLst>
                                          <p:attrName>style.visibility</p:attrName>
                                        </p:attrNameLst>
                                      </p:cBhvr>
                                      <p:to>
                                        <p:strVal val="visible"/>
                                      </p:to>
                                    </p:set>
                                    <p:animEffect transition="in" filter="fade">
                                      <p:cBhvr>
                                        <p:cTn id="34" dur="500"/>
                                        <p:tgtEl>
                                          <p:spTgt spid="22">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4">
                                            <p:txEl>
                                              <p:pRg st="0" end="0"/>
                                            </p:txEl>
                                          </p:spTgt>
                                        </p:tgtEl>
                                        <p:attrNameLst>
                                          <p:attrName>style.visibility</p:attrName>
                                        </p:attrNameLst>
                                      </p:cBhvr>
                                      <p:to>
                                        <p:strVal val="visible"/>
                                      </p:to>
                                    </p:set>
                                    <p:animEffect transition="in" filter="fade">
                                      <p:cBhvr>
                                        <p:cTn id="40" dur="500"/>
                                        <p:tgtEl>
                                          <p:spTgt spid="24">
                                            <p:txEl>
                                              <p:pRg st="0" end="0"/>
                                            </p:txEl>
                                          </p:spTgt>
                                        </p:tgtEl>
                                      </p:cBhvr>
                                    </p:animEffect>
                                  </p:childTnLst>
                                </p:cTn>
                              </p:par>
                            </p:childTnLst>
                          </p:cTn>
                        </p:par>
                        <p:par>
                          <p:cTn id="41" fill="hold">
                            <p:stCondLst>
                              <p:cond delay="500"/>
                            </p:stCondLst>
                            <p:childTnLst>
                              <p:par>
                                <p:cTn id="42" presetID="10" presetClass="entr" presetSubtype="0" fill="hold" nodeType="afterEffect">
                                  <p:stCondLst>
                                    <p:cond delay="25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grpId="0" nodeType="withEffect">
                                  <p:stCondLst>
                                    <p:cond delay="250"/>
                                  </p:stCondLst>
                                  <p:childTnLst>
                                    <p:set>
                                      <p:cBhvr>
                                        <p:cTn id="46" dur="1" fill="hold">
                                          <p:stCondLst>
                                            <p:cond delay="0"/>
                                          </p:stCondLst>
                                        </p:cTn>
                                        <p:tgtEl>
                                          <p:spTgt spid="29">
                                            <p:txEl>
                                              <p:pRg st="0" end="0"/>
                                            </p:txEl>
                                          </p:spTgt>
                                        </p:tgtEl>
                                        <p:attrNameLst>
                                          <p:attrName>style.visibility</p:attrName>
                                        </p:attrNameLst>
                                      </p:cBhvr>
                                      <p:to>
                                        <p:strVal val="visible"/>
                                      </p:to>
                                    </p:set>
                                    <p:animEffect transition="in" filter="fade">
                                      <p:cBhvr>
                                        <p:cTn id="47" dur="500"/>
                                        <p:tgtEl>
                                          <p:spTgt spid="29">
                                            <p:txEl>
                                              <p:pRg st="0" end="0"/>
                                            </p:txEl>
                                          </p:spTgt>
                                        </p:tgtEl>
                                      </p:cBhvr>
                                    </p:animEffect>
                                  </p:childTnLst>
                                </p:cTn>
                              </p:par>
                              <p:par>
                                <p:cTn id="48" presetID="10" presetClass="entr" presetSubtype="0" fill="hold" grpId="0" nodeType="withEffect">
                                  <p:stCondLst>
                                    <p:cond delay="250"/>
                                  </p:stCondLst>
                                  <p:childTnLst>
                                    <p:set>
                                      <p:cBhvr>
                                        <p:cTn id="49" dur="1" fill="hold">
                                          <p:stCondLst>
                                            <p:cond delay="0"/>
                                          </p:stCondLst>
                                        </p:cTn>
                                        <p:tgtEl>
                                          <p:spTgt spid="30">
                                            <p:txEl>
                                              <p:pRg st="0" end="0"/>
                                            </p:txEl>
                                          </p:spTgt>
                                        </p:tgtEl>
                                        <p:attrNameLst>
                                          <p:attrName>style.visibility</p:attrName>
                                        </p:attrNameLst>
                                      </p:cBhvr>
                                      <p:to>
                                        <p:strVal val="visible"/>
                                      </p:to>
                                    </p:set>
                                    <p:animEffect transition="in" filter="fade">
                                      <p:cBhvr>
                                        <p:cTn id="50" dur="500"/>
                                        <p:tgtEl>
                                          <p:spTgt spid="30">
                                            <p:txEl>
                                              <p:pRg st="0" end="0"/>
                                            </p:txEl>
                                          </p:spTgt>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31">
                                            <p:txEl>
                                              <p:pRg st="0" end="0"/>
                                            </p:txEl>
                                          </p:spTgt>
                                        </p:tgtEl>
                                        <p:attrNameLst>
                                          <p:attrName>style.visibility</p:attrName>
                                        </p:attrNameLst>
                                      </p:cBhvr>
                                      <p:to>
                                        <p:strVal val="visible"/>
                                      </p:to>
                                    </p:set>
                                    <p:animEffect transition="in" filter="fade">
                                      <p:cBhvr>
                                        <p:cTn id="53" dur="500"/>
                                        <p:tgtEl>
                                          <p:spTgt spid="31">
                                            <p:txEl>
                                              <p:pRg st="0" end="0"/>
                                            </p:txEl>
                                          </p:spTgt>
                                        </p:tgtEl>
                                      </p:cBhvr>
                                    </p:animEffect>
                                  </p:childTnLst>
                                </p:cTn>
                              </p:par>
                              <p:par>
                                <p:cTn id="54" presetID="10" presetClass="entr" presetSubtype="0" fill="hold" grpId="0" nodeType="withEffect">
                                  <p:stCondLst>
                                    <p:cond delay="25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250"/>
                                  </p:stCondLst>
                                  <p:childTnLst>
                                    <p:set>
                                      <p:cBhvr>
                                        <p:cTn id="58" dur="1" fill="hold">
                                          <p:stCondLst>
                                            <p:cond delay="0"/>
                                          </p:stCondLst>
                                        </p:cTn>
                                        <p:tgtEl>
                                          <p:spTgt spid="33">
                                            <p:txEl>
                                              <p:pRg st="0" end="0"/>
                                            </p:txEl>
                                          </p:spTgt>
                                        </p:tgtEl>
                                        <p:attrNameLst>
                                          <p:attrName>style.visibility</p:attrName>
                                        </p:attrNameLst>
                                      </p:cBhvr>
                                      <p:to>
                                        <p:strVal val="visible"/>
                                      </p:to>
                                    </p:set>
                                    <p:animEffect transition="in" filter="fade">
                                      <p:cBhvr>
                                        <p:cTn id="59" dur="500"/>
                                        <p:tgtEl>
                                          <p:spTgt spid="33">
                                            <p:txEl>
                                              <p:pRg st="0" end="0"/>
                                            </p:txEl>
                                          </p:spTgt>
                                        </p:tgtEl>
                                      </p:cBhvr>
                                    </p:animEffect>
                                  </p:childTnLst>
                                </p:cTn>
                              </p:par>
                              <p:par>
                                <p:cTn id="60" presetID="10" presetClass="entr" presetSubtype="0" fill="hold" grpId="0" nodeType="withEffect">
                                  <p:stCondLst>
                                    <p:cond delay="25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500"/>
                                        <p:tgtEl>
                                          <p:spTgt spid="34"/>
                                        </p:tgtEl>
                                      </p:cBhvr>
                                    </p:animEffect>
                                  </p:childTnLst>
                                </p:cTn>
                              </p:par>
                              <p:par>
                                <p:cTn id="63" presetID="10" presetClass="entr" presetSubtype="0" fill="hold" grpId="0" nodeType="withEffect">
                                  <p:stCondLst>
                                    <p:cond delay="250"/>
                                  </p:stCondLst>
                                  <p:childTnLst>
                                    <p:set>
                                      <p:cBhvr>
                                        <p:cTn id="64" dur="1" fill="hold">
                                          <p:stCondLst>
                                            <p:cond delay="0"/>
                                          </p:stCondLst>
                                        </p:cTn>
                                        <p:tgtEl>
                                          <p:spTgt spid="35">
                                            <p:txEl>
                                              <p:pRg st="0" end="0"/>
                                            </p:txEl>
                                          </p:spTgt>
                                        </p:tgtEl>
                                        <p:attrNameLst>
                                          <p:attrName>style.visibility</p:attrName>
                                        </p:attrNameLst>
                                      </p:cBhvr>
                                      <p:to>
                                        <p:strVal val="visible"/>
                                      </p:to>
                                    </p:set>
                                    <p:animEffect transition="in" filter="fade">
                                      <p:cBhvr>
                                        <p:cTn id="65" dur="500"/>
                                        <p:tgtEl>
                                          <p:spTgt spid="35">
                                            <p:txEl>
                                              <p:pRg st="0" end="0"/>
                                            </p:txEl>
                                          </p:spTgt>
                                        </p:tgtEl>
                                      </p:cBhvr>
                                    </p:animEffect>
                                  </p:childTnLst>
                                </p:cTn>
                              </p:par>
                              <p:par>
                                <p:cTn id="66" presetID="10" presetClass="entr" presetSubtype="0" fill="hold" grpId="0" nodeType="withEffect">
                                  <p:stCondLst>
                                    <p:cond delay="25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par>
                                <p:cTn id="69" presetID="10" presetClass="entr" presetSubtype="0" fill="hold" grpId="0" nodeType="withEffect">
                                  <p:stCondLst>
                                    <p:cond delay="250"/>
                                  </p:stCondLst>
                                  <p:childTnLst>
                                    <p:set>
                                      <p:cBhvr>
                                        <p:cTn id="70" dur="1" fill="hold">
                                          <p:stCondLst>
                                            <p:cond delay="0"/>
                                          </p:stCondLst>
                                        </p:cTn>
                                        <p:tgtEl>
                                          <p:spTgt spid="37">
                                            <p:txEl>
                                              <p:pRg st="0" end="0"/>
                                            </p:txEl>
                                          </p:spTgt>
                                        </p:tgtEl>
                                        <p:attrNameLst>
                                          <p:attrName>style.visibility</p:attrName>
                                        </p:attrNameLst>
                                      </p:cBhvr>
                                      <p:to>
                                        <p:strVal val="visible"/>
                                      </p:to>
                                    </p:set>
                                    <p:animEffect transition="in" filter="fade">
                                      <p:cBhvr>
                                        <p:cTn id="71" dur="500"/>
                                        <p:tgtEl>
                                          <p:spTgt spid="37">
                                            <p:txEl>
                                              <p:pRg st="0" end="0"/>
                                            </p:txEl>
                                          </p:spTgt>
                                        </p:tgtEl>
                                      </p:cBhvr>
                                    </p:animEffect>
                                  </p:childTnLst>
                                </p:cTn>
                              </p:par>
                              <p:par>
                                <p:cTn id="72" presetID="10" presetClass="entr" presetSubtype="0" fill="hold" grpId="0" nodeType="withEffect">
                                  <p:stCondLst>
                                    <p:cond delay="25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par>
                                <p:cTn id="75" presetID="10" presetClass="entr" presetSubtype="0" fill="hold" grpId="0" nodeType="withEffect">
                                  <p:stCondLst>
                                    <p:cond delay="250"/>
                                  </p:stCondLst>
                                  <p:childTnLst>
                                    <p:set>
                                      <p:cBhvr>
                                        <p:cTn id="76" dur="1" fill="hold">
                                          <p:stCondLst>
                                            <p:cond delay="0"/>
                                          </p:stCondLst>
                                        </p:cTn>
                                        <p:tgtEl>
                                          <p:spTgt spid="39">
                                            <p:txEl>
                                              <p:pRg st="0" end="0"/>
                                            </p:txEl>
                                          </p:spTgt>
                                        </p:tgtEl>
                                        <p:attrNameLst>
                                          <p:attrName>style.visibility</p:attrName>
                                        </p:attrNameLst>
                                      </p:cBhvr>
                                      <p:to>
                                        <p:strVal val="visible"/>
                                      </p:to>
                                    </p:set>
                                    <p:animEffect transition="in" filter="fade">
                                      <p:cBhvr>
                                        <p:cTn id="77" dur="500"/>
                                        <p:tgtEl>
                                          <p:spTgt spid="39">
                                            <p:txEl>
                                              <p:pRg st="0" end="0"/>
                                            </p:txEl>
                                          </p:spTgt>
                                        </p:tgtEl>
                                      </p:cBhvr>
                                    </p:animEffect>
                                  </p:childTnLst>
                                </p:cTn>
                              </p:par>
                            </p:childTnLst>
                          </p:cTn>
                        </p:par>
                        <p:par>
                          <p:cTn id="78" fill="hold">
                            <p:stCondLst>
                              <p:cond delay="1250"/>
                            </p:stCondLst>
                            <p:childTnLst>
                              <p:par>
                                <p:cTn id="79" presetID="10" presetClass="entr" presetSubtype="0" fill="hold" nodeType="afterEffect">
                                  <p:stCondLst>
                                    <p:cond delay="250"/>
                                  </p:stCondLst>
                                  <p:childTnLst>
                                    <p:set>
                                      <p:cBhvr>
                                        <p:cTn id="80" dur="1" fill="hold">
                                          <p:stCondLst>
                                            <p:cond delay="0"/>
                                          </p:stCondLst>
                                        </p:cTn>
                                        <p:tgtEl>
                                          <p:spTgt spid="72"/>
                                        </p:tgtEl>
                                        <p:attrNameLst>
                                          <p:attrName>style.visibility</p:attrName>
                                        </p:attrNameLst>
                                      </p:cBhvr>
                                      <p:to>
                                        <p:strVal val="visible"/>
                                      </p:to>
                                    </p:set>
                                    <p:animEffect transition="in" filter="fade">
                                      <p:cBhvr>
                                        <p:cTn id="81" dur="500"/>
                                        <p:tgtEl>
                                          <p:spTgt spid="72"/>
                                        </p:tgtEl>
                                      </p:cBhvr>
                                    </p:animEffect>
                                  </p:childTnLst>
                                </p:cTn>
                              </p:par>
                              <p:par>
                                <p:cTn id="82" presetID="10" presetClass="entr" presetSubtype="0" fill="hold" grpId="0" nodeType="withEffect">
                                  <p:stCondLst>
                                    <p:cond delay="250"/>
                                  </p:stCondLst>
                                  <p:childTnLst>
                                    <p:set>
                                      <p:cBhvr>
                                        <p:cTn id="83" dur="1" fill="hold">
                                          <p:stCondLst>
                                            <p:cond delay="0"/>
                                          </p:stCondLst>
                                        </p:cTn>
                                        <p:tgtEl>
                                          <p:spTgt spid="76">
                                            <p:txEl>
                                              <p:pRg st="0" end="0"/>
                                            </p:txEl>
                                          </p:spTgt>
                                        </p:tgtEl>
                                        <p:attrNameLst>
                                          <p:attrName>style.visibility</p:attrName>
                                        </p:attrNameLst>
                                      </p:cBhvr>
                                      <p:to>
                                        <p:strVal val="visible"/>
                                      </p:to>
                                    </p:set>
                                    <p:animEffect transition="in" filter="fade">
                                      <p:cBhvr>
                                        <p:cTn id="84" dur="500"/>
                                        <p:tgtEl>
                                          <p:spTgt spid="76">
                                            <p:txEl>
                                              <p:pRg st="0" end="0"/>
                                            </p:txEl>
                                          </p:spTgt>
                                        </p:tgtEl>
                                      </p:cBhvr>
                                    </p:animEffect>
                                  </p:childTnLst>
                                </p:cTn>
                              </p:par>
                              <p:par>
                                <p:cTn id="85" presetID="10" presetClass="entr" presetSubtype="0" fill="hold" grpId="0" nodeType="withEffect">
                                  <p:stCondLst>
                                    <p:cond delay="250"/>
                                  </p:stCondLst>
                                  <p:childTnLst>
                                    <p:set>
                                      <p:cBhvr>
                                        <p:cTn id="86" dur="1" fill="hold">
                                          <p:stCondLst>
                                            <p:cond delay="0"/>
                                          </p:stCondLst>
                                        </p:cTn>
                                        <p:tgtEl>
                                          <p:spTgt spid="77">
                                            <p:txEl>
                                              <p:pRg st="0" end="0"/>
                                            </p:txEl>
                                          </p:spTgt>
                                        </p:tgtEl>
                                        <p:attrNameLst>
                                          <p:attrName>style.visibility</p:attrName>
                                        </p:attrNameLst>
                                      </p:cBhvr>
                                      <p:to>
                                        <p:strVal val="visible"/>
                                      </p:to>
                                    </p:set>
                                    <p:animEffect transition="in" filter="fade">
                                      <p:cBhvr>
                                        <p:cTn id="87" dur="500"/>
                                        <p:tgtEl>
                                          <p:spTgt spid="77">
                                            <p:txEl>
                                              <p:pRg st="0" end="0"/>
                                            </p:txEl>
                                          </p:spTgt>
                                        </p:tgtEl>
                                      </p:cBhvr>
                                    </p:animEffect>
                                  </p:childTnLst>
                                </p:cTn>
                              </p:par>
                              <p:par>
                                <p:cTn id="88" presetID="10" presetClass="entr" presetSubtype="0" fill="hold" grpId="0" nodeType="withEffect">
                                  <p:stCondLst>
                                    <p:cond delay="250"/>
                                  </p:stCondLst>
                                  <p:childTnLst>
                                    <p:set>
                                      <p:cBhvr>
                                        <p:cTn id="89" dur="1" fill="hold">
                                          <p:stCondLst>
                                            <p:cond delay="0"/>
                                          </p:stCondLst>
                                        </p:cTn>
                                        <p:tgtEl>
                                          <p:spTgt spid="78">
                                            <p:txEl>
                                              <p:pRg st="0" end="0"/>
                                            </p:txEl>
                                          </p:spTgt>
                                        </p:tgtEl>
                                        <p:attrNameLst>
                                          <p:attrName>style.visibility</p:attrName>
                                        </p:attrNameLst>
                                      </p:cBhvr>
                                      <p:to>
                                        <p:strVal val="visible"/>
                                      </p:to>
                                    </p:set>
                                    <p:animEffect transition="in" filter="fade">
                                      <p:cBhvr>
                                        <p:cTn id="90" dur="500"/>
                                        <p:tgtEl>
                                          <p:spTgt spid="78">
                                            <p:txEl>
                                              <p:pRg st="0" end="0"/>
                                            </p:txEl>
                                          </p:spTgt>
                                        </p:tgtEl>
                                      </p:cBhvr>
                                    </p:animEffect>
                                  </p:childTnLst>
                                </p:cTn>
                              </p:par>
                              <p:par>
                                <p:cTn id="91" presetID="10" presetClass="entr" presetSubtype="0" fill="hold" grpId="0" nodeType="withEffect">
                                  <p:stCondLst>
                                    <p:cond delay="250"/>
                                  </p:stCondLst>
                                  <p:childTnLst>
                                    <p:set>
                                      <p:cBhvr>
                                        <p:cTn id="92" dur="1" fill="hold">
                                          <p:stCondLst>
                                            <p:cond delay="0"/>
                                          </p:stCondLst>
                                        </p:cTn>
                                        <p:tgtEl>
                                          <p:spTgt spid="79"/>
                                        </p:tgtEl>
                                        <p:attrNameLst>
                                          <p:attrName>style.visibility</p:attrName>
                                        </p:attrNameLst>
                                      </p:cBhvr>
                                      <p:to>
                                        <p:strVal val="visible"/>
                                      </p:to>
                                    </p:set>
                                    <p:animEffect transition="in" filter="fade">
                                      <p:cBhvr>
                                        <p:cTn id="93" dur="500"/>
                                        <p:tgtEl>
                                          <p:spTgt spid="79"/>
                                        </p:tgtEl>
                                      </p:cBhvr>
                                    </p:animEffect>
                                  </p:childTnLst>
                                </p:cTn>
                              </p:par>
                              <p:par>
                                <p:cTn id="94" presetID="10" presetClass="entr" presetSubtype="0" fill="hold" grpId="0" nodeType="withEffect">
                                  <p:stCondLst>
                                    <p:cond delay="250"/>
                                  </p:stCondLst>
                                  <p:childTnLst>
                                    <p:set>
                                      <p:cBhvr>
                                        <p:cTn id="95" dur="1" fill="hold">
                                          <p:stCondLst>
                                            <p:cond delay="0"/>
                                          </p:stCondLst>
                                        </p:cTn>
                                        <p:tgtEl>
                                          <p:spTgt spid="80">
                                            <p:txEl>
                                              <p:pRg st="0" end="0"/>
                                            </p:txEl>
                                          </p:spTgt>
                                        </p:tgtEl>
                                        <p:attrNameLst>
                                          <p:attrName>style.visibility</p:attrName>
                                        </p:attrNameLst>
                                      </p:cBhvr>
                                      <p:to>
                                        <p:strVal val="visible"/>
                                      </p:to>
                                    </p:set>
                                    <p:animEffect transition="in" filter="fade">
                                      <p:cBhvr>
                                        <p:cTn id="96" dur="500"/>
                                        <p:tgtEl>
                                          <p:spTgt spid="80">
                                            <p:txEl>
                                              <p:pRg st="0" end="0"/>
                                            </p:txEl>
                                          </p:spTgt>
                                        </p:tgtEl>
                                      </p:cBhvr>
                                    </p:animEffect>
                                  </p:childTnLst>
                                </p:cTn>
                              </p:par>
                              <p:par>
                                <p:cTn id="97" presetID="10" presetClass="entr" presetSubtype="0" fill="hold" grpId="0" nodeType="withEffect">
                                  <p:stCondLst>
                                    <p:cond delay="250"/>
                                  </p:stCondLst>
                                  <p:childTnLst>
                                    <p:set>
                                      <p:cBhvr>
                                        <p:cTn id="98" dur="1" fill="hold">
                                          <p:stCondLst>
                                            <p:cond delay="0"/>
                                          </p:stCondLst>
                                        </p:cTn>
                                        <p:tgtEl>
                                          <p:spTgt spid="81"/>
                                        </p:tgtEl>
                                        <p:attrNameLst>
                                          <p:attrName>style.visibility</p:attrName>
                                        </p:attrNameLst>
                                      </p:cBhvr>
                                      <p:to>
                                        <p:strVal val="visible"/>
                                      </p:to>
                                    </p:set>
                                    <p:animEffect transition="in" filter="fade">
                                      <p:cBhvr>
                                        <p:cTn id="99" dur="500"/>
                                        <p:tgtEl>
                                          <p:spTgt spid="81"/>
                                        </p:tgtEl>
                                      </p:cBhvr>
                                    </p:animEffect>
                                  </p:childTnLst>
                                </p:cTn>
                              </p:par>
                              <p:par>
                                <p:cTn id="100" presetID="10" presetClass="entr" presetSubtype="0" fill="hold" grpId="0" nodeType="withEffect">
                                  <p:stCondLst>
                                    <p:cond delay="250"/>
                                  </p:stCondLst>
                                  <p:childTnLst>
                                    <p:set>
                                      <p:cBhvr>
                                        <p:cTn id="101" dur="1" fill="hold">
                                          <p:stCondLst>
                                            <p:cond delay="0"/>
                                          </p:stCondLst>
                                        </p:cTn>
                                        <p:tgtEl>
                                          <p:spTgt spid="82">
                                            <p:txEl>
                                              <p:pRg st="0" end="0"/>
                                            </p:txEl>
                                          </p:spTgt>
                                        </p:tgtEl>
                                        <p:attrNameLst>
                                          <p:attrName>style.visibility</p:attrName>
                                        </p:attrNameLst>
                                      </p:cBhvr>
                                      <p:to>
                                        <p:strVal val="visible"/>
                                      </p:to>
                                    </p:set>
                                    <p:animEffect transition="in" filter="fade">
                                      <p:cBhvr>
                                        <p:cTn id="102" dur="500"/>
                                        <p:tgtEl>
                                          <p:spTgt spid="82">
                                            <p:txEl>
                                              <p:pRg st="0" end="0"/>
                                            </p:txEl>
                                          </p:spTgt>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83"/>
                                        </p:tgtEl>
                                        <p:attrNameLst>
                                          <p:attrName>style.visibility</p:attrName>
                                        </p:attrNameLst>
                                      </p:cBhvr>
                                      <p:to>
                                        <p:strVal val="visible"/>
                                      </p:to>
                                    </p:set>
                                    <p:animEffect transition="in" filter="fade">
                                      <p:cBhvr>
                                        <p:cTn id="105" dur="500"/>
                                        <p:tgtEl>
                                          <p:spTgt spid="83"/>
                                        </p:tgtEl>
                                      </p:cBhvr>
                                    </p:animEffect>
                                  </p:childTnLst>
                                </p:cTn>
                              </p:par>
                              <p:par>
                                <p:cTn id="106" presetID="10" presetClass="entr" presetSubtype="0" fill="hold" grpId="0" nodeType="withEffect">
                                  <p:stCondLst>
                                    <p:cond delay="250"/>
                                  </p:stCondLst>
                                  <p:childTnLst>
                                    <p:set>
                                      <p:cBhvr>
                                        <p:cTn id="107" dur="1" fill="hold">
                                          <p:stCondLst>
                                            <p:cond delay="0"/>
                                          </p:stCondLst>
                                        </p:cTn>
                                        <p:tgtEl>
                                          <p:spTgt spid="84">
                                            <p:txEl>
                                              <p:pRg st="0" end="0"/>
                                            </p:txEl>
                                          </p:spTgt>
                                        </p:tgtEl>
                                        <p:attrNameLst>
                                          <p:attrName>style.visibility</p:attrName>
                                        </p:attrNameLst>
                                      </p:cBhvr>
                                      <p:to>
                                        <p:strVal val="visible"/>
                                      </p:to>
                                    </p:set>
                                    <p:animEffect transition="in" filter="fade">
                                      <p:cBhvr>
                                        <p:cTn id="108" dur="500"/>
                                        <p:tgtEl>
                                          <p:spTgt spid="84">
                                            <p:txEl>
                                              <p:pRg st="0" end="0"/>
                                            </p:txEl>
                                          </p:spTgt>
                                        </p:tgtEl>
                                      </p:cBhvr>
                                    </p:animEffect>
                                  </p:childTnLst>
                                </p:cTn>
                              </p:par>
                              <p:par>
                                <p:cTn id="109" presetID="10" presetClass="entr" presetSubtype="0" fill="hold" grpId="0" nodeType="withEffect">
                                  <p:stCondLst>
                                    <p:cond delay="250"/>
                                  </p:stCondLst>
                                  <p:childTnLst>
                                    <p:set>
                                      <p:cBhvr>
                                        <p:cTn id="110" dur="1" fill="hold">
                                          <p:stCondLst>
                                            <p:cond delay="0"/>
                                          </p:stCondLst>
                                        </p:cTn>
                                        <p:tgtEl>
                                          <p:spTgt spid="85"/>
                                        </p:tgtEl>
                                        <p:attrNameLst>
                                          <p:attrName>style.visibility</p:attrName>
                                        </p:attrNameLst>
                                      </p:cBhvr>
                                      <p:to>
                                        <p:strVal val="visible"/>
                                      </p:to>
                                    </p:set>
                                    <p:animEffect transition="in" filter="fade">
                                      <p:cBhvr>
                                        <p:cTn id="111" dur="500"/>
                                        <p:tgtEl>
                                          <p:spTgt spid="85"/>
                                        </p:tgtEl>
                                      </p:cBhvr>
                                    </p:animEffect>
                                  </p:childTnLst>
                                </p:cTn>
                              </p:par>
                              <p:par>
                                <p:cTn id="112" presetID="10" presetClass="entr" presetSubtype="0" fill="hold" grpId="0" nodeType="withEffect">
                                  <p:stCondLst>
                                    <p:cond delay="250"/>
                                  </p:stCondLst>
                                  <p:childTnLst>
                                    <p:set>
                                      <p:cBhvr>
                                        <p:cTn id="113" dur="1" fill="hold">
                                          <p:stCondLst>
                                            <p:cond delay="0"/>
                                          </p:stCondLst>
                                        </p:cTn>
                                        <p:tgtEl>
                                          <p:spTgt spid="86">
                                            <p:txEl>
                                              <p:pRg st="0" end="0"/>
                                            </p:txEl>
                                          </p:spTgt>
                                        </p:tgtEl>
                                        <p:attrNameLst>
                                          <p:attrName>style.visibility</p:attrName>
                                        </p:attrNameLst>
                                      </p:cBhvr>
                                      <p:to>
                                        <p:strVal val="visible"/>
                                      </p:to>
                                    </p:set>
                                    <p:animEffect transition="in" filter="fade">
                                      <p:cBhvr>
                                        <p:cTn id="114" dur="500"/>
                                        <p:tgtEl>
                                          <p:spTgt spid="86">
                                            <p:txEl>
                                              <p:pRg st="0" end="0"/>
                                            </p:txEl>
                                          </p:spTgt>
                                        </p:tgtEl>
                                      </p:cBhvr>
                                    </p:animEffect>
                                  </p:childTnLst>
                                </p:cTn>
                              </p:par>
                            </p:childTnLst>
                          </p:cTn>
                        </p:par>
                        <p:par>
                          <p:cTn id="115" fill="hold">
                            <p:stCondLst>
                              <p:cond delay="2000"/>
                            </p:stCondLst>
                            <p:childTnLst>
                              <p:par>
                                <p:cTn id="116" presetID="10" presetClass="entr" presetSubtype="0" fill="hold" nodeType="afterEffect">
                                  <p:stCondLst>
                                    <p:cond delay="250"/>
                                  </p:stCondLst>
                                  <p:childTnLst>
                                    <p:set>
                                      <p:cBhvr>
                                        <p:cTn id="117" dur="1" fill="hold">
                                          <p:stCondLst>
                                            <p:cond delay="0"/>
                                          </p:stCondLst>
                                        </p:cTn>
                                        <p:tgtEl>
                                          <p:spTgt spid="87"/>
                                        </p:tgtEl>
                                        <p:attrNameLst>
                                          <p:attrName>style.visibility</p:attrName>
                                        </p:attrNameLst>
                                      </p:cBhvr>
                                      <p:to>
                                        <p:strVal val="visible"/>
                                      </p:to>
                                    </p:set>
                                    <p:animEffect transition="in" filter="fade">
                                      <p:cBhvr>
                                        <p:cTn id="118" dur="500"/>
                                        <p:tgtEl>
                                          <p:spTgt spid="87"/>
                                        </p:tgtEl>
                                      </p:cBhvr>
                                    </p:animEffect>
                                  </p:childTnLst>
                                </p:cTn>
                              </p:par>
                              <p:par>
                                <p:cTn id="119" presetID="10" presetClass="entr" presetSubtype="0" fill="hold" grpId="0" nodeType="withEffect">
                                  <p:stCondLst>
                                    <p:cond delay="250"/>
                                  </p:stCondLst>
                                  <p:childTnLst>
                                    <p:set>
                                      <p:cBhvr>
                                        <p:cTn id="120" dur="1" fill="hold">
                                          <p:stCondLst>
                                            <p:cond delay="0"/>
                                          </p:stCondLst>
                                        </p:cTn>
                                        <p:tgtEl>
                                          <p:spTgt spid="91">
                                            <p:txEl>
                                              <p:pRg st="0" end="0"/>
                                            </p:txEl>
                                          </p:spTgt>
                                        </p:tgtEl>
                                        <p:attrNameLst>
                                          <p:attrName>style.visibility</p:attrName>
                                        </p:attrNameLst>
                                      </p:cBhvr>
                                      <p:to>
                                        <p:strVal val="visible"/>
                                      </p:to>
                                    </p:set>
                                    <p:animEffect transition="in" filter="fade">
                                      <p:cBhvr>
                                        <p:cTn id="121" dur="500"/>
                                        <p:tgtEl>
                                          <p:spTgt spid="91">
                                            <p:txEl>
                                              <p:pRg st="0" end="0"/>
                                            </p:txEl>
                                          </p:spTgt>
                                        </p:tgtEl>
                                      </p:cBhvr>
                                    </p:animEffect>
                                  </p:childTnLst>
                                </p:cTn>
                              </p:par>
                              <p:par>
                                <p:cTn id="122" presetID="10" presetClass="entr" presetSubtype="0" fill="hold" grpId="0" nodeType="withEffect">
                                  <p:stCondLst>
                                    <p:cond delay="250"/>
                                  </p:stCondLst>
                                  <p:childTnLst>
                                    <p:set>
                                      <p:cBhvr>
                                        <p:cTn id="123" dur="1" fill="hold">
                                          <p:stCondLst>
                                            <p:cond delay="0"/>
                                          </p:stCondLst>
                                        </p:cTn>
                                        <p:tgtEl>
                                          <p:spTgt spid="92">
                                            <p:txEl>
                                              <p:pRg st="0" end="0"/>
                                            </p:txEl>
                                          </p:spTgt>
                                        </p:tgtEl>
                                        <p:attrNameLst>
                                          <p:attrName>style.visibility</p:attrName>
                                        </p:attrNameLst>
                                      </p:cBhvr>
                                      <p:to>
                                        <p:strVal val="visible"/>
                                      </p:to>
                                    </p:set>
                                    <p:animEffect transition="in" filter="fade">
                                      <p:cBhvr>
                                        <p:cTn id="124" dur="500"/>
                                        <p:tgtEl>
                                          <p:spTgt spid="92">
                                            <p:txEl>
                                              <p:pRg st="0" end="0"/>
                                            </p:txEl>
                                          </p:spTgt>
                                        </p:tgtEl>
                                      </p:cBhvr>
                                    </p:animEffect>
                                  </p:childTnLst>
                                </p:cTn>
                              </p:par>
                              <p:par>
                                <p:cTn id="125" presetID="10" presetClass="entr" presetSubtype="0" fill="hold" grpId="0" nodeType="withEffect">
                                  <p:stCondLst>
                                    <p:cond delay="250"/>
                                  </p:stCondLst>
                                  <p:childTnLst>
                                    <p:set>
                                      <p:cBhvr>
                                        <p:cTn id="126" dur="1" fill="hold">
                                          <p:stCondLst>
                                            <p:cond delay="0"/>
                                          </p:stCondLst>
                                        </p:cTn>
                                        <p:tgtEl>
                                          <p:spTgt spid="93">
                                            <p:txEl>
                                              <p:pRg st="0" end="0"/>
                                            </p:txEl>
                                          </p:spTgt>
                                        </p:tgtEl>
                                        <p:attrNameLst>
                                          <p:attrName>style.visibility</p:attrName>
                                        </p:attrNameLst>
                                      </p:cBhvr>
                                      <p:to>
                                        <p:strVal val="visible"/>
                                      </p:to>
                                    </p:set>
                                    <p:animEffect transition="in" filter="fade">
                                      <p:cBhvr>
                                        <p:cTn id="127" dur="500"/>
                                        <p:tgtEl>
                                          <p:spTgt spid="93">
                                            <p:txEl>
                                              <p:pRg st="0" end="0"/>
                                            </p:txEl>
                                          </p:spTgt>
                                        </p:tgtEl>
                                      </p:cBhvr>
                                    </p:animEffect>
                                  </p:childTnLst>
                                </p:cTn>
                              </p:par>
                              <p:par>
                                <p:cTn id="128" presetID="10" presetClass="entr" presetSubtype="0" fill="hold" grpId="0" nodeType="withEffect">
                                  <p:stCondLst>
                                    <p:cond delay="250"/>
                                  </p:stCondLst>
                                  <p:childTnLst>
                                    <p:set>
                                      <p:cBhvr>
                                        <p:cTn id="129" dur="1" fill="hold">
                                          <p:stCondLst>
                                            <p:cond delay="0"/>
                                          </p:stCondLst>
                                        </p:cTn>
                                        <p:tgtEl>
                                          <p:spTgt spid="94"/>
                                        </p:tgtEl>
                                        <p:attrNameLst>
                                          <p:attrName>style.visibility</p:attrName>
                                        </p:attrNameLst>
                                      </p:cBhvr>
                                      <p:to>
                                        <p:strVal val="visible"/>
                                      </p:to>
                                    </p:set>
                                    <p:animEffect transition="in" filter="fade">
                                      <p:cBhvr>
                                        <p:cTn id="130" dur="500"/>
                                        <p:tgtEl>
                                          <p:spTgt spid="94"/>
                                        </p:tgtEl>
                                      </p:cBhvr>
                                    </p:animEffect>
                                  </p:childTnLst>
                                </p:cTn>
                              </p:par>
                              <p:par>
                                <p:cTn id="131" presetID="10" presetClass="entr" presetSubtype="0" fill="hold" grpId="0" nodeType="withEffect">
                                  <p:stCondLst>
                                    <p:cond delay="250"/>
                                  </p:stCondLst>
                                  <p:childTnLst>
                                    <p:set>
                                      <p:cBhvr>
                                        <p:cTn id="132" dur="1" fill="hold">
                                          <p:stCondLst>
                                            <p:cond delay="0"/>
                                          </p:stCondLst>
                                        </p:cTn>
                                        <p:tgtEl>
                                          <p:spTgt spid="95">
                                            <p:txEl>
                                              <p:pRg st="0" end="0"/>
                                            </p:txEl>
                                          </p:spTgt>
                                        </p:tgtEl>
                                        <p:attrNameLst>
                                          <p:attrName>style.visibility</p:attrName>
                                        </p:attrNameLst>
                                      </p:cBhvr>
                                      <p:to>
                                        <p:strVal val="visible"/>
                                      </p:to>
                                    </p:set>
                                    <p:animEffect transition="in" filter="fade">
                                      <p:cBhvr>
                                        <p:cTn id="133" dur="500"/>
                                        <p:tgtEl>
                                          <p:spTgt spid="95">
                                            <p:txEl>
                                              <p:pRg st="0" end="0"/>
                                            </p:txEl>
                                          </p:spTgt>
                                        </p:tgtEl>
                                      </p:cBhvr>
                                    </p:animEffect>
                                  </p:childTnLst>
                                </p:cTn>
                              </p:par>
                              <p:par>
                                <p:cTn id="134" presetID="10" presetClass="entr" presetSubtype="0" fill="hold" grpId="0" nodeType="withEffect">
                                  <p:stCondLst>
                                    <p:cond delay="250"/>
                                  </p:stCondLst>
                                  <p:childTnLst>
                                    <p:set>
                                      <p:cBhvr>
                                        <p:cTn id="135" dur="1" fill="hold">
                                          <p:stCondLst>
                                            <p:cond delay="0"/>
                                          </p:stCondLst>
                                        </p:cTn>
                                        <p:tgtEl>
                                          <p:spTgt spid="96"/>
                                        </p:tgtEl>
                                        <p:attrNameLst>
                                          <p:attrName>style.visibility</p:attrName>
                                        </p:attrNameLst>
                                      </p:cBhvr>
                                      <p:to>
                                        <p:strVal val="visible"/>
                                      </p:to>
                                    </p:set>
                                    <p:animEffect transition="in" filter="fade">
                                      <p:cBhvr>
                                        <p:cTn id="136" dur="500"/>
                                        <p:tgtEl>
                                          <p:spTgt spid="96"/>
                                        </p:tgtEl>
                                      </p:cBhvr>
                                    </p:animEffect>
                                  </p:childTnLst>
                                </p:cTn>
                              </p:par>
                              <p:par>
                                <p:cTn id="137" presetID="10" presetClass="entr" presetSubtype="0" fill="hold" grpId="0" nodeType="withEffect">
                                  <p:stCondLst>
                                    <p:cond delay="250"/>
                                  </p:stCondLst>
                                  <p:childTnLst>
                                    <p:set>
                                      <p:cBhvr>
                                        <p:cTn id="138" dur="1" fill="hold">
                                          <p:stCondLst>
                                            <p:cond delay="0"/>
                                          </p:stCondLst>
                                        </p:cTn>
                                        <p:tgtEl>
                                          <p:spTgt spid="97">
                                            <p:txEl>
                                              <p:pRg st="0" end="0"/>
                                            </p:txEl>
                                          </p:spTgt>
                                        </p:tgtEl>
                                        <p:attrNameLst>
                                          <p:attrName>style.visibility</p:attrName>
                                        </p:attrNameLst>
                                      </p:cBhvr>
                                      <p:to>
                                        <p:strVal val="visible"/>
                                      </p:to>
                                    </p:set>
                                    <p:animEffect transition="in" filter="fade">
                                      <p:cBhvr>
                                        <p:cTn id="139" dur="500"/>
                                        <p:tgtEl>
                                          <p:spTgt spid="97">
                                            <p:txEl>
                                              <p:pRg st="0" end="0"/>
                                            </p:txEl>
                                          </p:spTgt>
                                        </p:tgtEl>
                                      </p:cBhvr>
                                    </p:animEffect>
                                  </p:childTnLst>
                                </p:cTn>
                              </p:par>
                              <p:par>
                                <p:cTn id="140" presetID="10" presetClass="entr" presetSubtype="0" fill="hold" grpId="0" nodeType="withEffect">
                                  <p:stCondLst>
                                    <p:cond delay="250"/>
                                  </p:stCondLst>
                                  <p:childTnLst>
                                    <p:set>
                                      <p:cBhvr>
                                        <p:cTn id="141" dur="1" fill="hold">
                                          <p:stCondLst>
                                            <p:cond delay="0"/>
                                          </p:stCondLst>
                                        </p:cTn>
                                        <p:tgtEl>
                                          <p:spTgt spid="98"/>
                                        </p:tgtEl>
                                        <p:attrNameLst>
                                          <p:attrName>style.visibility</p:attrName>
                                        </p:attrNameLst>
                                      </p:cBhvr>
                                      <p:to>
                                        <p:strVal val="visible"/>
                                      </p:to>
                                    </p:set>
                                    <p:animEffect transition="in" filter="fade">
                                      <p:cBhvr>
                                        <p:cTn id="142" dur="500"/>
                                        <p:tgtEl>
                                          <p:spTgt spid="98"/>
                                        </p:tgtEl>
                                      </p:cBhvr>
                                    </p:animEffect>
                                  </p:childTnLst>
                                </p:cTn>
                              </p:par>
                              <p:par>
                                <p:cTn id="143" presetID="10" presetClass="entr" presetSubtype="0" fill="hold" grpId="0" nodeType="withEffect">
                                  <p:stCondLst>
                                    <p:cond delay="250"/>
                                  </p:stCondLst>
                                  <p:childTnLst>
                                    <p:set>
                                      <p:cBhvr>
                                        <p:cTn id="144" dur="1" fill="hold">
                                          <p:stCondLst>
                                            <p:cond delay="0"/>
                                          </p:stCondLst>
                                        </p:cTn>
                                        <p:tgtEl>
                                          <p:spTgt spid="99">
                                            <p:txEl>
                                              <p:pRg st="0" end="0"/>
                                            </p:txEl>
                                          </p:spTgt>
                                        </p:tgtEl>
                                        <p:attrNameLst>
                                          <p:attrName>style.visibility</p:attrName>
                                        </p:attrNameLst>
                                      </p:cBhvr>
                                      <p:to>
                                        <p:strVal val="visible"/>
                                      </p:to>
                                    </p:set>
                                    <p:animEffect transition="in" filter="fade">
                                      <p:cBhvr>
                                        <p:cTn id="145" dur="500"/>
                                        <p:tgtEl>
                                          <p:spTgt spid="99">
                                            <p:txEl>
                                              <p:pRg st="0" end="0"/>
                                            </p:txEl>
                                          </p:spTgt>
                                        </p:tgtEl>
                                      </p:cBhvr>
                                    </p:animEffect>
                                  </p:childTnLst>
                                </p:cTn>
                              </p:par>
                              <p:par>
                                <p:cTn id="146" presetID="10" presetClass="entr" presetSubtype="0" fill="hold" grpId="0" nodeType="withEffect">
                                  <p:stCondLst>
                                    <p:cond delay="250"/>
                                  </p:stCondLst>
                                  <p:childTnLst>
                                    <p:set>
                                      <p:cBhvr>
                                        <p:cTn id="147" dur="1" fill="hold">
                                          <p:stCondLst>
                                            <p:cond delay="0"/>
                                          </p:stCondLst>
                                        </p:cTn>
                                        <p:tgtEl>
                                          <p:spTgt spid="100"/>
                                        </p:tgtEl>
                                        <p:attrNameLst>
                                          <p:attrName>style.visibility</p:attrName>
                                        </p:attrNameLst>
                                      </p:cBhvr>
                                      <p:to>
                                        <p:strVal val="visible"/>
                                      </p:to>
                                    </p:set>
                                    <p:animEffect transition="in" filter="fade">
                                      <p:cBhvr>
                                        <p:cTn id="148" dur="500"/>
                                        <p:tgtEl>
                                          <p:spTgt spid="100"/>
                                        </p:tgtEl>
                                      </p:cBhvr>
                                    </p:animEffect>
                                  </p:childTnLst>
                                </p:cTn>
                              </p:par>
                              <p:par>
                                <p:cTn id="149" presetID="10" presetClass="entr" presetSubtype="0" fill="hold" grpId="0" nodeType="withEffect">
                                  <p:stCondLst>
                                    <p:cond delay="250"/>
                                  </p:stCondLst>
                                  <p:childTnLst>
                                    <p:set>
                                      <p:cBhvr>
                                        <p:cTn id="150" dur="1" fill="hold">
                                          <p:stCondLst>
                                            <p:cond delay="0"/>
                                          </p:stCondLst>
                                        </p:cTn>
                                        <p:tgtEl>
                                          <p:spTgt spid="101">
                                            <p:txEl>
                                              <p:pRg st="0" end="0"/>
                                            </p:txEl>
                                          </p:spTgt>
                                        </p:tgtEl>
                                        <p:attrNameLst>
                                          <p:attrName>style.visibility</p:attrName>
                                        </p:attrNameLst>
                                      </p:cBhvr>
                                      <p:to>
                                        <p:strVal val="visible"/>
                                      </p:to>
                                    </p:set>
                                    <p:animEffect transition="in" filter="fade">
                                      <p:cBhvr>
                                        <p:cTn id="151" dur="500"/>
                                        <p:tgtEl>
                                          <p:spTgt spid="101">
                                            <p:txEl>
                                              <p:pRg st="0" end="0"/>
                                            </p:txEl>
                                          </p:spTgt>
                                        </p:tgtEl>
                                      </p:cBhvr>
                                    </p:animEffect>
                                  </p:childTnLst>
                                </p:cTn>
                              </p:par>
                            </p:childTnLst>
                          </p:cTn>
                        </p:par>
                        <p:par>
                          <p:cTn id="152" fill="hold">
                            <p:stCondLst>
                              <p:cond delay="2750"/>
                            </p:stCondLst>
                            <p:childTnLst>
                              <p:par>
                                <p:cTn id="153" presetID="16" presetClass="entr" presetSubtype="37" fill="hold" nodeType="afterEffect">
                                  <p:stCondLst>
                                    <p:cond delay="250"/>
                                  </p:stCondLst>
                                  <p:childTnLst>
                                    <p:set>
                                      <p:cBhvr>
                                        <p:cTn id="154" dur="1" fill="hold">
                                          <p:stCondLst>
                                            <p:cond delay="0"/>
                                          </p:stCondLst>
                                        </p:cTn>
                                        <p:tgtEl>
                                          <p:spTgt spid="55"/>
                                        </p:tgtEl>
                                        <p:attrNameLst>
                                          <p:attrName>style.visibility</p:attrName>
                                        </p:attrNameLst>
                                      </p:cBhvr>
                                      <p:to>
                                        <p:strVal val="visible"/>
                                      </p:to>
                                    </p:set>
                                    <p:animEffect transition="in" filter="barn(outVertical)">
                                      <p:cBhvr>
                                        <p:cTn id="155" dur="500"/>
                                        <p:tgtEl>
                                          <p:spTgt spid="55"/>
                                        </p:tgtEl>
                                      </p:cBhvr>
                                    </p:animEffect>
                                  </p:childTnLst>
                                </p:cTn>
                              </p:par>
                              <p:par>
                                <p:cTn id="156" presetID="2" presetClass="entr" presetSubtype="4" decel="100000" fill="hold" grpId="0" nodeType="withEffect">
                                  <p:stCondLst>
                                    <p:cond delay="250"/>
                                  </p:stCondLst>
                                  <p:childTnLst>
                                    <p:set>
                                      <p:cBhvr>
                                        <p:cTn id="157" dur="1" fill="hold">
                                          <p:stCondLst>
                                            <p:cond delay="0"/>
                                          </p:stCondLst>
                                        </p:cTn>
                                        <p:tgtEl>
                                          <p:spTgt spid="56"/>
                                        </p:tgtEl>
                                        <p:attrNameLst>
                                          <p:attrName>style.visibility</p:attrName>
                                        </p:attrNameLst>
                                      </p:cBhvr>
                                      <p:to>
                                        <p:strVal val="visible"/>
                                      </p:to>
                                    </p:set>
                                    <p:anim calcmode="lin" valueType="num">
                                      <p:cBhvr additive="base">
                                        <p:cTn id="158" dur="500" fill="hold"/>
                                        <p:tgtEl>
                                          <p:spTgt spid="56"/>
                                        </p:tgtEl>
                                        <p:attrNameLst>
                                          <p:attrName>ppt_x</p:attrName>
                                        </p:attrNameLst>
                                      </p:cBhvr>
                                      <p:tavLst>
                                        <p:tav tm="0">
                                          <p:val>
                                            <p:strVal val="#ppt_x"/>
                                          </p:val>
                                        </p:tav>
                                        <p:tav tm="100000">
                                          <p:val>
                                            <p:strVal val="#ppt_x"/>
                                          </p:val>
                                        </p:tav>
                                      </p:tavLst>
                                    </p:anim>
                                    <p:anim calcmode="lin" valueType="num">
                                      <p:cBhvr additive="base">
                                        <p:cTn id="159"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9" grpId="0" build="p">
        <p:tmplLst>
          <p:tmpl lvl="1">
            <p:tnLst>
              <p:par>
                <p:cTn presetID="10" presetClass="entr" presetSubtype="0" fill="hold" nodeType="withEffect">
                  <p:stCondLst>
                    <p:cond delay="25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build="p">
        <p:tmplLst>
          <p:tmpl lvl="1">
            <p:tnLst>
              <p:par>
                <p:cTn presetID="10" presetClass="entr" presetSubtype="0"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10" presetClass="entr" presetSubtype="0"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animBg="1"/>
      <p:bldP spid="33" grpId="0" build="p">
        <p:tmplLst>
          <p:tmpl lvl="1">
            <p:tnLst>
              <p:par>
                <p:cTn presetID="10" presetClass="entr" presetSubtype="0"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build="p">
        <p:tmplLst>
          <p:tmpl lvl="1">
            <p:tnLst>
              <p:par>
                <p:cTn presetID="10" presetClass="entr" presetSubtype="0" fill="hold" nodeType="withEffect">
                  <p:stCondLst>
                    <p:cond delay="25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animBg="1"/>
      <p:bldP spid="37" grpId="0" build="p">
        <p:tmplLst>
          <p:tmpl lvl="1">
            <p:tnLst>
              <p:par>
                <p:cTn presetID="10" presetClass="entr" presetSubtype="0" fill="hold" nodeType="withEffect">
                  <p:stCondLst>
                    <p:cond delay="25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build="p">
        <p:tmplLst>
          <p:tmpl lvl="1">
            <p:tnLst>
              <p:par>
                <p:cTn presetID="10" presetClass="entr" presetSubtype="0" fill="hold" nodeType="withEffect">
                  <p:stCondLst>
                    <p:cond delay="25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56" grpId="0"/>
      <p:bldP spid="76" grpId="0" build="p">
        <p:tmplLst>
          <p:tmpl lvl="1">
            <p:tnLst>
              <p:par>
                <p:cTn presetID="10" presetClass="entr" presetSubtype="0" fill="hold" nodeType="withEffect">
                  <p:stCondLst>
                    <p:cond delay="250"/>
                  </p:stCondLst>
                  <p:childTnLst>
                    <p:set>
                      <p:cBhvr>
                        <p:cTn dur="1" fill="hold">
                          <p:stCondLst>
                            <p:cond delay="0"/>
                          </p:stCondLst>
                        </p:cTn>
                        <p:tgtEl>
                          <p:spTgt spid="76"/>
                        </p:tgtEl>
                        <p:attrNameLst>
                          <p:attrName>style.visibility</p:attrName>
                        </p:attrNameLst>
                      </p:cBhvr>
                      <p:to>
                        <p:strVal val="visible"/>
                      </p:to>
                    </p:set>
                    <p:animEffect transition="in" filter="fade">
                      <p:cBhvr>
                        <p:cTn dur="500"/>
                        <p:tgtEl>
                          <p:spTgt spid="76"/>
                        </p:tgtEl>
                      </p:cBhvr>
                    </p:animEffect>
                  </p:childTnLst>
                </p:cTn>
              </p:par>
            </p:tnLst>
          </p:tmpl>
        </p:tmplLst>
      </p:bldP>
      <p:bldP spid="77" grpId="0" build="p">
        <p:tmplLst>
          <p:tmpl lvl="1">
            <p:tnLst>
              <p:par>
                <p:cTn presetID="10" presetClass="entr" presetSubtype="0" fill="hold" nodeType="withEffect">
                  <p:stCondLst>
                    <p:cond delay="250"/>
                  </p:stCondLst>
                  <p:childTnLst>
                    <p:set>
                      <p:cBhvr>
                        <p:cTn dur="1" fill="hold">
                          <p:stCondLst>
                            <p:cond delay="0"/>
                          </p:stCondLst>
                        </p:cTn>
                        <p:tgtEl>
                          <p:spTgt spid="77"/>
                        </p:tgtEl>
                        <p:attrNameLst>
                          <p:attrName>style.visibility</p:attrName>
                        </p:attrNameLst>
                      </p:cBhvr>
                      <p:to>
                        <p:strVal val="visible"/>
                      </p:to>
                    </p:set>
                    <p:animEffect transition="in" filter="fade">
                      <p:cBhvr>
                        <p:cTn dur="500"/>
                        <p:tgtEl>
                          <p:spTgt spid="77"/>
                        </p:tgtEl>
                      </p:cBhvr>
                    </p:animEffect>
                  </p:childTnLst>
                </p:cTn>
              </p:par>
            </p:tnLst>
          </p:tmpl>
        </p:tmplLst>
      </p:bldP>
      <p:bldP spid="78" grpId="0" build="p">
        <p:tmplLst>
          <p:tmpl lvl="1">
            <p:tnLst>
              <p:par>
                <p:cTn presetID="10" presetClass="entr" presetSubtype="0" fill="hold" nodeType="withEffect">
                  <p:stCondLst>
                    <p:cond delay="250"/>
                  </p:stCondLst>
                  <p:childTnLst>
                    <p:set>
                      <p:cBhvr>
                        <p:cTn dur="1" fill="hold">
                          <p:stCondLst>
                            <p:cond delay="0"/>
                          </p:stCondLst>
                        </p:cTn>
                        <p:tgtEl>
                          <p:spTgt spid="78"/>
                        </p:tgtEl>
                        <p:attrNameLst>
                          <p:attrName>style.visibility</p:attrName>
                        </p:attrNameLst>
                      </p:cBhvr>
                      <p:to>
                        <p:strVal val="visible"/>
                      </p:to>
                    </p:set>
                    <p:animEffect transition="in" filter="fade">
                      <p:cBhvr>
                        <p:cTn dur="500"/>
                        <p:tgtEl>
                          <p:spTgt spid="78"/>
                        </p:tgtEl>
                      </p:cBhvr>
                    </p:animEffect>
                  </p:childTnLst>
                </p:cTn>
              </p:par>
            </p:tnLst>
          </p:tmpl>
        </p:tmplLst>
      </p:bldP>
      <p:bldP spid="79" grpId="0" animBg="1"/>
      <p:bldP spid="80" grpId="0" build="p">
        <p:tmplLst>
          <p:tmpl lvl="1">
            <p:tnLst>
              <p:par>
                <p:cTn presetID="10" presetClass="entr" presetSubtype="0" fill="hold" nodeType="withEffect">
                  <p:stCondLst>
                    <p:cond delay="250"/>
                  </p:stCondLst>
                  <p:childTnLst>
                    <p:set>
                      <p:cBhvr>
                        <p:cTn dur="1" fill="hold">
                          <p:stCondLst>
                            <p:cond delay="0"/>
                          </p:stCondLst>
                        </p:cTn>
                        <p:tgtEl>
                          <p:spTgt spid="80"/>
                        </p:tgtEl>
                        <p:attrNameLst>
                          <p:attrName>style.visibility</p:attrName>
                        </p:attrNameLst>
                      </p:cBhvr>
                      <p:to>
                        <p:strVal val="visible"/>
                      </p:to>
                    </p:set>
                    <p:animEffect transition="in" filter="fade">
                      <p:cBhvr>
                        <p:cTn dur="500"/>
                        <p:tgtEl>
                          <p:spTgt spid="80"/>
                        </p:tgtEl>
                      </p:cBhvr>
                    </p:animEffect>
                  </p:childTnLst>
                </p:cTn>
              </p:par>
            </p:tnLst>
          </p:tmpl>
        </p:tmplLst>
      </p:bldP>
      <p:bldP spid="81" grpId="0" animBg="1"/>
      <p:bldP spid="82" grpId="0" build="p">
        <p:tmplLst>
          <p:tmpl lvl="1">
            <p:tnLst>
              <p:par>
                <p:cTn presetID="10" presetClass="entr" presetSubtype="0" fill="hold" nodeType="withEffect">
                  <p:stCondLst>
                    <p:cond delay="250"/>
                  </p:stCondLst>
                  <p:childTnLst>
                    <p:set>
                      <p:cBhvr>
                        <p:cTn dur="1" fill="hold">
                          <p:stCondLst>
                            <p:cond delay="0"/>
                          </p:stCondLst>
                        </p:cTn>
                        <p:tgtEl>
                          <p:spTgt spid="82"/>
                        </p:tgtEl>
                        <p:attrNameLst>
                          <p:attrName>style.visibility</p:attrName>
                        </p:attrNameLst>
                      </p:cBhvr>
                      <p:to>
                        <p:strVal val="visible"/>
                      </p:to>
                    </p:set>
                    <p:animEffect transition="in" filter="fade">
                      <p:cBhvr>
                        <p:cTn dur="500"/>
                        <p:tgtEl>
                          <p:spTgt spid="82"/>
                        </p:tgtEl>
                      </p:cBhvr>
                    </p:animEffect>
                  </p:childTnLst>
                </p:cTn>
              </p:par>
            </p:tnLst>
          </p:tmpl>
        </p:tmplLst>
      </p:bldP>
      <p:bldP spid="83" grpId="0" animBg="1"/>
      <p:bldP spid="84" grpId="0" build="p">
        <p:tmplLst>
          <p:tmpl lvl="1">
            <p:tnLst>
              <p:par>
                <p:cTn presetID="10" presetClass="entr" presetSubtype="0" fill="hold" nodeType="withEffect">
                  <p:stCondLst>
                    <p:cond delay="250"/>
                  </p:stCondLst>
                  <p:childTnLst>
                    <p:set>
                      <p:cBhvr>
                        <p:cTn dur="1" fill="hold">
                          <p:stCondLst>
                            <p:cond delay="0"/>
                          </p:stCondLst>
                        </p:cTn>
                        <p:tgtEl>
                          <p:spTgt spid="84"/>
                        </p:tgtEl>
                        <p:attrNameLst>
                          <p:attrName>style.visibility</p:attrName>
                        </p:attrNameLst>
                      </p:cBhvr>
                      <p:to>
                        <p:strVal val="visible"/>
                      </p:to>
                    </p:set>
                    <p:animEffect transition="in" filter="fade">
                      <p:cBhvr>
                        <p:cTn dur="500"/>
                        <p:tgtEl>
                          <p:spTgt spid="84"/>
                        </p:tgtEl>
                      </p:cBhvr>
                    </p:animEffect>
                  </p:childTnLst>
                </p:cTn>
              </p:par>
            </p:tnLst>
          </p:tmpl>
        </p:tmplLst>
      </p:bldP>
      <p:bldP spid="85" grpId="0" animBg="1"/>
      <p:bldP spid="86" grpId="0" build="p">
        <p:tmplLst>
          <p:tmpl lvl="1">
            <p:tnLst>
              <p:par>
                <p:cTn presetID="10" presetClass="entr" presetSubtype="0" fill="hold" nodeType="withEffect">
                  <p:stCondLst>
                    <p:cond delay="250"/>
                  </p:stCondLst>
                  <p:childTnLst>
                    <p:set>
                      <p:cBhvr>
                        <p:cTn dur="1" fill="hold">
                          <p:stCondLst>
                            <p:cond delay="0"/>
                          </p:stCondLst>
                        </p:cTn>
                        <p:tgtEl>
                          <p:spTgt spid="86"/>
                        </p:tgtEl>
                        <p:attrNameLst>
                          <p:attrName>style.visibility</p:attrName>
                        </p:attrNameLst>
                      </p:cBhvr>
                      <p:to>
                        <p:strVal val="visible"/>
                      </p:to>
                    </p:set>
                    <p:animEffect transition="in" filter="fade">
                      <p:cBhvr>
                        <p:cTn dur="500"/>
                        <p:tgtEl>
                          <p:spTgt spid="86"/>
                        </p:tgtEl>
                      </p:cBhvr>
                    </p:animEffect>
                  </p:childTnLst>
                </p:cTn>
              </p:par>
            </p:tnLst>
          </p:tmpl>
        </p:tmplLst>
      </p:bldP>
      <p:bldP spid="91" grpId="0" build="p">
        <p:tmplLst>
          <p:tmpl lvl="1">
            <p:tnLst>
              <p:par>
                <p:cTn presetID="10" presetClass="entr" presetSubtype="0" fill="hold" nodeType="withEffect">
                  <p:stCondLst>
                    <p:cond delay="250"/>
                  </p:stCondLst>
                  <p:childTnLst>
                    <p:set>
                      <p:cBhvr>
                        <p:cTn dur="1" fill="hold">
                          <p:stCondLst>
                            <p:cond delay="0"/>
                          </p:stCondLst>
                        </p:cTn>
                        <p:tgtEl>
                          <p:spTgt spid="91"/>
                        </p:tgtEl>
                        <p:attrNameLst>
                          <p:attrName>style.visibility</p:attrName>
                        </p:attrNameLst>
                      </p:cBhvr>
                      <p:to>
                        <p:strVal val="visible"/>
                      </p:to>
                    </p:set>
                    <p:animEffect transition="in" filter="fade">
                      <p:cBhvr>
                        <p:cTn dur="500"/>
                        <p:tgtEl>
                          <p:spTgt spid="91"/>
                        </p:tgtEl>
                      </p:cBhvr>
                    </p:animEffect>
                  </p:childTnLst>
                </p:cTn>
              </p:par>
            </p:tnLst>
          </p:tmpl>
        </p:tmplLst>
      </p:bldP>
      <p:bldP spid="92" grpId="0" build="p">
        <p:tmplLst>
          <p:tmpl lvl="1">
            <p:tnLst>
              <p:par>
                <p:cTn presetID="10" presetClass="entr" presetSubtype="0" fill="hold" nodeType="withEffect">
                  <p:stCondLst>
                    <p:cond delay="250"/>
                  </p:stCondLst>
                  <p:childTnLst>
                    <p:set>
                      <p:cBhvr>
                        <p:cTn dur="1" fill="hold">
                          <p:stCondLst>
                            <p:cond delay="0"/>
                          </p:stCondLst>
                        </p:cTn>
                        <p:tgtEl>
                          <p:spTgt spid="92"/>
                        </p:tgtEl>
                        <p:attrNameLst>
                          <p:attrName>style.visibility</p:attrName>
                        </p:attrNameLst>
                      </p:cBhvr>
                      <p:to>
                        <p:strVal val="visible"/>
                      </p:to>
                    </p:set>
                    <p:animEffect transition="in" filter="fade">
                      <p:cBhvr>
                        <p:cTn dur="500"/>
                        <p:tgtEl>
                          <p:spTgt spid="92"/>
                        </p:tgtEl>
                      </p:cBhvr>
                    </p:animEffect>
                  </p:childTnLst>
                </p:cTn>
              </p:par>
            </p:tnLst>
          </p:tmpl>
        </p:tmplLst>
      </p:bldP>
      <p:bldP spid="93" grpId="0" build="p">
        <p:tmplLst>
          <p:tmpl lvl="1">
            <p:tnLst>
              <p:par>
                <p:cTn presetID="10" presetClass="entr" presetSubtype="0" fill="hold" nodeType="withEffect">
                  <p:stCondLst>
                    <p:cond delay="250"/>
                  </p:stCondLst>
                  <p:childTnLst>
                    <p:set>
                      <p:cBhvr>
                        <p:cTn dur="1" fill="hold">
                          <p:stCondLst>
                            <p:cond delay="0"/>
                          </p:stCondLst>
                        </p:cTn>
                        <p:tgtEl>
                          <p:spTgt spid="93"/>
                        </p:tgtEl>
                        <p:attrNameLst>
                          <p:attrName>style.visibility</p:attrName>
                        </p:attrNameLst>
                      </p:cBhvr>
                      <p:to>
                        <p:strVal val="visible"/>
                      </p:to>
                    </p:set>
                    <p:animEffect transition="in" filter="fade">
                      <p:cBhvr>
                        <p:cTn dur="500"/>
                        <p:tgtEl>
                          <p:spTgt spid="93"/>
                        </p:tgtEl>
                      </p:cBhvr>
                    </p:animEffect>
                  </p:childTnLst>
                </p:cTn>
              </p:par>
            </p:tnLst>
          </p:tmpl>
        </p:tmplLst>
      </p:bldP>
      <p:bldP spid="94" grpId="0" animBg="1"/>
      <p:bldP spid="95" grpId="0" build="p">
        <p:tmplLst>
          <p:tmpl lvl="1">
            <p:tnLst>
              <p:par>
                <p:cTn presetID="10" presetClass="entr" presetSubtype="0" fill="hold" nodeType="withEffect">
                  <p:stCondLst>
                    <p:cond delay="250"/>
                  </p:stCondLst>
                  <p:childTnLst>
                    <p:set>
                      <p:cBhvr>
                        <p:cTn dur="1" fill="hold">
                          <p:stCondLst>
                            <p:cond delay="0"/>
                          </p:stCondLst>
                        </p:cTn>
                        <p:tgtEl>
                          <p:spTgt spid="95"/>
                        </p:tgtEl>
                        <p:attrNameLst>
                          <p:attrName>style.visibility</p:attrName>
                        </p:attrNameLst>
                      </p:cBhvr>
                      <p:to>
                        <p:strVal val="visible"/>
                      </p:to>
                    </p:set>
                    <p:animEffect transition="in" filter="fade">
                      <p:cBhvr>
                        <p:cTn dur="500"/>
                        <p:tgtEl>
                          <p:spTgt spid="95"/>
                        </p:tgtEl>
                      </p:cBhvr>
                    </p:animEffect>
                  </p:childTnLst>
                </p:cTn>
              </p:par>
            </p:tnLst>
          </p:tmpl>
        </p:tmplLst>
      </p:bldP>
      <p:bldP spid="96" grpId="0" animBg="1"/>
      <p:bldP spid="97" grpId="0" build="p">
        <p:tmplLst>
          <p:tmpl lvl="1">
            <p:tnLst>
              <p:par>
                <p:cTn presetID="10" presetClass="entr" presetSubtype="0" fill="hold" nodeType="withEffect">
                  <p:stCondLst>
                    <p:cond delay="250"/>
                  </p:stCondLst>
                  <p:childTnLst>
                    <p:set>
                      <p:cBhvr>
                        <p:cTn dur="1" fill="hold">
                          <p:stCondLst>
                            <p:cond delay="0"/>
                          </p:stCondLst>
                        </p:cTn>
                        <p:tgtEl>
                          <p:spTgt spid="97"/>
                        </p:tgtEl>
                        <p:attrNameLst>
                          <p:attrName>style.visibility</p:attrName>
                        </p:attrNameLst>
                      </p:cBhvr>
                      <p:to>
                        <p:strVal val="visible"/>
                      </p:to>
                    </p:set>
                    <p:animEffect transition="in" filter="fade">
                      <p:cBhvr>
                        <p:cTn dur="500"/>
                        <p:tgtEl>
                          <p:spTgt spid="97"/>
                        </p:tgtEl>
                      </p:cBhvr>
                    </p:animEffect>
                  </p:childTnLst>
                </p:cTn>
              </p:par>
            </p:tnLst>
          </p:tmpl>
        </p:tmplLst>
      </p:bldP>
      <p:bldP spid="98" grpId="0" animBg="1"/>
      <p:bldP spid="99" grpId="0" build="p">
        <p:tmplLst>
          <p:tmpl lvl="1">
            <p:tnLst>
              <p:par>
                <p:cTn presetID="10" presetClass="entr" presetSubtype="0" fill="hold" nodeType="withEffect">
                  <p:stCondLst>
                    <p:cond delay="250"/>
                  </p:stCondLst>
                  <p:childTnLst>
                    <p:set>
                      <p:cBhvr>
                        <p:cTn dur="1" fill="hold">
                          <p:stCondLst>
                            <p:cond delay="0"/>
                          </p:stCondLst>
                        </p:cTn>
                        <p:tgtEl>
                          <p:spTgt spid="99"/>
                        </p:tgtEl>
                        <p:attrNameLst>
                          <p:attrName>style.visibility</p:attrName>
                        </p:attrNameLst>
                      </p:cBhvr>
                      <p:to>
                        <p:strVal val="visible"/>
                      </p:to>
                    </p:set>
                    <p:animEffect transition="in" filter="fade">
                      <p:cBhvr>
                        <p:cTn dur="500"/>
                        <p:tgtEl>
                          <p:spTgt spid="99"/>
                        </p:tgtEl>
                      </p:cBhvr>
                    </p:animEffect>
                  </p:childTnLst>
                </p:cTn>
              </p:par>
            </p:tnLst>
          </p:tmpl>
        </p:tmplLst>
      </p:bldP>
      <p:bldP spid="100" grpId="0" animBg="1"/>
      <p:bldP spid="101" grpId="0" build="p">
        <p:tmplLst>
          <p:tmpl lvl="1">
            <p:tnLst>
              <p:par>
                <p:cTn presetID="10" presetClass="entr" presetSubtype="0" fill="hold" nodeType="withEffect">
                  <p:stCondLst>
                    <p:cond delay="250"/>
                  </p:stCondLst>
                  <p:childTnLst>
                    <p:set>
                      <p:cBhvr>
                        <p:cTn dur="1" fill="hold">
                          <p:stCondLst>
                            <p:cond delay="0"/>
                          </p:stCondLst>
                        </p:cTn>
                        <p:tgtEl>
                          <p:spTgt spid="101"/>
                        </p:tgtEl>
                        <p:attrNameLst>
                          <p:attrName>style.visibility</p:attrName>
                        </p:attrNameLst>
                      </p:cBhvr>
                      <p:to>
                        <p:strVal val="visible"/>
                      </p:to>
                    </p:set>
                    <p:animEffect transition="in" filter="fade">
                      <p:cBhvr>
                        <p:cTn dur="500"/>
                        <p:tgtEl>
                          <p:spTgt spid="101"/>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orkers">
    <p:spTree>
      <p:nvGrpSpPr>
        <p:cNvPr id="1" name=""/>
        <p:cNvGrpSpPr/>
        <p:nvPr/>
      </p:nvGrpSpPr>
      <p:grpSpPr>
        <a:xfrm>
          <a:off x="0" y="0"/>
          <a:ext cx="0" cy="0"/>
          <a:chOff x="0" y="0"/>
          <a:chExt cx="0" cy="0"/>
        </a:xfrm>
      </p:grpSpPr>
      <p:sp>
        <p:nvSpPr>
          <p:cNvPr id="12" name="正方形/長方形 11"/>
          <p:cNvSpPr/>
          <p:nvPr userDrawn="1"/>
        </p:nvSpPr>
        <p:spPr>
          <a:xfrm>
            <a:off x="0" y="0"/>
            <a:ext cx="18286413" cy="5953590"/>
          </a:xfrm>
          <a:prstGeom prst="rect">
            <a:avLst/>
          </a:prstGeom>
          <a:solidFill>
            <a:schemeClr val="accent1">
              <a:lumMod val="20000"/>
              <a:lumOff val="8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正方形/長方形 8"/>
          <p:cNvSpPr/>
          <p:nvPr userDrawn="1"/>
        </p:nvSpPr>
        <p:spPr>
          <a:xfrm>
            <a:off x="0" y="5908584"/>
            <a:ext cx="18286413" cy="4378415"/>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11" name="図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66368" y="1104847"/>
            <a:ext cx="830480" cy="4192709"/>
          </a:xfrm>
          <a:prstGeom prst="rect">
            <a:avLst/>
          </a:prstGeom>
          <a:effectLst>
            <a:outerShdw blurRad="76200" dir="13500000" sy="23000" kx="1200000" algn="br" rotWithShape="0">
              <a:prstClr val="black">
                <a:alpha val="20000"/>
              </a:prstClr>
            </a:outerShdw>
          </a:effectLst>
        </p:spPr>
      </p:pic>
      <p:pic>
        <p:nvPicPr>
          <p:cNvPr id="3" name="図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54832" y="1180642"/>
            <a:ext cx="1295500" cy="4494754"/>
          </a:xfrm>
          <a:prstGeom prst="rect">
            <a:avLst/>
          </a:prstGeom>
          <a:effectLst>
            <a:outerShdw blurRad="76200" dir="13500000" sy="23000" kx="1200000" algn="br" rotWithShape="0">
              <a:prstClr val="black">
                <a:alpha val="20000"/>
              </a:prstClr>
            </a:outerShdw>
          </a:effectLst>
        </p:spPr>
      </p:pic>
      <p:pic>
        <p:nvPicPr>
          <p:cNvPr id="4" name="図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68131" y="958035"/>
            <a:ext cx="1678629" cy="4939971"/>
          </a:xfrm>
          <a:prstGeom prst="rect">
            <a:avLst/>
          </a:prstGeom>
          <a:effectLst>
            <a:outerShdw blurRad="76200" dir="13500000" sy="23000" kx="1200000" algn="br" rotWithShape="0">
              <a:prstClr val="black">
                <a:alpha val="20000"/>
              </a:prstClr>
            </a:outerShdw>
          </a:effectLst>
        </p:spPr>
      </p:pic>
      <p:pic>
        <p:nvPicPr>
          <p:cNvPr id="10" name="図 9"/>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172876" y="1476823"/>
            <a:ext cx="1446565" cy="4182464"/>
          </a:xfrm>
          <a:prstGeom prst="rect">
            <a:avLst/>
          </a:prstGeom>
          <a:effectLst>
            <a:outerShdw blurRad="76200" dir="13500000" sy="23000" kx="1200000" algn="br" rotWithShape="0">
              <a:prstClr val="black">
                <a:alpha val="20000"/>
              </a:prstClr>
            </a:outerShdw>
          </a:effectLst>
        </p:spPr>
      </p:pic>
      <p:pic>
        <p:nvPicPr>
          <p:cNvPr id="5" name="図 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552696" y="1090061"/>
            <a:ext cx="1142784" cy="4077159"/>
          </a:xfrm>
          <a:prstGeom prst="rect">
            <a:avLst/>
          </a:prstGeom>
          <a:effectLst>
            <a:outerShdw blurRad="76200" dir="13500000" sy="23000" kx="1200000" algn="br" rotWithShape="0">
              <a:prstClr val="black">
                <a:alpha val="20000"/>
              </a:prstClr>
            </a:outerShdw>
          </a:effectLst>
        </p:spPr>
      </p:pic>
      <p:sp>
        <p:nvSpPr>
          <p:cNvPr id="26" name="テキスト プレースホルダー 11"/>
          <p:cNvSpPr>
            <a:spLocks noGrp="1"/>
          </p:cNvSpPr>
          <p:nvPr>
            <p:ph type="body" sz="quarter" idx="15" hasCustomPrompt="1"/>
          </p:nvPr>
        </p:nvSpPr>
        <p:spPr>
          <a:xfrm>
            <a:off x="727271" y="6448645"/>
            <a:ext cx="16831870" cy="2459238"/>
          </a:xfrm>
        </p:spPr>
        <p:txBody>
          <a:bodyPr anchor="b">
            <a:noAutofit/>
          </a:bodyPr>
          <a:lstStyle>
            <a:lvl1pPr algn="ctr">
              <a:lnSpc>
                <a:spcPct val="100000"/>
              </a:lnSpc>
              <a:spcBef>
                <a:spcPts val="0"/>
              </a:spcBef>
              <a:defRPr sz="15000" spc="600" baseline="0">
                <a:solidFill>
                  <a:schemeClr val="bg1"/>
                </a:solidFill>
                <a:latin typeface="+mj-lt"/>
              </a:defRPr>
            </a:lvl1pPr>
          </a:lstStyle>
          <a:p>
            <a:pPr lvl="0"/>
            <a:r>
              <a:rPr lang="en-US" altLang="ja-JP" dirty="0" smtClean="0"/>
              <a:t>TEXT HERE</a:t>
            </a:r>
            <a:endParaRPr lang="en-US" dirty="0"/>
          </a:p>
        </p:txBody>
      </p:sp>
      <p:sp>
        <p:nvSpPr>
          <p:cNvPr id="27" name="テキスト プレースホルダー 11"/>
          <p:cNvSpPr>
            <a:spLocks noGrp="1"/>
          </p:cNvSpPr>
          <p:nvPr>
            <p:ph type="body" sz="quarter" idx="22" hasCustomPrompt="1"/>
          </p:nvPr>
        </p:nvSpPr>
        <p:spPr>
          <a:xfrm>
            <a:off x="727272" y="8626017"/>
            <a:ext cx="16831870" cy="990111"/>
          </a:xfrm>
        </p:spPr>
        <p:txBody>
          <a:bodyPr anchor="ctr">
            <a:noAutofit/>
          </a:bodyPr>
          <a:lstStyle>
            <a:lvl1pPr algn="ctr">
              <a:lnSpc>
                <a:spcPct val="100000"/>
              </a:lnSpc>
              <a:spcBef>
                <a:spcPts val="0"/>
              </a:spcBef>
              <a:defRPr sz="3600" spc="300" baseline="0">
                <a:solidFill>
                  <a:schemeClr val="bg1"/>
                </a:solidFill>
                <a:latin typeface="+mj-lt"/>
              </a:defRPr>
            </a:lvl1pPr>
          </a:lstStyle>
          <a:p>
            <a:pPr lvl="0"/>
            <a:r>
              <a:rPr lang="en-US" altLang="ja-JP" dirty="0" smtClean="0"/>
              <a:t>TEXT HERE</a:t>
            </a:r>
            <a:endParaRPr lang="en-US" dirty="0"/>
          </a:p>
        </p:txBody>
      </p:sp>
    </p:spTree>
    <p:extLst>
      <p:ext uri="{BB962C8B-B14F-4D97-AF65-F5344CB8AC3E}">
        <p14:creationId xmlns:p14="http://schemas.microsoft.com/office/powerpoint/2010/main" val="4021662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25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25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1+#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25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ppt_y"/>
                                          </p:val>
                                        </p:tav>
                                        <p:tav tm="100000">
                                          <p:val>
                                            <p:strVal val="#ppt_y"/>
                                          </p:val>
                                        </p:tav>
                                      </p:tavLst>
                                    </p:anim>
                                  </p:childTnLst>
                                </p:cTn>
                              </p:par>
                            </p:childTnLst>
                          </p:cTn>
                        </p:par>
                        <p:par>
                          <p:cTn id="25" fill="hold">
                            <p:stCondLst>
                              <p:cond delay="750"/>
                            </p:stCondLst>
                            <p:childTnLst>
                              <p:par>
                                <p:cTn id="26" presetID="2" presetClass="entr" presetSubtype="8" decel="100000" fill="hold" grpId="0" nodeType="afterEffect">
                                  <p:stCondLst>
                                    <p:cond delay="0"/>
                                  </p:stCondLst>
                                  <p:iterate type="lt">
                                    <p:tmPct val="10000"/>
                                  </p:iterate>
                                  <p:childTnLst>
                                    <p:set>
                                      <p:cBhvr>
                                        <p:cTn id="27" dur="1" fill="hold">
                                          <p:stCondLst>
                                            <p:cond delay="0"/>
                                          </p:stCondLst>
                                        </p:cTn>
                                        <p:tgtEl>
                                          <p:spTgt spid="26">
                                            <p:txEl>
                                              <p:pRg st="0" end="0"/>
                                            </p:txEl>
                                          </p:spTgt>
                                        </p:tgtEl>
                                        <p:attrNameLst>
                                          <p:attrName>style.visibility</p:attrName>
                                        </p:attrNameLst>
                                      </p:cBhvr>
                                      <p:to>
                                        <p:strVal val="visible"/>
                                      </p:to>
                                    </p:set>
                                    <p:anim calcmode="lin" valueType="num">
                                      <p:cBhvr additive="base">
                                        <p:cTn id="28" dur="500" fill="hold"/>
                                        <p:tgtEl>
                                          <p:spTgt spid="26">
                                            <p:txEl>
                                              <p:pRg st="0" end="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26">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2" decel="100000" fill="hold" grpId="0" nodeType="withEffect">
                                  <p:stCondLst>
                                    <p:cond delay="250"/>
                                  </p:stCondLst>
                                  <p:iterate type="wd">
                                    <p:tmPct val="10000"/>
                                  </p:iterate>
                                  <p:childTnLst>
                                    <p:set>
                                      <p:cBhvr>
                                        <p:cTn id="31" dur="1" fill="hold">
                                          <p:stCondLst>
                                            <p:cond delay="0"/>
                                          </p:stCondLst>
                                        </p:cTn>
                                        <p:tgtEl>
                                          <p:spTgt spid="27">
                                            <p:txEl>
                                              <p:pRg st="0" end="0"/>
                                            </p:txEl>
                                          </p:spTgt>
                                        </p:tgtEl>
                                        <p:attrNameLst>
                                          <p:attrName>style.visibility</p:attrName>
                                        </p:attrNameLst>
                                      </p:cBhvr>
                                      <p:to>
                                        <p:strVal val="visible"/>
                                      </p:to>
                                    </p:set>
                                    <p:anim calcmode="lin" valueType="num">
                                      <p:cBhvr additive="base">
                                        <p:cTn id="32"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tmplLst>
          <p:tmpl lvl="1">
            <p:tnLst>
              <p:par>
                <p:cTn presetID="2" presetClass="entr" presetSubtype="8" decel="100000" fill="hold" nodeType="afterEffect">
                  <p:stCondLst>
                    <p:cond delay="0"/>
                  </p:stCondLst>
                  <p:iterate type="lt">
                    <p:tmPct val="10000"/>
                  </p:iterate>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0-#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7" grpId="0" build="p">
        <p:tmplLst>
          <p:tmpl lvl="1">
            <p:tnLst>
              <p:par>
                <p:cTn presetID="2" presetClass="entr" presetSubtype="2" decel="100000" fill="hold" nodeType="withEffect">
                  <p:stCondLst>
                    <p:cond delay="250"/>
                  </p:stCondLst>
                  <p:iterate type="wd">
                    <p:tmPct val="10000"/>
                  </p:iterate>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Normal Table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1 つの角を丸めた四角形 4"/>
          <p:cNvSpPr/>
          <p:nvPr userDrawn="1"/>
        </p:nvSpPr>
        <p:spPr>
          <a:xfrm flipH="1">
            <a:off x="1034618" y="2668225"/>
            <a:ext cx="3780420" cy="1048493"/>
          </a:xfrm>
          <a:prstGeom prst="round1Rect">
            <a:avLst/>
          </a:prstGeom>
          <a:solidFill>
            <a:schemeClr val="accent1">
              <a:lumMod val="7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正方形/長方形 5"/>
          <p:cNvSpPr/>
          <p:nvPr userDrawn="1"/>
        </p:nvSpPr>
        <p:spPr>
          <a:xfrm>
            <a:off x="4878870" y="2668225"/>
            <a:ext cx="4042080" cy="10484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正方形/長方形 6"/>
          <p:cNvSpPr/>
          <p:nvPr userDrawn="1"/>
        </p:nvSpPr>
        <p:spPr>
          <a:xfrm>
            <a:off x="8989720" y="2668225"/>
            <a:ext cx="4042080" cy="10484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1 つの角を丸めた四角形 7"/>
          <p:cNvSpPr/>
          <p:nvPr userDrawn="1"/>
        </p:nvSpPr>
        <p:spPr>
          <a:xfrm>
            <a:off x="13100571" y="2668225"/>
            <a:ext cx="4042080" cy="1048493"/>
          </a:xfrm>
          <a:prstGeom prst="round1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正方形/長方形 8"/>
          <p:cNvSpPr/>
          <p:nvPr userDrawn="1"/>
        </p:nvSpPr>
        <p:spPr>
          <a:xfrm>
            <a:off x="1037960" y="3787309"/>
            <a:ext cx="3777078" cy="66029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正方形/長方形 9"/>
          <p:cNvSpPr/>
          <p:nvPr userDrawn="1"/>
        </p:nvSpPr>
        <p:spPr>
          <a:xfrm>
            <a:off x="1037960" y="4534003"/>
            <a:ext cx="3777078" cy="66029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正方形/長方形 10"/>
          <p:cNvSpPr/>
          <p:nvPr userDrawn="1"/>
        </p:nvSpPr>
        <p:spPr>
          <a:xfrm>
            <a:off x="1037960" y="5280697"/>
            <a:ext cx="3777078" cy="66029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1 つの角を丸めた四角形 13"/>
          <p:cNvSpPr/>
          <p:nvPr userDrawn="1"/>
        </p:nvSpPr>
        <p:spPr>
          <a:xfrm flipH="1" flipV="1">
            <a:off x="1037960" y="6011158"/>
            <a:ext cx="3777078" cy="660290"/>
          </a:xfrm>
          <a:prstGeom prst="round1Rect">
            <a:avLst>
              <a:gd name="adj" fmla="val 31639"/>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7" name="正方形/長方形 16"/>
          <p:cNvSpPr/>
          <p:nvPr userDrawn="1"/>
        </p:nvSpPr>
        <p:spPr>
          <a:xfrm>
            <a:off x="4878870" y="3787309"/>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 name="正方形/長方形 17"/>
          <p:cNvSpPr/>
          <p:nvPr userDrawn="1"/>
        </p:nvSpPr>
        <p:spPr>
          <a:xfrm>
            <a:off x="4878870" y="4534003"/>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9" name="正方形/長方形 18"/>
          <p:cNvSpPr/>
          <p:nvPr userDrawn="1"/>
        </p:nvSpPr>
        <p:spPr>
          <a:xfrm>
            <a:off x="4878870" y="5280697"/>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2" name="正方形/長方形 21"/>
          <p:cNvSpPr/>
          <p:nvPr userDrawn="1"/>
        </p:nvSpPr>
        <p:spPr>
          <a:xfrm>
            <a:off x="4878870" y="6011158"/>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3" name="正方形/長方形 22"/>
          <p:cNvSpPr/>
          <p:nvPr userDrawn="1"/>
        </p:nvSpPr>
        <p:spPr>
          <a:xfrm>
            <a:off x="8989720" y="3787309"/>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4" name="正方形/長方形 23"/>
          <p:cNvSpPr/>
          <p:nvPr userDrawn="1"/>
        </p:nvSpPr>
        <p:spPr>
          <a:xfrm>
            <a:off x="8989720" y="4534003"/>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正方形/長方形 24"/>
          <p:cNvSpPr/>
          <p:nvPr userDrawn="1"/>
        </p:nvSpPr>
        <p:spPr>
          <a:xfrm>
            <a:off x="8989720" y="5280697"/>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8" name="正方形/長方形 27"/>
          <p:cNvSpPr/>
          <p:nvPr userDrawn="1"/>
        </p:nvSpPr>
        <p:spPr>
          <a:xfrm>
            <a:off x="8989720" y="6011158"/>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9" name="正方形/長方形 28"/>
          <p:cNvSpPr/>
          <p:nvPr userDrawn="1"/>
        </p:nvSpPr>
        <p:spPr>
          <a:xfrm>
            <a:off x="13100571" y="3787309"/>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0" name="正方形/長方形 29"/>
          <p:cNvSpPr/>
          <p:nvPr userDrawn="1"/>
        </p:nvSpPr>
        <p:spPr>
          <a:xfrm>
            <a:off x="13100571" y="4534003"/>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1" name="正方形/長方形 30"/>
          <p:cNvSpPr/>
          <p:nvPr userDrawn="1"/>
        </p:nvSpPr>
        <p:spPr>
          <a:xfrm>
            <a:off x="13100571" y="5280697"/>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1 つの角を丸めた四角形 33"/>
          <p:cNvSpPr/>
          <p:nvPr userDrawn="1"/>
        </p:nvSpPr>
        <p:spPr>
          <a:xfrm flipV="1">
            <a:off x="13100571" y="6011158"/>
            <a:ext cx="4042080" cy="660290"/>
          </a:xfrm>
          <a:prstGeom prst="round1Rect">
            <a:avLst>
              <a:gd name="adj" fmla="val 33510"/>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5" name="テキスト プレースホルダー 11"/>
          <p:cNvSpPr>
            <a:spLocks noGrp="1"/>
          </p:cNvSpPr>
          <p:nvPr>
            <p:ph type="body" sz="quarter" idx="36" hasCustomPrompt="1"/>
          </p:nvPr>
        </p:nvSpPr>
        <p:spPr>
          <a:xfrm>
            <a:off x="4878871" y="2805869"/>
            <a:ext cx="4042080" cy="773203"/>
          </a:xfrm>
        </p:spPr>
        <p:txBody>
          <a:bodyPr anchor="ctr">
            <a:noAutofit/>
          </a:bodyPr>
          <a:lstStyle>
            <a:lvl1pPr algn="ctr">
              <a:lnSpc>
                <a:spcPct val="120000"/>
              </a:lnSpc>
              <a:defRPr sz="2400" spc="300">
                <a:solidFill>
                  <a:schemeClr val="bg1"/>
                </a:solidFill>
                <a:latin typeface="+mj-lt"/>
              </a:defRPr>
            </a:lvl1pPr>
          </a:lstStyle>
          <a:p>
            <a:pPr lvl="0"/>
            <a:r>
              <a:rPr lang="en-US" altLang="ja-JP" dirty="0" smtClean="0"/>
              <a:t>TEXT HERE</a:t>
            </a:r>
            <a:endParaRPr lang="en-US" dirty="0"/>
          </a:p>
        </p:txBody>
      </p:sp>
      <p:sp>
        <p:nvSpPr>
          <p:cNvPr id="36" name="テキスト プレースホルダー 11"/>
          <p:cNvSpPr>
            <a:spLocks noGrp="1"/>
          </p:cNvSpPr>
          <p:nvPr>
            <p:ph type="body" sz="quarter" idx="37" hasCustomPrompt="1"/>
          </p:nvPr>
        </p:nvSpPr>
        <p:spPr>
          <a:xfrm>
            <a:off x="9000490" y="2805869"/>
            <a:ext cx="4042080" cy="773203"/>
          </a:xfrm>
        </p:spPr>
        <p:txBody>
          <a:bodyPr anchor="ctr">
            <a:noAutofit/>
          </a:bodyPr>
          <a:lstStyle>
            <a:lvl1pPr algn="ctr">
              <a:lnSpc>
                <a:spcPct val="120000"/>
              </a:lnSpc>
              <a:defRPr sz="2400" spc="300">
                <a:solidFill>
                  <a:schemeClr val="bg1"/>
                </a:solidFill>
                <a:latin typeface="+mj-lt"/>
              </a:defRPr>
            </a:lvl1pPr>
          </a:lstStyle>
          <a:p>
            <a:pPr lvl="0"/>
            <a:r>
              <a:rPr lang="en-US" altLang="ja-JP" dirty="0" smtClean="0"/>
              <a:t>TEXT HERE</a:t>
            </a:r>
            <a:endParaRPr lang="en-US" dirty="0"/>
          </a:p>
        </p:txBody>
      </p:sp>
      <p:sp>
        <p:nvSpPr>
          <p:cNvPr id="37" name="テキスト プレースホルダー 11"/>
          <p:cNvSpPr>
            <a:spLocks noGrp="1"/>
          </p:cNvSpPr>
          <p:nvPr>
            <p:ph type="body" sz="quarter" idx="38" hasCustomPrompt="1"/>
          </p:nvPr>
        </p:nvSpPr>
        <p:spPr>
          <a:xfrm>
            <a:off x="13086627" y="2805869"/>
            <a:ext cx="4042080" cy="773203"/>
          </a:xfrm>
        </p:spPr>
        <p:txBody>
          <a:bodyPr anchor="ctr">
            <a:noAutofit/>
          </a:bodyPr>
          <a:lstStyle>
            <a:lvl1pPr algn="ctr">
              <a:lnSpc>
                <a:spcPct val="120000"/>
              </a:lnSpc>
              <a:defRPr sz="2400" spc="300">
                <a:solidFill>
                  <a:schemeClr val="bg1"/>
                </a:solidFill>
                <a:latin typeface="+mj-lt"/>
              </a:defRPr>
            </a:lvl1pPr>
          </a:lstStyle>
          <a:p>
            <a:pPr lvl="0"/>
            <a:r>
              <a:rPr lang="en-US" altLang="ja-JP" dirty="0" smtClean="0"/>
              <a:t>TEXT HERE</a:t>
            </a:r>
            <a:endParaRPr lang="en-US" dirty="0"/>
          </a:p>
        </p:txBody>
      </p:sp>
      <p:sp>
        <p:nvSpPr>
          <p:cNvPr id="38" name="テキスト プレースホルダー 11"/>
          <p:cNvSpPr>
            <a:spLocks noGrp="1"/>
          </p:cNvSpPr>
          <p:nvPr>
            <p:ph type="body" sz="quarter" idx="39" hasCustomPrompt="1"/>
          </p:nvPr>
        </p:nvSpPr>
        <p:spPr>
          <a:xfrm>
            <a:off x="1037960" y="3805046"/>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dirty="0" smtClean="0"/>
              <a:t>TEXT HERE</a:t>
            </a:r>
            <a:endParaRPr lang="en-US" dirty="0"/>
          </a:p>
        </p:txBody>
      </p:sp>
      <p:sp>
        <p:nvSpPr>
          <p:cNvPr id="39" name="テキスト プレースホルダー 11"/>
          <p:cNvSpPr>
            <a:spLocks noGrp="1"/>
          </p:cNvSpPr>
          <p:nvPr>
            <p:ph type="body" sz="quarter" idx="40" hasCustomPrompt="1"/>
          </p:nvPr>
        </p:nvSpPr>
        <p:spPr>
          <a:xfrm>
            <a:off x="1037960" y="4534003"/>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dirty="0" smtClean="0"/>
              <a:t>TEXT HERE</a:t>
            </a:r>
            <a:endParaRPr lang="en-US" dirty="0"/>
          </a:p>
        </p:txBody>
      </p:sp>
      <p:sp>
        <p:nvSpPr>
          <p:cNvPr id="40" name="テキスト プレースホルダー 11"/>
          <p:cNvSpPr>
            <a:spLocks noGrp="1"/>
          </p:cNvSpPr>
          <p:nvPr>
            <p:ph type="body" sz="quarter" idx="41" hasCustomPrompt="1"/>
          </p:nvPr>
        </p:nvSpPr>
        <p:spPr>
          <a:xfrm>
            <a:off x="1037960" y="5280697"/>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dirty="0" smtClean="0"/>
              <a:t>TEXT HERE</a:t>
            </a:r>
            <a:endParaRPr lang="en-US" dirty="0"/>
          </a:p>
        </p:txBody>
      </p:sp>
      <p:sp>
        <p:nvSpPr>
          <p:cNvPr id="43" name="テキスト プレースホルダー 11"/>
          <p:cNvSpPr>
            <a:spLocks noGrp="1"/>
          </p:cNvSpPr>
          <p:nvPr>
            <p:ph type="body" sz="quarter" idx="44" hasCustomPrompt="1"/>
          </p:nvPr>
        </p:nvSpPr>
        <p:spPr>
          <a:xfrm>
            <a:off x="1037960" y="6023515"/>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dirty="0" smtClean="0"/>
              <a:t>TEXT HERE</a:t>
            </a:r>
            <a:endParaRPr lang="en-US" dirty="0"/>
          </a:p>
        </p:txBody>
      </p:sp>
      <p:sp>
        <p:nvSpPr>
          <p:cNvPr id="56" name="テキスト プレースホルダー 11"/>
          <p:cNvSpPr>
            <a:spLocks noGrp="1"/>
          </p:cNvSpPr>
          <p:nvPr>
            <p:ph type="body" sz="quarter" idx="45" hasCustomPrompt="1"/>
          </p:nvPr>
        </p:nvSpPr>
        <p:spPr>
          <a:xfrm>
            <a:off x="4878870" y="3822732"/>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sp>
        <p:nvSpPr>
          <p:cNvPr id="57" name="テキスト プレースホルダー 11"/>
          <p:cNvSpPr>
            <a:spLocks noGrp="1"/>
          </p:cNvSpPr>
          <p:nvPr>
            <p:ph type="body" sz="quarter" idx="46" hasCustomPrompt="1"/>
          </p:nvPr>
        </p:nvSpPr>
        <p:spPr>
          <a:xfrm>
            <a:off x="4875528" y="4551689"/>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sp>
        <p:nvSpPr>
          <p:cNvPr id="58" name="テキスト プレースホルダー 11"/>
          <p:cNvSpPr>
            <a:spLocks noGrp="1"/>
          </p:cNvSpPr>
          <p:nvPr>
            <p:ph type="body" sz="quarter" idx="47" hasCustomPrompt="1"/>
          </p:nvPr>
        </p:nvSpPr>
        <p:spPr>
          <a:xfrm>
            <a:off x="4875528" y="5298383"/>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sp>
        <p:nvSpPr>
          <p:cNvPr id="61" name="テキスト プレースホルダー 11"/>
          <p:cNvSpPr>
            <a:spLocks noGrp="1"/>
          </p:cNvSpPr>
          <p:nvPr>
            <p:ph type="body" sz="quarter" idx="50" hasCustomPrompt="1"/>
          </p:nvPr>
        </p:nvSpPr>
        <p:spPr>
          <a:xfrm>
            <a:off x="4871452" y="6041201"/>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sp>
        <p:nvSpPr>
          <p:cNvPr id="62" name="テキスト プレースホルダー 11"/>
          <p:cNvSpPr>
            <a:spLocks noGrp="1"/>
          </p:cNvSpPr>
          <p:nvPr>
            <p:ph type="body" sz="quarter" idx="51" hasCustomPrompt="1"/>
          </p:nvPr>
        </p:nvSpPr>
        <p:spPr>
          <a:xfrm>
            <a:off x="9007908" y="3822732"/>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sp>
        <p:nvSpPr>
          <p:cNvPr id="63" name="テキスト プレースホルダー 11"/>
          <p:cNvSpPr>
            <a:spLocks noGrp="1"/>
          </p:cNvSpPr>
          <p:nvPr>
            <p:ph type="body" sz="quarter" idx="52" hasCustomPrompt="1"/>
          </p:nvPr>
        </p:nvSpPr>
        <p:spPr>
          <a:xfrm>
            <a:off x="9004566" y="4551689"/>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sp>
        <p:nvSpPr>
          <p:cNvPr id="64" name="テキスト プレースホルダー 11"/>
          <p:cNvSpPr>
            <a:spLocks noGrp="1"/>
          </p:cNvSpPr>
          <p:nvPr>
            <p:ph type="body" sz="quarter" idx="53" hasCustomPrompt="1"/>
          </p:nvPr>
        </p:nvSpPr>
        <p:spPr>
          <a:xfrm>
            <a:off x="9004566" y="5298383"/>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sp>
        <p:nvSpPr>
          <p:cNvPr id="67" name="テキスト プレースホルダー 11"/>
          <p:cNvSpPr>
            <a:spLocks noGrp="1"/>
          </p:cNvSpPr>
          <p:nvPr>
            <p:ph type="body" sz="quarter" idx="56" hasCustomPrompt="1"/>
          </p:nvPr>
        </p:nvSpPr>
        <p:spPr>
          <a:xfrm>
            <a:off x="9000490" y="6041201"/>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sp>
        <p:nvSpPr>
          <p:cNvPr id="68" name="テキスト プレースホルダー 11"/>
          <p:cNvSpPr>
            <a:spLocks noGrp="1"/>
          </p:cNvSpPr>
          <p:nvPr>
            <p:ph type="body" sz="quarter" idx="57" hasCustomPrompt="1"/>
          </p:nvPr>
        </p:nvSpPr>
        <p:spPr>
          <a:xfrm>
            <a:off x="13100571" y="3822732"/>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sp>
        <p:nvSpPr>
          <p:cNvPr id="69" name="テキスト プレースホルダー 11"/>
          <p:cNvSpPr>
            <a:spLocks noGrp="1"/>
          </p:cNvSpPr>
          <p:nvPr>
            <p:ph type="body" sz="quarter" idx="58" hasCustomPrompt="1"/>
          </p:nvPr>
        </p:nvSpPr>
        <p:spPr>
          <a:xfrm>
            <a:off x="13097229" y="4551689"/>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sp>
        <p:nvSpPr>
          <p:cNvPr id="70" name="テキスト プレースホルダー 11"/>
          <p:cNvSpPr>
            <a:spLocks noGrp="1"/>
          </p:cNvSpPr>
          <p:nvPr>
            <p:ph type="body" sz="quarter" idx="59" hasCustomPrompt="1"/>
          </p:nvPr>
        </p:nvSpPr>
        <p:spPr>
          <a:xfrm>
            <a:off x="13097229" y="5298383"/>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sp>
        <p:nvSpPr>
          <p:cNvPr id="73" name="テキスト プレースホルダー 11"/>
          <p:cNvSpPr>
            <a:spLocks noGrp="1"/>
          </p:cNvSpPr>
          <p:nvPr>
            <p:ph type="body" sz="quarter" idx="62" hasCustomPrompt="1"/>
          </p:nvPr>
        </p:nvSpPr>
        <p:spPr>
          <a:xfrm>
            <a:off x="13093153" y="6041201"/>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cxnSp>
        <p:nvCxnSpPr>
          <p:cNvPr id="74" name="直線コネクタ 73"/>
          <p:cNvCxnSpPr/>
          <p:nvPr userDrawn="1"/>
        </p:nvCxnSpPr>
        <p:spPr>
          <a:xfrm flipH="1" flipV="1">
            <a:off x="3332956" y="7753789"/>
            <a:ext cx="11620500"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5" name="テキスト プレースホルダー 11"/>
          <p:cNvSpPr>
            <a:spLocks noGrp="1"/>
          </p:cNvSpPr>
          <p:nvPr>
            <p:ph type="body" sz="quarter" idx="63" hasCustomPrompt="1"/>
          </p:nvPr>
        </p:nvSpPr>
        <p:spPr>
          <a:xfrm>
            <a:off x="2097255" y="7975591"/>
            <a:ext cx="14102428" cy="1539112"/>
          </a:xfrm>
        </p:spPr>
        <p:txBody>
          <a:bodyPr anchor="t">
            <a:noAutofit/>
          </a:bodyPr>
          <a:lstStyle>
            <a:lvl1pPr algn="ctr">
              <a:lnSpc>
                <a:spcPct val="120000"/>
              </a:lnSpc>
              <a:spcBef>
                <a:spcPts val="0"/>
              </a:spcBef>
              <a:defRPr sz="24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1327395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5">
                                            <p:txEl>
                                              <p:pRg st="0" end="0"/>
                                            </p:txEl>
                                          </p:spTgt>
                                        </p:tgtEl>
                                        <p:attrNameLst>
                                          <p:attrName>style.visibility</p:attrName>
                                        </p:attrNameLst>
                                      </p:cBhvr>
                                      <p:to>
                                        <p:strVal val="visible"/>
                                      </p:to>
                                    </p:set>
                                    <p:animEffect transition="in" filter="fade">
                                      <p:cBhvr>
                                        <p:cTn id="19" dur="500"/>
                                        <p:tgtEl>
                                          <p:spTgt spid="35">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6">
                                            <p:txEl>
                                              <p:pRg st="0" end="0"/>
                                            </p:txEl>
                                          </p:spTgt>
                                        </p:tgtEl>
                                        <p:attrNameLst>
                                          <p:attrName>style.visibility</p:attrName>
                                        </p:attrNameLst>
                                      </p:cBhvr>
                                      <p:to>
                                        <p:strVal val="visible"/>
                                      </p:to>
                                    </p:set>
                                    <p:animEffect transition="in" filter="fade">
                                      <p:cBhvr>
                                        <p:cTn id="22" dur="500"/>
                                        <p:tgtEl>
                                          <p:spTgt spid="3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7">
                                            <p:txEl>
                                              <p:pRg st="0" end="0"/>
                                            </p:txEl>
                                          </p:spTgt>
                                        </p:tgtEl>
                                        <p:attrNameLst>
                                          <p:attrName>style.visibility</p:attrName>
                                        </p:attrNameLst>
                                      </p:cBhvr>
                                      <p:to>
                                        <p:strVal val="visible"/>
                                      </p:to>
                                    </p:set>
                                    <p:animEffect transition="in" filter="fade">
                                      <p:cBhvr>
                                        <p:cTn id="25" dur="500"/>
                                        <p:tgtEl>
                                          <p:spTgt spid="37">
                                            <p:txEl>
                                              <p:pRg st="0" end="0"/>
                                            </p:txEl>
                                          </p:spTgt>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8">
                                            <p:txEl>
                                              <p:pRg st="0" end="0"/>
                                            </p:txEl>
                                          </p:spTgt>
                                        </p:tgtEl>
                                        <p:attrNameLst>
                                          <p:attrName>style.visibility</p:attrName>
                                        </p:attrNameLst>
                                      </p:cBhvr>
                                      <p:to>
                                        <p:strVal val="visible"/>
                                      </p:to>
                                    </p:set>
                                    <p:animEffect transition="in" filter="fade">
                                      <p:cBhvr>
                                        <p:cTn id="41" dur="500"/>
                                        <p:tgtEl>
                                          <p:spTgt spid="38">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6">
                                            <p:txEl>
                                              <p:pRg st="0" end="0"/>
                                            </p:txEl>
                                          </p:spTgt>
                                        </p:tgtEl>
                                        <p:attrNameLst>
                                          <p:attrName>style.visibility</p:attrName>
                                        </p:attrNameLst>
                                      </p:cBhvr>
                                      <p:to>
                                        <p:strVal val="visible"/>
                                      </p:to>
                                    </p:set>
                                    <p:animEffect transition="in" filter="fade">
                                      <p:cBhvr>
                                        <p:cTn id="44" dur="500"/>
                                        <p:tgtEl>
                                          <p:spTgt spid="56">
                                            <p:txEl>
                                              <p:pRg st="0" end="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2">
                                            <p:txEl>
                                              <p:pRg st="0" end="0"/>
                                            </p:txEl>
                                          </p:spTgt>
                                        </p:tgtEl>
                                        <p:attrNameLst>
                                          <p:attrName>style.visibility</p:attrName>
                                        </p:attrNameLst>
                                      </p:cBhvr>
                                      <p:to>
                                        <p:strVal val="visible"/>
                                      </p:to>
                                    </p:set>
                                    <p:animEffect transition="in" filter="fade">
                                      <p:cBhvr>
                                        <p:cTn id="47" dur="500"/>
                                        <p:tgtEl>
                                          <p:spTgt spid="62">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8">
                                            <p:txEl>
                                              <p:pRg st="0" end="0"/>
                                            </p:txEl>
                                          </p:spTgt>
                                        </p:tgtEl>
                                        <p:attrNameLst>
                                          <p:attrName>style.visibility</p:attrName>
                                        </p:attrNameLst>
                                      </p:cBhvr>
                                      <p:to>
                                        <p:strVal val="visible"/>
                                      </p:to>
                                    </p:set>
                                    <p:animEffect transition="in" filter="fade">
                                      <p:cBhvr>
                                        <p:cTn id="50" dur="500"/>
                                        <p:tgtEl>
                                          <p:spTgt spid="68">
                                            <p:txEl>
                                              <p:pRg st="0" end="0"/>
                                            </p:txEl>
                                          </p:spTgt>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500"/>
                                        <p:tgtEl>
                                          <p:spTgt spid="3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9">
                                            <p:txEl>
                                              <p:pRg st="0" end="0"/>
                                            </p:txEl>
                                          </p:spTgt>
                                        </p:tgtEl>
                                        <p:attrNameLst>
                                          <p:attrName>style.visibility</p:attrName>
                                        </p:attrNameLst>
                                      </p:cBhvr>
                                      <p:to>
                                        <p:strVal val="visible"/>
                                      </p:to>
                                    </p:set>
                                    <p:animEffect transition="in" filter="fade">
                                      <p:cBhvr>
                                        <p:cTn id="66" dur="500"/>
                                        <p:tgtEl>
                                          <p:spTgt spid="39">
                                            <p:txEl>
                                              <p:pRg st="0" end="0"/>
                                            </p:txEl>
                                          </p:spTgt>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7">
                                            <p:txEl>
                                              <p:pRg st="0" end="0"/>
                                            </p:txEl>
                                          </p:spTgt>
                                        </p:tgtEl>
                                        <p:attrNameLst>
                                          <p:attrName>style.visibility</p:attrName>
                                        </p:attrNameLst>
                                      </p:cBhvr>
                                      <p:to>
                                        <p:strVal val="visible"/>
                                      </p:to>
                                    </p:set>
                                    <p:animEffect transition="in" filter="fade">
                                      <p:cBhvr>
                                        <p:cTn id="69" dur="500"/>
                                        <p:tgtEl>
                                          <p:spTgt spid="57">
                                            <p:txEl>
                                              <p:pRg st="0" end="0"/>
                                            </p:txEl>
                                          </p:spTgt>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63">
                                            <p:txEl>
                                              <p:pRg st="0" end="0"/>
                                            </p:txEl>
                                          </p:spTgt>
                                        </p:tgtEl>
                                        <p:attrNameLst>
                                          <p:attrName>style.visibility</p:attrName>
                                        </p:attrNameLst>
                                      </p:cBhvr>
                                      <p:to>
                                        <p:strVal val="visible"/>
                                      </p:to>
                                    </p:set>
                                    <p:animEffect transition="in" filter="fade">
                                      <p:cBhvr>
                                        <p:cTn id="72" dur="500"/>
                                        <p:tgtEl>
                                          <p:spTgt spid="63">
                                            <p:txEl>
                                              <p:pRg st="0" end="0"/>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9">
                                            <p:txEl>
                                              <p:pRg st="0" end="0"/>
                                            </p:txEl>
                                          </p:spTgt>
                                        </p:tgtEl>
                                        <p:attrNameLst>
                                          <p:attrName>style.visibility</p:attrName>
                                        </p:attrNameLst>
                                      </p:cBhvr>
                                      <p:to>
                                        <p:strVal val="visible"/>
                                      </p:to>
                                    </p:set>
                                    <p:animEffect transition="in" filter="fade">
                                      <p:cBhvr>
                                        <p:cTn id="75" dur="500"/>
                                        <p:tgtEl>
                                          <p:spTgt spid="69">
                                            <p:txEl>
                                              <p:pRg st="0" end="0"/>
                                            </p:txEl>
                                          </p:spTgt>
                                        </p:tgtEl>
                                      </p:cBhvr>
                                    </p:animEffect>
                                  </p:childTnLst>
                                </p:cTn>
                              </p:par>
                            </p:childTnLst>
                          </p:cTn>
                        </p:par>
                        <p:par>
                          <p:cTn id="76" fill="hold">
                            <p:stCondLst>
                              <p:cond delay="1500"/>
                            </p:stCondLst>
                            <p:childTnLst>
                              <p:par>
                                <p:cTn id="77" presetID="10" presetClass="entr" presetSubtype="0" fill="hold" grpId="0" nodeType="after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fade">
                                      <p:cBhvr>
                                        <p:cTn id="79" dur="500"/>
                                        <p:tgtEl>
                                          <p:spTgt spid="1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9"/>
                                        </p:tgtEl>
                                        <p:attrNameLst>
                                          <p:attrName>style.visibility</p:attrName>
                                        </p:attrNameLst>
                                      </p:cBhvr>
                                      <p:to>
                                        <p:strVal val="visible"/>
                                      </p:to>
                                    </p:set>
                                    <p:animEffect transition="in" filter="fade">
                                      <p:cBhvr>
                                        <p:cTn id="82" dur="500"/>
                                        <p:tgtEl>
                                          <p:spTgt spid="19"/>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fade">
                                      <p:cBhvr>
                                        <p:cTn id="88" dur="500"/>
                                        <p:tgtEl>
                                          <p:spTgt spid="31"/>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0">
                                            <p:txEl>
                                              <p:pRg st="0" end="0"/>
                                            </p:txEl>
                                          </p:spTgt>
                                        </p:tgtEl>
                                        <p:attrNameLst>
                                          <p:attrName>style.visibility</p:attrName>
                                        </p:attrNameLst>
                                      </p:cBhvr>
                                      <p:to>
                                        <p:strVal val="visible"/>
                                      </p:to>
                                    </p:set>
                                    <p:animEffect transition="in" filter="fade">
                                      <p:cBhvr>
                                        <p:cTn id="91" dur="500"/>
                                        <p:tgtEl>
                                          <p:spTgt spid="40">
                                            <p:txEl>
                                              <p:pRg st="0" end="0"/>
                                            </p:tx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58">
                                            <p:txEl>
                                              <p:pRg st="0" end="0"/>
                                            </p:txEl>
                                          </p:spTgt>
                                        </p:tgtEl>
                                        <p:attrNameLst>
                                          <p:attrName>style.visibility</p:attrName>
                                        </p:attrNameLst>
                                      </p:cBhvr>
                                      <p:to>
                                        <p:strVal val="visible"/>
                                      </p:to>
                                    </p:set>
                                    <p:animEffect transition="in" filter="fade">
                                      <p:cBhvr>
                                        <p:cTn id="94" dur="500"/>
                                        <p:tgtEl>
                                          <p:spTgt spid="58">
                                            <p:txEl>
                                              <p:pRg st="0" end="0"/>
                                            </p:txEl>
                                          </p:spTgt>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64">
                                            <p:txEl>
                                              <p:pRg st="0" end="0"/>
                                            </p:txEl>
                                          </p:spTgt>
                                        </p:tgtEl>
                                        <p:attrNameLst>
                                          <p:attrName>style.visibility</p:attrName>
                                        </p:attrNameLst>
                                      </p:cBhvr>
                                      <p:to>
                                        <p:strVal val="visible"/>
                                      </p:to>
                                    </p:set>
                                    <p:animEffect transition="in" filter="fade">
                                      <p:cBhvr>
                                        <p:cTn id="97" dur="500"/>
                                        <p:tgtEl>
                                          <p:spTgt spid="64">
                                            <p:txEl>
                                              <p:pRg st="0" end="0"/>
                                            </p:txEl>
                                          </p:spTgt>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70">
                                            <p:txEl>
                                              <p:pRg st="0" end="0"/>
                                            </p:txEl>
                                          </p:spTgt>
                                        </p:tgtEl>
                                        <p:attrNameLst>
                                          <p:attrName>style.visibility</p:attrName>
                                        </p:attrNameLst>
                                      </p:cBhvr>
                                      <p:to>
                                        <p:strVal val="visible"/>
                                      </p:to>
                                    </p:set>
                                    <p:animEffect transition="in" filter="fade">
                                      <p:cBhvr>
                                        <p:cTn id="100" dur="500"/>
                                        <p:tgtEl>
                                          <p:spTgt spid="70">
                                            <p:txEl>
                                              <p:pRg st="0" end="0"/>
                                            </p:txEl>
                                          </p:spTgt>
                                        </p:tgtEl>
                                      </p:cBhvr>
                                    </p:animEffect>
                                  </p:childTnLst>
                                </p:cTn>
                              </p:par>
                            </p:childTnLst>
                          </p:cTn>
                        </p:par>
                        <p:par>
                          <p:cTn id="101" fill="hold">
                            <p:stCondLst>
                              <p:cond delay="2000"/>
                            </p:stCondLst>
                            <p:childTnLst>
                              <p:par>
                                <p:cTn id="102" presetID="10" presetClass="entr" presetSubtype="0" fill="hold" grpId="0" nodeType="afterEffect">
                                  <p:stCondLst>
                                    <p:cond delay="0"/>
                                  </p:stCondLst>
                                  <p:childTnLst>
                                    <p:set>
                                      <p:cBhvr>
                                        <p:cTn id="103" dur="1" fill="hold">
                                          <p:stCondLst>
                                            <p:cond delay="0"/>
                                          </p:stCondLst>
                                        </p:cTn>
                                        <p:tgtEl>
                                          <p:spTgt spid="14"/>
                                        </p:tgtEl>
                                        <p:attrNameLst>
                                          <p:attrName>style.visibility</p:attrName>
                                        </p:attrNameLst>
                                      </p:cBhvr>
                                      <p:to>
                                        <p:strVal val="visible"/>
                                      </p:to>
                                    </p:set>
                                    <p:animEffect transition="in" filter="fade">
                                      <p:cBhvr>
                                        <p:cTn id="104" dur="500"/>
                                        <p:tgtEl>
                                          <p:spTgt spid="14"/>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22"/>
                                        </p:tgtEl>
                                        <p:attrNameLst>
                                          <p:attrName>style.visibility</p:attrName>
                                        </p:attrNameLst>
                                      </p:cBhvr>
                                      <p:to>
                                        <p:strVal val="visible"/>
                                      </p:to>
                                    </p:set>
                                    <p:animEffect transition="in" filter="fade">
                                      <p:cBhvr>
                                        <p:cTn id="107" dur="500"/>
                                        <p:tgtEl>
                                          <p:spTgt spid="22"/>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fade">
                                      <p:cBhvr>
                                        <p:cTn id="110" dur="500"/>
                                        <p:tgtEl>
                                          <p:spTgt spid="28"/>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34"/>
                                        </p:tgtEl>
                                        <p:attrNameLst>
                                          <p:attrName>style.visibility</p:attrName>
                                        </p:attrNameLst>
                                      </p:cBhvr>
                                      <p:to>
                                        <p:strVal val="visible"/>
                                      </p:to>
                                    </p:set>
                                    <p:animEffect transition="in" filter="fade">
                                      <p:cBhvr>
                                        <p:cTn id="113" dur="500"/>
                                        <p:tgtEl>
                                          <p:spTgt spid="34"/>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43">
                                            <p:txEl>
                                              <p:pRg st="0" end="0"/>
                                            </p:txEl>
                                          </p:spTgt>
                                        </p:tgtEl>
                                        <p:attrNameLst>
                                          <p:attrName>style.visibility</p:attrName>
                                        </p:attrNameLst>
                                      </p:cBhvr>
                                      <p:to>
                                        <p:strVal val="visible"/>
                                      </p:to>
                                    </p:set>
                                    <p:animEffect transition="in" filter="fade">
                                      <p:cBhvr>
                                        <p:cTn id="116" dur="500"/>
                                        <p:tgtEl>
                                          <p:spTgt spid="43">
                                            <p:txEl>
                                              <p:pRg st="0" end="0"/>
                                            </p:txEl>
                                          </p:spTgt>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61">
                                            <p:txEl>
                                              <p:pRg st="0" end="0"/>
                                            </p:txEl>
                                          </p:spTgt>
                                        </p:tgtEl>
                                        <p:attrNameLst>
                                          <p:attrName>style.visibility</p:attrName>
                                        </p:attrNameLst>
                                      </p:cBhvr>
                                      <p:to>
                                        <p:strVal val="visible"/>
                                      </p:to>
                                    </p:set>
                                    <p:animEffect transition="in" filter="fade">
                                      <p:cBhvr>
                                        <p:cTn id="119" dur="500"/>
                                        <p:tgtEl>
                                          <p:spTgt spid="61">
                                            <p:txEl>
                                              <p:pRg st="0" end="0"/>
                                            </p:txEl>
                                          </p:spTgt>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67">
                                            <p:txEl>
                                              <p:pRg st="0" end="0"/>
                                            </p:txEl>
                                          </p:spTgt>
                                        </p:tgtEl>
                                        <p:attrNameLst>
                                          <p:attrName>style.visibility</p:attrName>
                                        </p:attrNameLst>
                                      </p:cBhvr>
                                      <p:to>
                                        <p:strVal val="visible"/>
                                      </p:to>
                                    </p:set>
                                    <p:animEffect transition="in" filter="fade">
                                      <p:cBhvr>
                                        <p:cTn id="122" dur="500"/>
                                        <p:tgtEl>
                                          <p:spTgt spid="67">
                                            <p:txEl>
                                              <p:pRg st="0" end="0"/>
                                            </p:txEl>
                                          </p:spTgt>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73">
                                            <p:txEl>
                                              <p:pRg st="0" end="0"/>
                                            </p:txEl>
                                          </p:spTgt>
                                        </p:tgtEl>
                                        <p:attrNameLst>
                                          <p:attrName>style.visibility</p:attrName>
                                        </p:attrNameLst>
                                      </p:cBhvr>
                                      <p:to>
                                        <p:strVal val="visible"/>
                                      </p:to>
                                    </p:set>
                                    <p:animEffect transition="in" filter="fade">
                                      <p:cBhvr>
                                        <p:cTn id="125" dur="500"/>
                                        <p:tgtEl>
                                          <p:spTgt spid="73">
                                            <p:txEl>
                                              <p:pRg st="0" end="0"/>
                                            </p:txEl>
                                          </p:spTgt>
                                        </p:tgtEl>
                                      </p:cBhvr>
                                    </p:animEffect>
                                  </p:childTnLst>
                                </p:cTn>
                              </p:par>
                            </p:childTnLst>
                          </p:cTn>
                        </p:par>
                        <p:par>
                          <p:cTn id="126" fill="hold">
                            <p:stCondLst>
                              <p:cond delay="2500"/>
                            </p:stCondLst>
                            <p:childTnLst>
                              <p:par>
                                <p:cTn id="127" presetID="16" presetClass="entr" presetSubtype="37" fill="hold" nodeType="afterEffect">
                                  <p:stCondLst>
                                    <p:cond delay="250"/>
                                  </p:stCondLst>
                                  <p:childTnLst>
                                    <p:set>
                                      <p:cBhvr>
                                        <p:cTn id="128" dur="1" fill="hold">
                                          <p:stCondLst>
                                            <p:cond delay="0"/>
                                          </p:stCondLst>
                                        </p:cTn>
                                        <p:tgtEl>
                                          <p:spTgt spid="74"/>
                                        </p:tgtEl>
                                        <p:attrNameLst>
                                          <p:attrName>style.visibility</p:attrName>
                                        </p:attrNameLst>
                                      </p:cBhvr>
                                      <p:to>
                                        <p:strVal val="visible"/>
                                      </p:to>
                                    </p:set>
                                    <p:animEffect transition="in" filter="barn(outVertical)">
                                      <p:cBhvr>
                                        <p:cTn id="129" dur="500"/>
                                        <p:tgtEl>
                                          <p:spTgt spid="74"/>
                                        </p:tgtEl>
                                      </p:cBhvr>
                                    </p:animEffect>
                                  </p:childTnLst>
                                </p:cTn>
                              </p:par>
                              <p:par>
                                <p:cTn id="130" presetID="2" presetClass="entr" presetSubtype="4" decel="100000" fill="hold" grpId="0" nodeType="withEffect">
                                  <p:stCondLst>
                                    <p:cond delay="250"/>
                                  </p:stCondLst>
                                  <p:childTnLst>
                                    <p:set>
                                      <p:cBhvr>
                                        <p:cTn id="131" dur="1" fill="hold">
                                          <p:stCondLst>
                                            <p:cond delay="0"/>
                                          </p:stCondLst>
                                        </p:cTn>
                                        <p:tgtEl>
                                          <p:spTgt spid="75"/>
                                        </p:tgtEl>
                                        <p:attrNameLst>
                                          <p:attrName>style.visibility</p:attrName>
                                        </p:attrNameLst>
                                      </p:cBhvr>
                                      <p:to>
                                        <p:strVal val="visible"/>
                                      </p:to>
                                    </p:set>
                                    <p:anim calcmode="lin" valueType="num">
                                      <p:cBhvr additive="base">
                                        <p:cTn id="132" dur="500" fill="hold"/>
                                        <p:tgtEl>
                                          <p:spTgt spid="75"/>
                                        </p:tgtEl>
                                        <p:attrNameLst>
                                          <p:attrName>ppt_x</p:attrName>
                                        </p:attrNameLst>
                                      </p:cBhvr>
                                      <p:tavLst>
                                        <p:tav tm="0">
                                          <p:val>
                                            <p:strVal val="#ppt_x"/>
                                          </p:val>
                                        </p:tav>
                                        <p:tav tm="100000">
                                          <p:val>
                                            <p:strVal val="#ppt_x"/>
                                          </p:val>
                                        </p:tav>
                                      </p:tavLst>
                                    </p:anim>
                                    <p:anim calcmode="lin" valueType="num">
                                      <p:cBhvr additive="base">
                                        <p:cTn id="133"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4" grpId="0" animBg="1"/>
      <p:bldP spid="17" grpId="0" animBg="1"/>
      <p:bldP spid="18" grpId="0" animBg="1"/>
      <p:bldP spid="19" grpId="0" animBg="1"/>
      <p:bldP spid="22" grpId="0" animBg="1"/>
      <p:bldP spid="23" grpId="0" animBg="1"/>
      <p:bldP spid="24" grpId="0" animBg="1"/>
      <p:bldP spid="25" grpId="0" animBg="1"/>
      <p:bldP spid="28" grpId="0" animBg="1"/>
      <p:bldP spid="29" grpId="0" animBg="1"/>
      <p:bldP spid="30" grpId="0" animBg="1"/>
      <p:bldP spid="31" grpId="0" animBg="1"/>
      <p:bldP spid="34" grpId="0" animBg="1"/>
      <p:bldP spid="35" grpId="0" build="p">
        <p:tmplLst>
          <p:tmpl lvl="1">
            <p:tnLst>
              <p:par>
                <p:cTn presetID="10"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build="p">
        <p:tmplLst>
          <p:tmpl lvl="1">
            <p:tnLst>
              <p:par>
                <p:cTn presetID="10"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build="p">
        <p:tmplLst>
          <p:tmpl lvl="1">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56" grpId="0" build="p">
        <p:tmplLst>
          <p:tmpl lvl="1">
            <p:tnLst>
              <p:par>
                <p:cTn presetID="10" presetClass="entr" presetSubtype="0" fill="hold" nodeType="with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57" grpId="0" build="p">
        <p:tmplLst>
          <p:tmpl lvl="1">
            <p:tnLst>
              <p:par>
                <p:cTn presetID="10" presetClass="entr" presetSubtype="0" fill="hold" nodeType="with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build="p">
        <p:tmplLst>
          <p:tmpl lvl="1">
            <p:tnLst>
              <p:par>
                <p:cTn presetID="10" presetClass="entr" presetSubtype="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10" presetClass="entr" presetSubtype="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10" presetClass="entr" presetSubtype="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7" grpId="0" build="p">
        <p:tmplLst>
          <p:tmpl lvl="1">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500"/>
                        <p:tgtEl>
                          <p:spTgt spid="67"/>
                        </p:tgtEl>
                      </p:cBhvr>
                    </p:animEffect>
                  </p:childTnLst>
                </p:cTn>
              </p:par>
            </p:tnLst>
          </p:tmpl>
        </p:tmplLst>
      </p:bldP>
      <p:bldP spid="68" grpId="0" build="p">
        <p:tmplLst>
          <p:tmpl lvl="1">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500"/>
                        <p:tgtEl>
                          <p:spTgt spid="68"/>
                        </p:tgtEl>
                      </p:cBhvr>
                    </p:animEffect>
                  </p:childTnLst>
                </p:cTn>
              </p:par>
            </p:tnLst>
          </p:tmpl>
        </p:tmplLst>
      </p:bldP>
      <p:bldP spid="69" grpId="0" build="p">
        <p:tmplLst>
          <p:tmpl lvl="1">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500"/>
                        <p:tgtEl>
                          <p:spTgt spid="69"/>
                        </p:tgtEl>
                      </p:cBhvr>
                    </p:animEffect>
                  </p:childTnLst>
                </p:cTn>
              </p:par>
            </p:tnLst>
          </p:tmpl>
        </p:tmplLst>
      </p:bldP>
      <p:bldP spid="70" grpId="0" build="p">
        <p:tmplLst>
          <p:tmpl lvl="1">
            <p:tnLst>
              <p:par>
                <p:cTn presetID="10" presetClass="entr" presetSubtype="0" fill="hold" nodeType="withEffect">
                  <p:stCondLst>
                    <p:cond delay="0"/>
                  </p:stCondLst>
                  <p:childTnLst>
                    <p:set>
                      <p:cBhvr>
                        <p:cTn dur="1" fill="hold">
                          <p:stCondLst>
                            <p:cond delay="0"/>
                          </p:stCondLst>
                        </p:cTn>
                        <p:tgtEl>
                          <p:spTgt spid="70"/>
                        </p:tgtEl>
                        <p:attrNameLst>
                          <p:attrName>style.visibility</p:attrName>
                        </p:attrNameLst>
                      </p:cBhvr>
                      <p:to>
                        <p:strVal val="visible"/>
                      </p:to>
                    </p:set>
                    <p:animEffect transition="in" filter="fade">
                      <p:cBhvr>
                        <p:cTn dur="500"/>
                        <p:tgtEl>
                          <p:spTgt spid="70"/>
                        </p:tgtEl>
                      </p:cBhvr>
                    </p:animEffect>
                  </p:childTnLst>
                </p:cTn>
              </p:par>
            </p:tnLst>
          </p:tmpl>
        </p:tmplLst>
      </p:bldP>
      <p:bldP spid="73" grpId="0" build="p">
        <p:tmplLst>
          <p:tmpl lvl="1">
            <p:tnLst>
              <p:par>
                <p:cTn presetID="10" presetClass="entr" presetSubtype="0" fill="hold" nodeType="with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P spid="75" grpId="0">
        <p:tmplLst>
          <p:tmpl>
            <p:tnLst>
              <p:par>
                <p:cTn presetID="2" presetClass="entr" presetSubtype="4" decel="100000" fill="hold" nodeType="withEffect">
                  <p:stCondLst>
                    <p:cond delay="25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ppt_x"/>
                          </p:val>
                        </p:tav>
                        <p:tav tm="100000">
                          <p:val>
                            <p:strVal val="#ppt_x"/>
                          </p:val>
                        </p:tav>
                      </p:tavLst>
                    </p:anim>
                    <p:anim calcmode="lin" valueType="num">
                      <p:cBhvr additive="base">
                        <p:cTn dur="500" fill="hold"/>
                        <p:tgtEl>
                          <p:spTgt spid="7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Normal Table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1 つの角を丸めた四角形 4"/>
          <p:cNvSpPr/>
          <p:nvPr userDrawn="1"/>
        </p:nvSpPr>
        <p:spPr>
          <a:xfrm flipH="1">
            <a:off x="1034618" y="1890577"/>
            <a:ext cx="3780420" cy="1048493"/>
          </a:xfrm>
          <a:prstGeom prst="round1Rect">
            <a:avLst/>
          </a:prstGeom>
          <a:solidFill>
            <a:schemeClr val="accent1">
              <a:lumMod val="7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正方形/長方形 5"/>
          <p:cNvSpPr/>
          <p:nvPr userDrawn="1"/>
        </p:nvSpPr>
        <p:spPr>
          <a:xfrm>
            <a:off x="4878870" y="1890577"/>
            <a:ext cx="4042080" cy="10484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正方形/長方形 6"/>
          <p:cNvSpPr/>
          <p:nvPr userDrawn="1"/>
        </p:nvSpPr>
        <p:spPr>
          <a:xfrm>
            <a:off x="8989720" y="1890577"/>
            <a:ext cx="4042080" cy="10484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1 つの角を丸めた四角形 7"/>
          <p:cNvSpPr/>
          <p:nvPr userDrawn="1"/>
        </p:nvSpPr>
        <p:spPr>
          <a:xfrm>
            <a:off x="13100571" y="1890577"/>
            <a:ext cx="4042080" cy="1048493"/>
          </a:xfrm>
          <a:prstGeom prst="round1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正方形/長方形 8"/>
          <p:cNvSpPr/>
          <p:nvPr userDrawn="1"/>
        </p:nvSpPr>
        <p:spPr>
          <a:xfrm>
            <a:off x="1037960" y="3009661"/>
            <a:ext cx="3777078" cy="66029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正方形/長方形 9"/>
          <p:cNvSpPr/>
          <p:nvPr userDrawn="1"/>
        </p:nvSpPr>
        <p:spPr>
          <a:xfrm>
            <a:off x="1037960" y="3756355"/>
            <a:ext cx="3777078" cy="66029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正方形/長方形 10"/>
          <p:cNvSpPr/>
          <p:nvPr userDrawn="1"/>
        </p:nvSpPr>
        <p:spPr>
          <a:xfrm>
            <a:off x="1037960" y="4503049"/>
            <a:ext cx="3777078" cy="66029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正方形/長方形 11"/>
          <p:cNvSpPr/>
          <p:nvPr userDrawn="1"/>
        </p:nvSpPr>
        <p:spPr>
          <a:xfrm>
            <a:off x="1037960" y="5249743"/>
            <a:ext cx="3777078" cy="66029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正方形/長方形 12"/>
          <p:cNvSpPr/>
          <p:nvPr userDrawn="1"/>
        </p:nvSpPr>
        <p:spPr>
          <a:xfrm>
            <a:off x="1037960" y="5996437"/>
            <a:ext cx="3777078" cy="66029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1 つの角を丸めた四角形 13"/>
          <p:cNvSpPr/>
          <p:nvPr userDrawn="1"/>
        </p:nvSpPr>
        <p:spPr>
          <a:xfrm flipH="1" flipV="1">
            <a:off x="1037960" y="6743133"/>
            <a:ext cx="3777078" cy="660290"/>
          </a:xfrm>
          <a:prstGeom prst="round1Rect">
            <a:avLst>
              <a:gd name="adj" fmla="val 31639"/>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7" name="正方形/長方形 16"/>
          <p:cNvSpPr/>
          <p:nvPr userDrawn="1"/>
        </p:nvSpPr>
        <p:spPr>
          <a:xfrm>
            <a:off x="4878870" y="3009661"/>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 name="正方形/長方形 17"/>
          <p:cNvSpPr/>
          <p:nvPr userDrawn="1"/>
        </p:nvSpPr>
        <p:spPr>
          <a:xfrm>
            <a:off x="4878870" y="3756355"/>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9" name="正方形/長方形 18"/>
          <p:cNvSpPr/>
          <p:nvPr userDrawn="1"/>
        </p:nvSpPr>
        <p:spPr>
          <a:xfrm>
            <a:off x="4878870" y="4503049"/>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0" name="正方形/長方形 19"/>
          <p:cNvSpPr/>
          <p:nvPr userDrawn="1"/>
        </p:nvSpPr>
        <p:spPr>
          <a:xfrm>
            <a:off x="4878870" y="5249743"/>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1" name="正方形/長方形 20"/>
          <p:cNvSpPr/>
          <p:nvPr userDrawn="1"/>
        </p:nvSpPr>
        <p:spPr>
          <a:xfrm>
            <a:off x="4878870" y="5996437"/>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2" name="正方形/長方形 21"/>
          <p:cNvSpPr/>
          <p:nvPr userDrawn="1"/>
        </p:nvSpPr>
        <p:spPr>
          <a:xfrm>
            <a:off x="4878870" y="6743133"/>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3" name="正方形/長方形 22"/>
          <p:cNvSpPr/>
          <p:nvPr userDrawn="1"/>
        </p:nvSpPr>
        <p:spPr>
          <a:xfrm>
            <a:off x="8989720" y="3009661"/>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4" name="正方形/長方形 23"/>
          <p:cNvSpPr/>
          <p:nvPr userDrawn="1"/>
        </p:nvSpPr>
        <p:spPr>
          <a:xfrm>
            <a:off x="8989720" y="3756355"/>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正方形/長方形 24"/>
          <p:cNvSpPr/>
          <p:nvPr userDrawn="1"/>
        </p:nvSpPr>
        <p:spPr>
          <a:xfrm>
            <a:off x="8989720" y="4503049"/>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正方形/長方形 25"/>
          <p:cNvSpPr/>
          <p:nvPr userDrawn="1"/>
        </p:nvSpPr>
        <p:spPr>
          <a:xfrm>
            <a:off x="8989720" y="5249743"/>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7" name="正方形/長方形 26"/>
          <p:cNvSpPr/>
          <p:nvPr userDrawn="1"/>
        </p:nvSpPr>
        <p:spPr>
          <a:xfrm>
            <a:off x="8989720" y="5996437"/>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8" name="正方形/長方形 27"/>
          <p:cNvSpPr/>
          <p:nvPr userDrawn="1"/>
        </p:nvSpPr>
        <p:spPr>
          <a:xfrm>
            <a:off x="8989720" y="6743133"/>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9" name="正方形/長方形 28"/>
          <p:cNvSpPr/>
          <p:nvPr userDrawn="1"/>
        </p:nvSpPr>
        <p:spPr>
          <a:xfrm>
            <a:off x="13100571" y="3009661"/>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0" name="正方形/長方形 29"/>
          <p:cNvSpPr/>
          <p:nvPr userDrawn="1"/>
        </p:nvSpPr>
        <p:spPr>
          <a:xfrm>
            <a:off x="13100571" y="3756355"/>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1" name="正方形/長方形 30"/>
          <p:cNvSpPr/>
          <p:nvPr userDrawn="1"/>
        </p:nvSpPr>
        <p:spPr>
          <a:xfrm>
            <a:off x="13100571" y="4503049"/>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2" name="正方形/長方形 31"/>
          <p:cNvSpPr/>
          <p:nvPr userDrawn="1"/>
        </p:nvSpPr>
        <p:spPr>
          <a:xfrm>
            <a:off x="13100571" y="5249743"/>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3" name="正方形/長方形 32"/>
          <p:cNvSpPr/>
          <p:nvPr userDrawn="1"/>
        </p:nvSpPr>
        <p:spPr>
          <a:xfrm>
            <a:off x="13100571" y="5996437"/>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1 つの角を丸めた四角形 33"/>
          <p:cNvSpPr/>
          <p:nvPr userDrawn="1"/>
        </p:nvSpPr>
        <p:spPr>
          <a:xfrm flipV="1">
            <a:off x="13100571" y="6743133"/>
            <a:ext cx="4042080" cy="660290"/>
          </a:xfrm>
          <a:prstGeom prst="round1Rect">
            <a:avLst>
              <a:gd name="adj" fmla="val 33510"/>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5" name="テキスト プレースホルダー 11"/>
          <p:cNvSpPr>
            <a:spLocks noGrp="1"/>
          </p:cNvSpPr>
          <p:nvPr>
            <p:ph type="body" sz="quarter" idx="36" hasCustomPrompt="1"/>
          </p:nvPr>
        </p:nvSpPr>
        <p:spPr>
          <a:xfrm>
            <a:off x="4878871" y="2028221"/>
            <a:ext cx="4042080" cy="773203"/>
          </a:xfrm>
        </p:spPr>
        <p:txBody>
          <a:bodyPr anchor="ctr">
            <a:noAutofit/>
          </a:bodyPr>
          <a:lstStyle>
            <a:lvl1pPr algn="ctr">
              <a:lnSpc>
                <a:spcPct val="120000"/>
              </a:lnSpc>
              <a:defRPr sz="2400" spc="300">
                <a:solidFill>
                  <a:schemeClr val="bg1"/>
                </a:solidFill>
                <a:latin typeface="+mj-lt"/>
              </a:defRPr>
            </a:lvl1pPr>
          </a:lstStyle>
          <a:p>
            <a:pPr lvl="0"/>
            <a:r>
              <a:rPr lang="en-US" altLang="ja-JP" dirty="0" smtClean="0"/>
              <a:t>TEXT HERE</a:t>
            </a:r>
            <a:endParaRPr lang="en-US" dirty="0"/>
          </a:p>
        </p:txBody>
      </p:sp>
      <p:sp>
        <p:nvSpPr>
          <p:cNvPr id="36" name="テキスト プレースホルダー 11"/>
          <p:cNvSpPr>
            <a:spLocks noGrp="1"/>
          </p:cNvSpPr>
          <p:nvPr>
            <p:ph type="body" sz="quarter" idx="37" hasCustomPrompt="1"/>
          </p:nvPr>
        </p:nvSpPr>
        <p:spPr>
          <a:xfrm>
            <a:off x="9000490" y="2028221"/>
            <a:ext cx="4042080" cy="773203"/>
          </a:xfrm>
        </p:spPr>
        <p:txBody>
          <a:bodyPr anchor="ctr">
            <a:noAutofit/>
          </a:bodyPr>
          <a:lstStyle>
            <a:lvl1pPr algn="ctr">
              <a:lnSpc>
                <a:spcPct val="120000"/>
              </a:lnSpc>
              <a:defRPr sz="2400" spc="300">
                <a:solidFill>
                  <a:schemeClr val="bg1"/>
                </a:solidFill>
                <a:latin typeface="+mj-lt"/>
              </a:defRPr>
            </a:lvl1pPr>
          </a:lstStyle>
          <a:p>
            <a:pPr lvl="0"/>
            <a:r>
              <a:rPr lang="en-US" altLang="ja-JP" dirty="0" smtClean="0"/>
              <a:t>TEXT HERE</a:t>
            </a:r>
            <a:endParaRPr lang="en-US" dirty="0"/>
          </a:p>
        </p:txBody>
      </p:sp>
      <p:sp>
        <p:nvSpPr>
          <p:cNvPr id="37" name="テキスト プレースホルダー 11"/>
          <p:cNvSpPr>
            <a:spLocks noGrp="1"/>
          </p:cNvSpPr>
          <p:nvPr>
            <p:ph type="body" sz="quarter" idx="38" hasCustomPrompt="1"/>
          </p:nvPr>
        </p:nvSpPr>
        <p:spPr>
          <a:xfrm>
            <a:off x="13086627" y="2028221"/>
            <a:ext cx="4042080" cy="773203"/>
          </a:xfrm>
        </p:spPr>
        <p:txBody>
          <a:bodyPr anchor="ctr">
            <a:noAutofit/>
          </a:bodyPr>
          <a:lstStyle>
            <a:lvl1pPr algn="ctr">
              <a:lnSpc>
                <a:spcPct val="120000"/>
              </a:lnSpc>
              <a:defRPr sz="2400" spc="300">
                <a:solidFill>
                  <a:schemeClr val="bg1"/>
                </a:solidFill>
                <a:latin typeface="+mj-lt"/>
              </a:defRPr>
            </a:lvl1pPr>
          </a:lstStyle>
          <a:p>
            <a:pPr lvl="0"/>
            <a:r>
              <a:rPr lang="en-US" altLang="ja-JP" dirty="0" smtClean="0"/>
              <a:t>TEXT HERE</a:t>
            </a:r>
            <a:endParaRPr lang="en-US" dirty="0"/>
          </a:p>
        </p:txBody>
      </p:sp>
      <p:sp>
        <p:nvSpPr>
          <p:cNvPr id="38" name="テキスト プレースホルダー 11"/>
          <p:cNvSpPr>
            <a:spLocks noGrp="1"/>
          </p:cNvSpPr>
          <p:nvPr>
            <p:ph type="body" sz="quarter" idx="39" hasCustomPrompt="1"/>
          </p:nvPr>
        </p:nvSpPr>
        <p:spPr>
          <a:xfrm>
            <a:off x="1037960" y="3027398"/>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dirty="0" smtClean="0"/>
              <a:t>TEXT HERE</a:t>
            </a:r>
            <a:endParaRPr lang="en-US" dirty="0"/>
          </a:p>
        </p:txBody>
      </p:sp>
      <p:sp>
        <p:nvSpPr>
          <p:cNvPr id="39" name="テキスト プレースホルダー 11"/>
          <p:cNvSpPr>
            <a:spLocks noGrp="1"/>
          </p:cNvSpPr>
          <p:nvPr>
            <p:ph type="body" sz="quarter" idx="40" hasCustomPrompt="1"/>
          </p:nvPr>
        </p:nvSpPr>
        <p:spPr>
          <a:xfrm>
            <a:off x="1037960" y="3756355"/>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dirty="0" smtClean="0"/>
              <a:t>TEXT HERE</a:t>
            </a:r>
            <a:endParaRPr lang="en-US" dirty="0"/>
          </a:p>
        </p:txBody>
      </p:sp>
      <p:sp>
        <p:nvSpPr>
          <p:cNvPr id="40" name="テキスト プレースホルダー 11"/>
          <p:cNvSpPr>
            <a:spLocks noGrp="1"/>
          </p:cNvSpPr>
          <p:nvPr>
            <p:ph type="body" sz="quarter" idx="41" hasCustomPrompt="1"/>
          </p:nvPr>
        </p:nvSpPr>
        <p:spPr>
          <a:xfrm>
            <a:off x="1037960" y="4503049"/>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dirty="0" smtClean="0"/>
              <a:t>TEXT HERE</a:t>
            </a:r>
            <a:endParaRPr lang="en-US" dirty="0"/>
          </a:p>
        </p:txBody>
      </p:sp>
      <p:sp>
        <p:nvSpPr>
          <p:cNvPr id="41" name="テキスト プレースホルダー 11"/>
          <p:cNvSpPr>
            <a:spLocks noGrp="1"/>
          </p:cNvSpPr>
          <p:nvPr>
            <p:ph type="body" sz="quarter" idx="42" hasCustomPrompt="1"/>
          </p:nvPr>
        </p:nvSpPr>
        <p:spPr>
          <a:xfrm>
            <a:off x="1037960" y="5249743"/>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dirty="0" smtClean="0"/>
              <a:t>TEXT HERE</a:t>
            </a:r>
            <a:endParaRPr lang="en-US" dirty="0"/>
          </a:p>
        </p:txBody>
      </p:sp>
      <p:sp>
        <p:nvSpPr>
          <p:cNvPr id="42" name="テキスト プレースホルダー 11"/>
          <p:cNvSpPr>
            <a:spLocks noGrp="1"/>
          </p:cNvSpPr>
          <p:nvPr>
            <p:ph type="body" sz="quarter" idx="43" hasCustomPrompt="1"/>
          </p:nvPr>
        </p:nvSpPr>
        <p:spPr>
          <a:xfrm>
            <a:off x="1037960" y="6014148"/>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dirty="0" smtClean="0"/>
              <a:t>TEXT HERE</a:t>
            </a:r>
            <a:endParaRPr lang="en-US" dirty="0"/>
          </a:p>
        </p:txBody>
      </p:sp>
      <p:sp>
        <p:nvSpPr>
          <p:cNvPr id="43" name="テキスト プレースホルダー 11"/>
          <p:cNvSpPr>
            <a:spLocks noGrp="1"/>
          </p:cNvSpPr>
          <p:nvPr>
            <p:ph type="body" sz="quarter" idx="44" hasCustomPrompt="1"/>
          </p:nvPr>
        </p:nvSpPr>
        <p:spPr>
          <a:xfrm>
            <a:off x="1037960" y="6755490"/>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dirty="0" smtClean="0"/>
              <a:t>TEXT HERE</a:t>
            </a:r>
            <a:endParaRPr lang="en-US" dirty="0"/>
          </a:p>
        </p:txBody>
      </p:sp>
      <p:sp>
        <p:nvSpPr>
          <p:cNvPr id="56" name="テキスト プレースホルダー 11"/>
          <p:cNvSpPr>
            <a:spLocks noGrp="1"/>
          </p:cNvSpPr>
          <p:nvPr>
            <p:ph type="body" sz="quarter" idx="45" hasCustomPrompt="1"/>
          </p:nvPr>
        </p:nvSpPr>
        <p:spPr>
          <a:xfrm>
            <a:off x="4878870" y="3045084"/>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sp>
        <p:nvSpPr>
          <p:cNvPr id="57" name="テキスト プレースホルダー 11"/>
          <p:cNvSpPr>
            <a:spLocks noGrp="1"/>
          </p:cNvSpPr>
          <p:nvPr>
            <p:ph type="body" sz="quarter" idx="46" hasCustomPrompt="1"/>
          </p:nvPr>
        </p:nvSpPr>
        <p:spPr>
          <a:xfrm>
            <a:off x="4875528" y="3774041"/>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sp>
        <p:nvSpPr>
          <p:cNvPr id="58" name="テキスト プレースホルダー 11"/>
          <p:cNvSpPr>
            <a:spLocks noGrp="1"/>
          </p:cNvSpPr>
          <p:nvPr>
            <p:ph type="body" sz="quarter" idx="47" hasCustomPrompt="1"/>
          </p:nvPr>
        </p:nvSpPr>
        <p:spPr>
          <a:xfrm>
            <a:off x="4875528" y="4520735"/>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sp>
        <p:nvSpPr>
          <p:cNvPr id="59" name="テキスト プレースホルダー 11"/>
          <p:cNvSpPr>
            <a:spLocks noGrp="1"/>
          </p:cNvSpPr>
          <p:nvPr>
            <p:ph type="body" sz="quarter" idx="48" hasCustomPrompt="1"/>
          </p:nvPr>
        </p:nvSpPr>
        <p:spPr>
          <a:xfrm>
            <a:off x="4878870" y="5267429"/>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sp>
        <p:nvSpPr>
          <p:cNvPr id="60" name="テキスト プレースホルダー 11"/>
          <p:cNvSpPr>
            <a:spLocks noGrp="1"/>
          </p:cNvSpPr>
          <p:nvPr>
            <p:ph type="body" sz="quarter" idx="49" hasCustomPrompt="1"/>
          </p:nvPr>
        </p:nvSpPr>
        <p:spPr>
          <a:xfrm>
            <a:off x="4883808" y="6031834"/>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sp>
        <p:nvSpPr>
          <p:cNvPr id="61" name="テキスト プレースホルダー 11"/>
          <p:cNvSpPr>
            <a:spLocks noGrp="1"/>
          </p:cNvSpPr>
          <p:nvPr>
            <p:ph type="body" sz="quarter" idx="50" hasCustomPrompt="1"/>
          </p:nvPr>
        </p:nvSpPr>
        <p:spPr>
          <a:xfrm>
            <a:off x="4871452" y="6773176"/>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sp>
        <p:nvSpPr>
          <p:cNvPr id="62" name="テキスト プレースホルダー 11"/>
          <p:cNvSpPr>
            <a:spLocks noGrp="1"/>
          </p:cNvSpPr>
          <p:nvPr>
            <p:ph type="body" sz="quarter" idx="51" hasCustomPrompt="1"/>
          </p:nvPr>
        </p:nvSpPr>
        <p:spPr>
          <a:xfrm>
            <a:off x="9007908" y="3045084"/>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sp>
        <p:nvSpPr>
          <p:cNvPr id="63" name="テキスト プレースホルダー 11"/>
          <p:cNvSpPr>
            <a:spLocks noGrp="1"/>
          </p:cNvSpPr>
          <p:nvPr>
            <p:ph type="body" sz="quarter" idx="52" hasCustomPrompt="1"/>
          </p:nvPr>
        </p:nvSpPr>
        <p:spPr>
          <a:xfrm>
            <a:off x="9004566" y="3774041"/>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sp>
        <p:nvSpPr>
          <p:cNvPr id="64" name="テキスト プレースホルダー 11"/>
          <p:cNvSpPr>
            <a:spLocks noGrp="1"/>
          </p:cNvSpPr>
          <p:nvPr>
            <p:ph type="body" sz="quarter" idx="53" hasCustomPrompt="1"/>
          </p:nvPr>
        </p:nvSpPr>
        <p:spPr>
          <a:xfrm>
            <a:off x="9004566" y="4520735"/>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sp>
        <p:nvSpPr>
          <p:cNvPr id="65" name="テキスト プレースホルダー 11"/>
          <p:cNvSpPr>
            <a:spLocks noGrp="1"/>
          </p:cNvSpPr>
          <p:nvPr>
            <p:ph type="body" sz="quarter" idx="54" hasCustomPrompt="1"/>
          </p:nvPr>
        </p:nvSpPr>
        <p:spPr>
          <a:xfrm>
            <a:off x="9007908" y="5267429"/>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sp>
        <p:nvSpPr>
          <p:cNvPr id="66" name="テキスト プレースホルダー 11"/>
          <p:cNvSpPr>
            <a:spLocks noGrp="1"/>
          </p:cNvSpPr>
          <p:nvPr>
            <p:ph type="body" sz="quarter" idx="55" hasCustomPrompt="1"/>
          </p:nvPr>
        </p:nvSpPr>
        <p:spPr>
          <a:xfrm>
            <a:off x="9012846" y="6031834"/>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sp>
        <p:nvSpPr>
          <p:cNvPr id="67" name="テキスト プレースホルダー 11"/>
          <p:cNvSpPr>
            <a:spLocks noGrp="1"/>
          </p:cNvSpPr>
          <p:nvPr>
            <p:ph type="body" sz="quarter" idx="56" hasCustomPrompt="1"/>
          </p:nvPr>
        </p:nvSpPr>
        <p:spPr>
          <a:xfrm>
            <a:off x="9000490" y="6773176"/>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sp>
        <p:nvSpPr>
          <p:cNvPr id="68" name="テキスト プレースホルダー 11"/>
          <p:cNvSpPr>
            <a:spLocks noGrp="1"/>
          </p:cNvSpPr>
          <p:nvPr>
            <p:ph type="body" sz="quarter" idx="57" hasCustomPrompt="1"/>
          </p:nvPr>
        </p:nvSpPr>
        <p:spPr>
          <a:xfrm>
            <a:off x="13100571" y="3045084"/>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sp>
        <p:nvSpPr>
          <p:cNvPr id="69" name="テキスト プレースホルダー 11"/>
          <p:cNvSpPr>
            <a:spLocks noGrp="1"/>
          </p:cNvSpPr>
          <p:nvPr>
            <p:ph type="body" sz="quarter" idx="58" hasCustomPrompt="1"/>
          </p:nvPr>
        </p:nvSpPr>
        <p:spPr>
          <a:xfrm>
            <a:off x="13097229" y="3774041"/>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sp>
        <p:nvSpPr>
          <p:cNvPr id="70" name="テキスト プレースホルダー 11"/>
          <p:cNvSpPr>
            <a:spLocks noGrp="1"/>
          </p:cNvSpPr>
          <p:nvPr>
            <p:ph type="body" sz="quarter" idx="59" hasCustomPrompt="1"/>
          </p:nvPr>
        </p:nvSpPr>
        <p:spPr>
          <a:xfrm>
            <a:off x="13097229" y="4520735"/>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sp>
        <p:nvSpPr>
          <p:cNvPr id="71" name="テキスト プレースホルダー 11"/>
          <p:cNvSpPr>
            <a:spLocks noGrp="1"/>
          </p:cNvSpPr>
          <p:nvPr>
            <p:ph type="body" sz="quarter" idx="60" hasCustomPrompt="1"/>
          </p:nvPr>
        </p:nvSpPr>
        <p:spPr>
          <a:xfrm>
            <a:off x="13100571" y="5267429"/>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sp>
        <p:nvSpPr>
          <p:cNvPr id="72" name="テキスト プレースホルダー 11"/>
          <p:cNvSpPr>
            <a:spLocks noGrp="1"/>
          </p:cNvSpPr>
          <p:nvPr>
            <p:ph type="body" sz="quarter" idx="61" hasCustomPrompt="1"/>
          </p:nvPr>
        </p:nvSpPr>
        <p:spPr>
          <a:xfrm>
            <a:off x="13105509" y="6031834"/>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sp>
        <p:nvSpPr>
          <p:cNvPr id="73" name="テキスト プレースホルダー 11"/>
          <p:cNvSpPr>
            <a:spLocks noGrp="1"/>
          </p:cNvSpPr>
          <p:nvPr>
            <p:ph type="body" sz="quarter" idx="62" hasCustomPrompt="1"/>
          </p:nvPr>
        </p:nvSpPr>
        <p:spPr>
          <a:xfrm>
            <a:off x="13093153" y="6773176"/>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cxnSp>
        <p:nvCxnSpPr>
          <p:cNvPr id="74" name="直線コネクタ 73"/>
          <p:cNvCxnSpPr/>
          <p:nvPr userDrawn="1"/>
        </p:nvCxnSpPr>
        <p:spPr>
          <a:xfrm flipH="1" flipV="1">
            <a:off x="3332956" y="7753789"/>
            <a:ext cx="11620500"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5" name="テキスト プレースホルダー 11"/>
          <p:cNvSpPr>
            <a:spLocks noGrp="1"/>
          </p:cNvSpPr>
          <p:nvPr>
            <p:ph type="body" sz="quarter" idx="63" hasCustomPrompt="1"/>
          </p:nvPr>
        </p:nvSpPr>
        <p:spPr>
          <a:xfrm>
            <a:off x="2097255" y="7975591"/>
            <a:ext cx="14102428" cy="1539112"/>
          </a:xfrm>
        </p:spPr>
        <p:txBody>
          <a:bodyPr anchor="t">
            <a:noAutofit/>
          </a:bodyPr>
          <a:lstStyle>
            <a:lvl1pPr algn="ctr">
              <a:lnSpc>
                <a:spcPct val="120000"/>
              </a:lnSpc>
              <a:spcBef>
                <a:spcPts val="0"/>
              </a:spcBef>
              <a:defRPr sz="24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1885009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5">
                                            <p:txEl>
                                              <p:pRg st="0" end="0"/>
                                            </p:txEl>
                                          </p:spTgt>
                                        </p:tgtEl>
                                        <p:attrNameLst>
                                          <p:attrName>style.visibility</p:attrName>
                                        </p:attrNameLst>
                                      </p:cBhvr>
                                      <p:to>
                                        <p:strVal val="visible"/>
                                      </p:to>
                                    </p:set>
                                    <p:animEffect transition="in" filter="fade">
                                      <p:cBhvr>
                                        <p:cTn id="19" dur="500"/>
                                        <p:tgtEl>
                                          <p:spTgt spid="35">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6">
                                            <p:txEl>
                                              <p:pRg st="0" end="0"/>
                                            </p:txEl>
                                          </p:spTgt>
                                        </p:tgtEl>
                                        <p:attrNameLst>
                                          <p:attrName>style.visibility</p:attrName>
                                        </p:attrNameLst>
                                      </p:cBhvr>
                                      <p:to>
                                        <p:strVal val="visible"/>
                                      </p:to>
                                    </p:set>
                                    <p:animEffect transition="in" filter="fade">
                                      <p:cBhvr>
                                        <p:cTn id="22" dur="500"/>
                                        <p:tgtEl>
                                          <p:spTgt spid="3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7">
                                            <p:txEl>
                                              <p:pRg st="0" end="0"/>
                                            </p:txEl>
                                          </p:spTgt>
                                        </p:tgtEl>
                                        <p:attrNameLst>
                                          <p:attrName>style.visibility</p:attrName>
                                        </p:attrNameLst>
                                      </p:cBhvr>
                                      <p:to>
                                        <p:strVal val="visible"/>
                                      </p:to>
                                    </p:set>
                                    <p:animEffect transition="in" filter="fade">
                                      <p:cBhvr>
                                        <p:cTn id="25" dur="500"/>
                                        <p:tgtEl>
                                          <p:spTgt spid="37">
                                            <p:txEl>
                                              <p:pRg st="0" end="0"/>
                                            </p:txEl>
                                          </p:spTgt>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8">
                                            <p:txEl>
                                              <p:pRg st="0" end="0"/>
                                            </p:txEl>
                                          </p:spTgt>
                                        </p:tgtEl>
                                        <p:attrNameLst>
                                          <p:attrName>style.visibility</p:attrName>
                                        </p:attrNameLst>
                                      </p:cBhvr>
                                      <p:to>
                                        <p:strVal val="visible"/>
                                      </p:to>
                                    </p:set>
                                    <p:animEffect transition="in" filter="fade">
                                      <p:cBhvr>
                                        <p:cTn id="41" dur="500"/>
                                        <p:tgtEl>
                                          <p:spTgt spid="38">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6">
                                            <p:txEl>
                                              <p:pRg st="0" end="0"/>
                                            </p:txEl>
                                          </p:spTgt>
                                        </p:tgtEl>
                                        <p:attrNameLst>
                                          <p:attrName>style.visibility</p:attrName>
                                        </p:attrNameLst>
                                      </p:cBhvr>
                                      <p:to>
                                        <p:strVal val="visible"/>
                                      </p:to>
                                    </p:set>
                                    <p:animEffect transition="in" filter="fade">
                                      <p:cBhvr>
                                        <p:cTn id="44" dur="500"/>
                                        <p:tgtEl>
                                          <p:spTgt spid="56">
                                            <p:txEl>
                                              <p:pRg st="0" end="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2">
                                            <p:txEl>
                                              <p:pRg st="0" end="0"/>
                                            </p:txEl>
                                          </p:spTgt>
                                        </p:tgtEl>
                                        <p:attrNameLst>
                                          <p:attrName>style.visibility</p:attrName>
                                        </p:attrNameLst>
                                      </p:cBhvr>
                                      <p:to>
                                        <p:strVal val="visible"/>
                                      </p:to>
                                    </p:set>
                                    <p:animEffect transition="in" filter="fade">
                                      <p:cBhvr>
                                        <p:cTn id="47" dur="500"/>
                                        <p:tgtEl>
                                          <p:spTgt spid="62">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8">
                                            <p:txEl>
                                              <p:pRg st="0" end="0"/>
                                            </p:txEl>
                                          </p:spTgt>
                                        </p:tgtEl>
                                        <p:attrNameLst>
                                          <p:attrName>style.visibility</p:attrName>
                                        </p:attrNameLst>
                                      </p:cBhvr>
                                      <p:to>
                                        <p:strVal val="visible"/>
                                      </p:to>
                                    </p:set>
                                    <p:animEffect transition="in" filter="fade">
                                      <p:cBhvr>
                                        <p:cTn id="50" dur="500"/>
                                        <p:tgtEl>
                                          <p:spTgt spid="68">
                                            <p:txEl>
                                              <p:pRg st="0" end="0"/>
                                            </p:txEl>
                                          </p:spTgt>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500"/>
                                        <p:tgtEl>
                                          <p:spTgt spid="3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9">
                                            <p:txEl>
                                              <p:pRg st="0" end="0"/>
                                            </p:txEl>
                                          </p:spTgt>
                                        </p:tgtEl>
                                        <p:attrNameLst>
                                          <p:attrName>style.visibility</p:attrName>
                                        </p:attrNameLst>
                                      </p:cBhvr>
                                      <p:to>
                                        <p:strVal val="visible"/>
                                      </p:to>
                                    </p:set>
                                    <p:animEffect transition="in" filter="fade">
                                      <p:cBhvr>
                                        <p:cTn id="66" dur="500"/>
                                        <p:tgtEl>
                                          <p:spTgt spid="39">
                                            <p:txEl>
                                              <p:pRg st="0" end="0"/>
                                            </p:txEl>
                                          </p:spTgt>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7">
                                            <p:txEl>
                                              <p:pRg st="0" end="0"/>
                                            </p:txEl>
                                          </p:spTgt>
                                        </p:tgtEl>
                                        <p:attrNameLst>
                                          <p:attrName>style.visibility</p:attrName>
                                        </p:attrNameLst>
                                      </p:cBhvr>
                                      <p:to>
                                        <p:strVal val="visible"/>
                                      </p:to>
                                    </p:set>
                                    <p:animEffect transition="in" filter="fade">
                                      <p:cBhvr>
                                        <p:cTn id="69" dur="500"/>
                                        <p:tgtEl>
                                          <p:spTgt spid="57">
                                            <p:txEl>
                                              <p:pRg st="0" end="0"/>
                                            </p:txEl>
                                          </p:spTgt>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63">
                                            <p:txEl>
                                              <p:pRg st="0" end="0"/>
                                            </p:txEl>
                                          </p:spTgt>
                                        </p:tgtEl>
                                        <p:attrNameLst>
                                          <p:attrName>style.visibility</p:attrName>
                                        </p:attrNameLst>
                                      </p:cBhvr>
                                      <p:to>
                                        <p:strVal val="visible"/>
                                      </p:to>
                                    </p:set>
                                    <p:animEffect transition="in" filter="fade">
                                      <p:cBhvr>
                                        <p:cTn id="72" dur="500"/>
                                        <p:tgtEl>
                                          <p:spTgt spid="63">
                                            <p:txEl>
                                              <p:pRg st="0" end="0"/>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9">
                                            <p:txEl>
                                              <p:pRg st="0" end="0"/>
                                            </p:txEl>
                                          </p:spTgt>
                                        </p:tgtEl>
                                        <p:attrNameLst>
                                          <p:attrName>style.visibility</p:attrName>
                                        </p:attrNameLst>
                                      </p:cBhvr>
                                      <p:to>
                                        <p:strVal val="visible"/>
                                      </p:to>
                                    </p:set>
                                    <p:animEffect transition="in" filter="fade">
                                      <p:cBhvr>
                                        <p:cTn id="75" dur="500"/>
                                        <p:tgtEl>
                                          <p:spTgt spid="69">
                                            <p:txEl>
                                              <p:pRg st="0" end="0"/>
                                            </p:txEl>
                                          </p:spTgt>
                                        </p:tgtEl>
                                      </p:cBhvr>
                                    </p:animEffect>
                                  </p:childTnLst>
                                </p:cTn>
                              </p:par>
                            </p:childTnLst>
                          </p:cTn>
                        </p:par>
                        <p:par>
                          <p:cTn id="76" fill="hold">
                            <p:stCondLst>
                              <p:cond delay="1500"/>
                            </p:stCondLst>
                            <p:childTnLst>
                              <p:par>
                                <p:cTn id="77" presetID="10" presetClass="entr" presetSubtype="0" fill="hold" grpId="0" nodeType="after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fade">
                                      <p:cBhvr>
                                        <p:cTn id="79" dur="500"/>
                                        <p:tgtEl>
                                          <p:spTgt spid="1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9"/>
                                        </p:tgtEl>
                                        <p:attrNameLst>
                                          <p:attrName>style.visibility</p:attrName>
                                        </p:attrNameLst>
                                      </p:cBhvr>
                                      <p:to>
                                        <p:strVal val="visible"/>
                                      </p:to>
                                    </p:set>
                                    <p:animEffect transition="in" filter="fade">
                                      <p:cBhvr>
                                        <p:cTn id="82" dur="500"/>
                                        <p:tgtEl>
                                          <p:spTgt spid="19"/>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fade">
                                      <p:cBhvr>
                                        <p:cTn id="88" dur="500"/>
                                        <p:tgtEl>
                                          <p:spTgt spid="31"/>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0">
                                            <p:txEl>
                                              <p:pRg st="0" end="0"/>
                                            </p:txEl>
                                          </p:spTgt>
                                        </p:tgtEl>
                                        <p:attrNameLst>
                                          <p:attrName>style.visibility</p:attrName>
                                        </p:attrNameLst>
                                      </p:cBhvr>
                                      <p:to>
                                        <p:strVal val="visible"/>
                                      </p:to>
                                    </p:set>
                                    <p:animEffect transition="in" filter="fade">
                                      <p:cBhvr>
                                        <p:cTn id="91" dur="500"/>
                                        <p:tgtEl>
                                          <p:spTgt spid="40">
                                            <p:txEl>
                                              <p:pRg st="0" end="0"/>
                                            </p:tx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58">
                                            <p:txEl>
                                              <p:pRg st="0" end="0"/>
                                            </p:txEl>
                                          </p:spTgt>
                                        </p:tgtEl>
                                        <p:attrNameLst>
                                          <p:attrName>style.visibility</p:attrName>
                                        </p:attrNameLst>
                                      </p:cBhvr>
                                      <p:to>
                                        <p:strVal val="visible"/>
                                      </p:to>
                                    </p:set>
                                    <p:animEffect transition="in" filter="fade">
                                      <p:cBhvr>
                                        <p:cTn id="94" dur="500"/>
                                        <p:tgtEl>
                                          <p:spTgt spid="58">
                                            <p:txEl>
                                              <p:pRg st="0" end="0"/>
                                            </p:txEl>
                                          </p:spTgt>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64">
                                            <p:txEl>
                                              <p:pRg st="0" end="0"/>
                                            </p:txEl>
                                          </p:spTgt>
                                        </p:tgtEl>
                                        <p:attrNameLst>
                                          <p:attrName>style.visibility</p:attrName>
                                        </p:attrNameLst>
                                      </p:cBhvr>
                                      <p:to>
                                        <p:strVal val="visible"/>
                                      </p:to>
                                    </p:set>
                                    <p:animEffect transition="in" filter="fade">
                                      <p:cBhvr>
                                        <p:cTn id="97" dur="500"/>
                                        <p:tgtEl>
                                          <p:spTgt spid="64">
                                            <p:txEl>
                                              <p:pRg st="0" end="0"/>
                                            </p:txEl>
                                          </p:spTgt>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70">
                                            <p:txEl>
                                              <p:pRg st="0" end="0"/>
                                            </p:txEl>
                                          </p:spTgt>
                                        </p:tgtEl>
                                        <p:attrNameLst>
                                          <p:attrName>style.visibility</p:attrName>
                                        </p:attrNameLst>
                                      </p:cBhvr>
                                      <p:to>
                                        <p:strVal val="visible"/>
                                      </p:to>
                                    </p:set>
                                    <p:animEffect transition="in" filter="fade">
                                      <p:cBhvr>
                                        <p:cTn id="100" dur="500"/>
                                        <p:tgtEl>
                                          <p:spTgt spid="70">
                                            <p:txEl>
                                              <p:pRg st="0" end="0"/>
                                            </p:txEl>
                                          </p:spTgt>
                                        </p:tgtEl>
                                      </p:cBhvr>
                                    </p:animEffect>
                                  </p:childTnLst>
                                </p:cTn>
                              </p:par>
                            </p:childTnLst>
                          </p:cTn>
                        </p:par>
                        <p:par>
                          <p:cTn id="101" fill="hold">
                            <p:stCondLst>
                              <p:cond delay="2000"/>
                            </p:stCondLst>
                            <p:childTnLst>
                              <p:par>
                                <p:cTn id="102" presetID="10" presetClass="entr" presetSubtype="0" fill="hold" grpId="0" nodeType="afterEffect">
                                  <p:stCondLst>
                                    <p:cond delay="0"/>
                                  </p:stCondLst>
                                  <p:childTnLst>
                                    <p:set>
                                      <p:cBhvr>
                                        <p:cTn id="103" dur="1" fill="hold">
                                          <p:stCondLst>
                                            <p:cond delay="0"/>
                                          </p:stCondLst>
                                        </p:cTn>
                                        <p:tgtEl>
                                          <p:spTgt spid="12"/>
                                        </p:tgtEl>
                                        <p:attrNameLst>
                                          <p:attrName>style.visibility</p:attrName>
                                        </p:attrNameLst>
                                      </p:cBhvr>
                                      <p:to>
                                        <p:strVal val="visible"/>
                                      </p:to>
                                    </p:set>
                                    <p:animEffect transition="in" filter="fade">
                                      <p:cBhvr>
                                        <p:cTn id="104" dur="500"/>
                                        <p:tgtEl>
                                          <p:spTgt spid="12"/>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20"/>
                                        </p:tgtEl>
                                        <p:attrNameLst>
                                          <p:attrName>style.visibility</p:attrName>
                                        </p:attrNameLst>
                                      </p:cBhvr>
                                      <p:to>
                                        <p:strVal val="visible"/>
                                      </p:to>
                                    </p:set>
                                    <p:animEffect transition="in" filter="fade">
                                      <p:cBhvr>
                                        <p:cTn id="107" dur="500"/>
                                        <p:tgtEl>
                                          <p:spTgt spid="20"/>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26"/>
                                        </p:tgtEl>
                                        <p:attrNameLst>
                                          <p:attrName>style.visibility</p:attrName>
                                        </p:attrNameLst>
                                      </p:cBhvr>
                                      <p:to>
                                        <p:strVal val="visible"/>
                                      </p:to>
                                    </p:set>
                                    <p:animEffect transition="in" filter="fade">
                                      <p:cBhvr>
                                        <p:cTn id="110" dur="500"/>
                                        <p:tgtEl>
                                          <p:spTgt spid="26"/>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32"/>
                                        </p:tgtEl>
                                        <p:attrNameLst>
                                          <p:attrName>style.visibility</p:attrName>
                                        </p:attrNameLst>
                                      </p:cBhvr>
                                      <p:to>
                                        <p:strVal val="visible"/>
                                      </p:to>
                                    </p:set>
                                    <p:animEffect transition="in" filter="fade">
                                      <p:cBhvr>
                                        <p:cTn id="113" dur="500"/>
                                        <p:tgtEl>
                                          <p:spTgt spid="32"/>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41">
                                            <p:txEl>
                                              <p:pRg st="0" end="0"/>
                                            </p:txEl>
                                          </p:spTgt>
                                        </p:tgtEl>
                                        <p:attrNameLst>
                                          <p:attrName>style.visibility</p:attrName>
                                        </p:attrNameLst>
                                      </p:cBhvr>
                                      <p:to>
                                        <p:strVal val="visible"/>
                                      </p:to>
                                    </p:set>
                                    <p:animEffect transition="in" filter="fade">
                                      <p:cBhvr>
                                        <p:cTn id="116" dur="500"/>
                                        <p:tgtEl>
                                          <p:spTgt spid="41">
                                            <p:txEl>
                                              <p:pRg st="0" end="0"/>
                                            </p:txEl>
                                          </p:spTgt>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59">
                                            <p:txEl>
                                              <p:pRg st="0" end="0"/>
                                            </p:txEl>
                                          </p:spTgt>
                                        </p:tgtEl>
                                        <p:attrNameLst>
                                          <p:attrName>style.visibility</p:attrName>
                                        </p:attrNameLst>
                                      </p:cBhvr>
                                      <p:to>
                                        <p:strVal val="visible"/>
                                      </p:to>
                                    </p:set>
                                    <p:animEffect transition="in" filter="fade">
                                      <p:cBhvr>
                                        <p:cTn id="119" dur="500"/>
                                        <p:tgtEl>
                                          <p:spTgt spid="59">
                                            <p:txEl>
                                              <p:pRg st="0" end="0"/>
                                            </p:txEl>
                                          </p:spTgt>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65">
                                            <p:txEl>
                                              <p:pRg st="0" end="0"/>
                                            </p:txEl>
                                          </p:spTgt>
                                        </p:tgtEl>
                                        <p:attrNameLst>
                                          <p:attrName>style.visibility</p:attrName>
                                        </p:attrNameLst>
                                      </p:cBhvr>
                                      <p:to>
                                        <p:strVal val="visible"/>
                                      </p:to>
                                    </p:set>
                                    <p:animEffect transition="in" filter="fade">
                                      <p:cBhvr>
                                        <p:cTn id="122" dur="500"/>
                                        <p:tgtEl>
                                          <p:spTgt spid="65">
                                            <p:txEl>
                                              <p:pRg st="0" end="0"/>
                                            </p:txEl>
                                          </p:spTgt>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71">
                                            <p:txEl>
                                              <p:pRg st="0" end="0"/>
                                            </p:txEl>
                                          </p:spTgt>
                                        </p:tgtEl>
                                        <p:attrNameLst>
                                          <p:attrName>style.visibility</p:attrName>
                                        </p:attrNameLst>
                                      </p:cBhvr>
                                      <p:to>
                                        <p:strVal val="visible"/>
                                      </p:to>
                                    </p:set>
                                    <p:animEffect transition="in" filter="fade">
                                      <p:cBhvr>
                                        <p:cTn id="125" dur="500"/>
                                        <p:tgtEl>
                                          <p:spTgt spid="71">
                                            <p:txEl>
                                              <p:pRg st="0" end="0"/>
                                            </p:txEl>
                                          </p:spTgt>
                                        </p:tgtEl>
                                      </p:cBhvr>
                                    </p:animEffect>
                                  </p:childTnLst>
                                </p:cTn>
                              </p:par>
                            </p:childTnLst>
                          </p:cTn>
                        </p:par>
                        <p:par>
                          <p:cTn id="126" fill="hold">
                            <p:stCondLst>
                              <p:cond delay="2500"/>
                            </p:stCondLst>
                            <p:childTnLst>
                              <p:par>
                                <p:cTn id="127" presetID="10" presetClass="entr" presetSubtype="0" fill="hold" grpId="0" nodeType="afterEffect">
                                  <p:stCondLst>
                                    <p:cond delay="0"/>
                                  </p:stCondLst>
                                  <p:childTnLst>
                                    <p:set>
                                      <p:cBhvr>
                                        <p:cTn id="128" dur="1" fill="hold">
                                          <p:stCondLst>
                                            <p:cond delay="0"/>
                                          </p:stCondLst>
                                        </p:cTn>
                                        <p:tgtEl>
                                          <p:spTgt spid="13"/>
                                        </p:tgtEl>
                                        <p:attrNameLst>
                                          <p:attrName>style.visibility</p:attrName>
                                        </p:attrNameLst>
                                      </p:cBhvr>
                                      <p:to>
                                        <p:strVal val="visible"/>
                                      </p:to>
                                    </p:set>
                                    <p:animEffect transition="in" filter="fade">
                                      <p:cBhvr>
                                        <p:cTn id="129" dur="500"/>
                                        <p:tgtEl>
                                          <p:spTgt spid="13"/>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21"/>
                                        </p:tgtEl>
                                        <p:attrNameLst>
                                          <p:attrName>style.visibility</p:attrName>
                                        </p:attrNameLst>
                                      </p:cBhvr>
                                      <p:to>
                                        <p:strVal val="visible"/>
                                      </p:to>
                                    </p:set>
                                    <p:animEffect transition="in" filter="fade">
                                      <p:cBhvr>
                                        <p:cTn id="132" dur="500"/>
                                        <p:tgtEl>
                                          <p:spTgt spid="21"/>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27"/>
                                        </p:tgtEl>
                                        <p:attrNameLst>
                                          <p:attrName>style.visibility</p:attrName>
                                        </p:attrNameLst>
                                      </p:cBhvr>
                                      <p:to>
                                        <p:strVal val="visible"/>
                                      </p:to>
                                    </p:set>
                                    <p:animEffect transition="in" filter="fade">
                                      <p:cBhvr>
                                        <p:cTn id="135" dur="500"/>
                                        <p:tgtEl>
                                          <p:spTgt spid="27"/>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33"/>
                                        </p:tgtEl>
                                        <p:attrNameLst>
                                          <p:attrName>style.visibility</p:attrName>
                                        </p:attrNameLst>
                                      </p:cBhvr>
                                      <p:to>
                                        <p:strVal val="visible"/>
                                      </p:to>
                                    </p:set>
                                    <p:animEffect transition="in" filter="fade">
                                      <p:cBhvr>
                                        <p:cTn id="138" dur="500"/>
                                        <p:tgtEl>
                                          <p:spTgt spid="33"/>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42">
                                            <p:txEl>
                                              <p:pRg st="0" end="0"/>
                                            </p:txEl>
                                          </p:spTgt>
                                        </p:tgtEl>
                                        <p:attrNameLst>
                                          <p:attrName>style.visibility</p:attrName>
                                        </p:attrNameLst>
                                      </p:cBhvr>
                                      <p:to>
                                        <p:strVal val="visible"/>
                                      </p:to>
                                    </p:set>
                                    <p:animEffect transition="in" filter="fade">
                                      <p:cBhvr>
                                        <p:cTn id="141" dur="500"/>
                                        <p:tgtEl>
                                          <p:spTgt spid="42">
                                            <p:txEl>
                                              <p:pRg st="0" end="0"/>
                                            </p:txEl>
                                          </p:spTgt>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60">
                                            <p:txEl>
                                              <p:pRg st="0" end="0"/>
                                            </p:txEl>
                                          </p:spTgt>
                                        </p:tgtEl>
                                        <p:attrNameLst>
                                          <p:attrName>style.visibility</p:attrName>
                                        </p:attrNameLst>
                                      </p:cBhvr>
                                      <p:to>
                                        <p:strVal val="visible"/>
                                      </p:to>
                                    </p:set>
                                    <p:animEffect transition="in" filter="fade">
                                      <p:cBhvr>
                                        <p:cTn id="144" dur="500"/>
                                        <p:tgtEl>
                                          <p:spTgt spid="60">
                                            <p:txEl>
                                              <p:pRg st="0" end="0"/>
                                            </p:txEl>
                                          </p:spTgt>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66">
                                            <p:txEl>
                                              <p:pRg st="0" end="0"/>
                                            </p:txEl>
                                          </p:spTgt>
                                        </p:tgtEl>
                                        <p:attrNameLst>
                                          <p:attrName>style.visibility</p:attrName>
                                        </p:attrNameLst>
                                      </p:cBhvr>
                                      <p:to>
                                        <p:strVal val="visible"/>
                                      </p:to>
                                    </p:set>
                                    <p:animEffect transition="in" filter="fade">
                                      <p:cBhvr>
                                        <p:cTn id="147" dur="500"/>
                                        <p:tgtEl>
                                          <p:spTgt spid="66">
                                            <p:txEl>
                                              <p:pRg st="0" end="0"/>
                                            </p:txEl>
                                          </p:spTgt>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72">
                                            <p:txEl>
                                              <p:pRg st="0" end="0"/>
                                            </p:txEl>
                                          </p:spTgt>
                                        </p:tgtEl>
                                        <p:attrNameLst>
                                          <p:attrName>style.visibility</p:attrName>
                                        </p:attrNameLst>
                                      </p:cBhvr>
                                      <p:to>
                                        <p:strVal val="visible"/>
                                      </p:to>
                                    </p:set>
                                    <p:animEffect transition="in" filter="fade">
                                      <p:cBhvr>
                                        <p:cTn id="150" dur="500"/>
                                        <p:tgtEl>
                                          <p:spTgt spid="72">
                                            <p:txEl>
                                              <p:pRg st="0" end="0"/>
                                            </p:txEl>
                                          </p:spTgt>
                                        </p:tgtEl>
                                      </p:cBhvr>
                                    </p:animEffect>
                                  </p:childTnLst>
                                </p:cTn>
                              </p:par>
                            </p:childTnLst>
                          </p:cTn>
                        </p:par>
                        <p:par>
                          <p:cTn id="151" fill="hold">
                            <p:stCondLst>
                              <p:cond delay="3000"/>
                            </p:stCondLst>
                            <p:childTnLst>
                              <p:par>
                                <p:cTn id="152" presetID="10" presetClass="entr" presetSubtype="0" fill="hold" grpId="0" nodeType="afterEffect">
                                  <p:stCondLst>
                                    <p:cond delay="0"/>
                                  </p:stCondLst>
                                  <p:childTnLst>
                                    <p:set>
                                      <p:cBhvr>
                                        <p:cTn id="153" dur="1" fill="hold">
                                          <p:stCondLst>
                                            <p:cond delay="0"/>
                                          </p:stCondLst>
                                        </p:cTn>
                                        <p:tgtEl>
                                          <p:spTgt spid="14"/>
                                        </p:tgtEl>
                                        <p:attrNameLst>
                                          <p:attrName>style.visibility</p:attrName>
                                        </p:attrNameLst>
                                      </p:cBhvr>
                                      <p:to>
                                        <p:strVal val="visible"/>
                                      </p:to>
                                    </p:set>
                                    <p:animEffect transition="in" filter="fade">
                                      <p:cBhvr>
                                        <p:cTn id="154" dur="500"/>
                                        <p:tgtEl>
                                          <p:spTgt spid="14"/>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22"/>
                                        </p:tgtEl>
                                        <p:attrNameLst>
                                          <p:attrName>style.visibility</p:attrName>
                                        </p:attrNameLst>
                                      </p:cBhvr>
                                      <p:to>
                                        <p:strVal val="visible"/>
                                      </p:to>
                                    </p:set>
                                    <p:animEffect transition="in" filter="fade">
                                      <p:cBhvr>
                                        <p:cTn id="157" dur="500"/>
                                        <p:tgtEl>
                                          <p:spTgt spid="22"/>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28"/>
                                        </p:tgtEl>
                                        <p:attrNameLst>
                                          <p:attrName>style.visibility</p:attrName>
                                        </p:attrNameLst>
                                      </p:cBhvr>
                                      <p:to>
                                        <p:strVal val="visible"/>
                                      </p:to>
                                    </p:set>
                                    <p:animEffect transition="in" filter="fade">
                                      <p:cBhvr>
                                        <p:cTn id="160" dur="500"/>
                                        <p:tgtEl>
                                          <p:spTgt spid="28"/>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34"/>
                                        </p:tgtEl>
                                        <p:attrNameLst>
                                          <p:attrName>style.visibility</p:attrName>
                                        </p:attrNameLst>
                                      </p:cBhvr>
                                      <p:to>
                                        <p:strVal val="visible"/>
                                      </p:to>
                                    </p:set>
                                    <p:animEffect transition="in" filter="fade">
                                      <p:cBhvr>
                                        <p:cTn id="163" dur="500"/>
                                        <p:tgtEl>
                                          <p:spTgt spid="34"/>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43">
                                            <p:txEl>
                                              <p:pRg st="0" end="0"/>
                                            </p:txEl>
                                          </p:spTgt>
                                        </p:tgtEl>
                                        <p:attrNameLst>
                                          <p:attrName>style.visibility</p:attrName>
                                        </p:attrNameLst>
                                      </p:cBhvr>
                                      <p:to>
                                        <p:strVal val="visible"/>
                                      </p:to>
                                    </p:set>
                                    <p:animEffect transition="in" filter="fade">
                                      <p:cBhvr>
                                        <p:cTn id="166" dur="500"/>
                                        <p:tgtEl>
                                          <p:spTgt spid="43">
                                            <p:txEl>
                                              <p:pRg st="0" end="0"/>
                                            </p:txEl>
                                          </p:spTgt>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61">
                                            <p:txEl>
                                              <p:pRg st="0" end="0"/>
                                            </p:txEl>
                                          </p:spTgt>
                                        </p:tgtEl>
                                        <p:attrNameLst>
                                          <p:attrName>style.visibility</p:attrName>
                                        </p:attrNameLst>
                                      </p:cBhvr>
                                      <p:to>
                                        <p:strVal val="visible"/>
                                      </p:to>
                                    </p:set>
                                    <p:animEffect transition="in" filter="fade">
                                      <p:cBhvr>
                                        <p:cTn id="169" dur="500"/>
                                        <p:tgtEl>
                                          <p:spTgt spid="61">
                                            <p:txEl>
                                              <p:pRg st="0" end="0"/>
                                            </p:txEl>
                                          </p:spTgt>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67">
                                            <p:txEl>
                                              <p:pRg st="0" end="0"/>
                                            </p:txEl>
                                          </p:spTgt>
                                        </p:tgtEl>
                                        <p:attrNameLst>
                                          <p:attrName>style.visibility</p:attrName>
                                        </p:attrNameLst>
                                      </p:cBhvr>
                                      <p:to>
                                        <p:strVal val="visible"/>
                                      </p:to>
                                    </p:set>
                                    <p:animEffect transition="in" filter="fade">
                                      <p:cBhvr>
                                        <p:cTn id="172" dur="500"/>
                                        <p:tgtEl>
                                          <p:spTgt spid="67">
                                            <p:txEl>
                                              <p:pRg st="0" end="0"/>
                                            </p:txEl>
                                          </p:spTgt>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73">
                                            <p:txEl>
                                              <p:pRg st="0" end="0"/>
                                            </p:txEl>
                                          </p:spTgt>
                                        </p:tgtEl>
                                        <p:attrNameLst>
                                          <p:attrName>style.visibility</p:attrName>
                                        </p:attrNameLst>
                                      </p:cBhvr>
                                      <p:to>
                                        <p:strVal val="visible"/>
                                      </p:to>
                                    </p:set>
                                    <p:animEffect transition="in" filter="fade">
                                      <p:cBhvr>
                                        <p:cTn id="175" dur="500"/>
                                        <p:tgtEl>
                                          <p:spTgt spid="73">
                                            <p:txEl>
                                              <p:pRg st="0" end="0"/>
                                            </p:txEl>
                                          </p:spTgt>
                                        </p:tgtEl>
                                      </p:cBhvr>
                                    </p:animEffect>
                                  </p:childTnLst>
                                </p:cTn>
                              </p:par>
                            </p:childTnLst>
                          </p:cTn>
                        </p:par>
                        <p:par>
                          <p:cTn id="176" fill="hold">
                            <p:stCondLst>
                              <p:cond delay="3500"/>
                            </p:stCondLst>
                            <p:childTnLst>
                              <p:par>
                                <p:cTn id="177" presetID="16" presetClass="entr" presetSubtype="37" fill="hold" nodeType="afterEffect">
                                  <p:stCondLst>
                                    <p:cond delay="250"/>
                                  </p:stCondLst>
                                  <p:childTnLst>
                                    <p:set>
                                      <p:cBhvr>
                                        <p:cTn id="178" dur="1" fill="hold">
                                          <p:stCondLst>
                                            <p:cond delay="0"/>
                                          </p:stCondLst>
                                        </p:cTn>
                                        <p:tgtEl>
                                          <p:spTgt spid="74"/>
                                        </p:tgtEl>
                                        <p:attrNameLst>
                                          <p:attrName>style.visibility</p:attrName>
                                        </p:attrNameLst>
                                      </p:cBhvr>
                                      <p:to>
                                        <p:strVal val="visible"/>
                                      </p:to>
                                    </p:set>
                                    <p:animEffect transition="in" filter="barn(outVertical)">
                                      <p:cBhvr>
                                        <p:cTn id="179" dur="500"/>
                                        <p:tgtEl>
                                          <p:spTgt spid="74"/>
                                        </p:tgtEl>
                                      </p:cBhvr>
                                    </p:animEffect>
                                  </p:childTnLst>
                                </p:cTn>
                              </p:par>
                              <p:par>
                                <p:cTn id="180" presetID="2" presetClass="entr" presetSubtype="4" decel="100000" fill="hold" grpId="0" nodeType="withEffect">
                                  <p:stCondLst>
                                    <p:cond delay="250"/>
                                  </p:stCondLst>
                                  <p:childTnLst>
                                    <p:set>
                                      <p:cBhvr>
                                        <p:cTn id="181" dur="1" fill="hold">
                                          <p:stCondLst>
                                            <p:cond delay="0"/>
                                          </p:stCondLst>
                                        </p:cTn>
                                        <p:tgtEl>
                                          <p:spTgt spid="75"/>
                                        </p:tgtEl>
                                        <p:attrNameLst>
                                          <p:attrName>style.visibility</p:attrName>
                                        </p:attrNameLst>
                                      </p:cBhvr>
                                      <p:to>
                                        <p:strVal val="visible"/>
                                      </p:to>
                                    </p:set>
                                    <p:anim calcmode="lin" valueType="num">
                                      <p:cBhvr additive="base">
                                        <p:cTn id="182" dur="500" fill="hold"/>
                                        <p:tgtEl>
                                          <p:spTgt spid="75"/>
                                        </p:tgtEl>
                                        <p:attrNameLst>
                                          <p:attrName>ppt_x</p:attrName>
                                        </p:attrNameLst>
                                      </p:cBhvr>
                                      <p:tavLst>
                                        <p:tav tm="0">
                                          <p:val>
                                            <p:strVal val="#ppt_x"/>
                                          </p:val>
                                        </p:tav>
                                        <p:tav tm="100000">
                                          <p:val>
                                            <p:strVal val="#ppt_x"/>
                                          </p:val>
                                        </p:tav>
                                      </p:tavLst>
                                    </p:anim>
                                    <p:anim calcmode="lin" valueType="num">
                                      <p:cBhvr additive="base">
                                        <p:cTn id="183"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build="p">
        <p:tmplLst>
          <p:tmpl lvl="1">
            <p:tnLst>
              <p:par>
                <p:cTn presetID="10"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build="p">
        <p:tmplLst>
          <p:tmpl lvl="1">
            <p:tnLst>
              <p:par>
                <p:cTn presetID="10"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build="p">
        <p:tmplLst>
          <p:tmpl lvl="1">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build="p">
        <p:tmplLst>
          <p:tmpl lvl="1">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56" grpId="0" build="p">
        <p:tmplLst>
          <p:tmpl lvl="1">
            <p:tnLst>
              <p:par>
                <p:cTn presetID="10" presetClass="entr" presetSubtype="0" fill="hold" nodeType="with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57" grpId="0" build="p">
        <p:tmplLst>
          <p:tmpl lvl="1">
            <p:tnLst>
              <p:par>
                <p:cTn presetID="10" presetClass="entr" presetSubtype="0" fill="hold" nodeType="with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build="p">
        <p:tmplLst>
          <p:tmpl lvl="1">
            <p:tnLst>
              <p:par>
                <p:cTn presetID="10" presetClass="entr" presetSubtype="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build="p">
        <p:tmplLst>
          <p:tmpl lvl="1">
            <p:tnLst>
              <p:par>
                <p:cTn presetID="10" presetClass="entr" presetSubtype="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build="p">
        <p:tmplLst>
          <p:tmpl lvl="1">
            <p:tnLst>
              <p:par>
                <p:cTn presetID="10" presetClass="entr" presetSubtype="0" fill="hold" nodeType="with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10" presetClass="entr" presetSubtype="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10" presetClass="entr" presetSubtype="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with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P spid="67" grpId="0" build="p">
        <p:tmplLst>
          <p:tmpl lvl="1">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500"/>
                        <p:tgtEl>
                          <p:spTgt spid="67"/>
                        </p:tgtEl>
                      </p:cBhvr>
                    </p:animEffect>
                  </p:childTnLst>
                </p:cTn>
              </p:par>
            </p:tnLst>
          </p:tmpl>
        </p:tmplLst>
      </p:bldP>
      <p:bldP spid="68" grpId="0" build="p">
        <p:tmplLst>
          <p:tmpl lvl="1">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500"/>
                        <p:tgtEl>
                          <p:spTgt spid="68"/>
                        </p:tgtEl>
                      </p:cBhvr>
                    </p:animEffect>
                  </p:childTnLst>
                </p:cTn>
              </p:par>
            </p:tnLst>
          </p:tmpl>
        </p:tmplLst>
      </p:bldP>
      <p:bldP spid="69" grpId="0" build="p">
        <p:tmplLst>
          <p:tmpl lvl="1">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500"/>
                        <p:tgtEl>
                          <p:spTgt spid="69"/>
                        </p:tgtEl>
                      </p:cBhvr>
                    </p:animEffect>
                  </p:childTnLst>
                </p:cTn>
              </p:par>
            </p:tnLst>
          </p:tmpl>
        </p:tmplLst>
      </p:bldP>
      <p:bldP spid="70" grpId="0" build="p">
        <p:tmplLst>
          <p:tmpl lvl="1">
            <p:tnLst>
              <p:par>
                <p:cTn presetID="10" presetClass="entr" presetSubtype="0" fill="hold" nodeType="withEffect">
                  <p:stCondLst>
                    <p:cond delay="0"/>
                  </p:stCondLst>
                  <p:childTnLst>
                    <p:set>
                      <p:cBhvr>
                        <p:cTn dur="1" fill="hold">
                          <p:stCondLst>
                            <p:cond delay="0"/>
                          </p:stCondLst>
                        </p:cTn>
                        <p:tgtEl>
                          <p:spTgt spid="70"/>
                        </p:tgtEl>
                        <p:attrNameLst>
                          <p:attrName>style.visibility</p:attrName>
                        </p:attrNameLst>
                      </p:cBhvr>
                      <p:to>
                        <p:strVal val="visible"/>
                      </p:to>
                    </p:set>
                    <p:animEffect transition="in" filter="fade">
                      <p:cBhvr>
                        <p:cTn dur="500"/>
                        <p:tgtEl>
                          <p:spTgt spid="70"/>
                        </p:tgtEl>
                      </p:cBhvr>
                    </p:animEffect>
                  </p:childTnLst>
                </p:cTn>
              </p:par>
            </p:tnLst>
          </p:tmpl>
        </p:tmplLst>
      </p:bldP>
      <p:bldP spid="71" grpId="0" build="p">
        <p:tmplLst>
          <p:tmpl lvl="1">
            <p:tnLst>
              <p:par>
                <p:cTn presetID="10" presetClass="entr" presetSubtype="0" fill="hold" nodeType="with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P spid="72" grpId="0" build="p">
        <p:tmplLst>
          <p:tmpl lvl="1">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500"/>
                        <p:tgtEl>
                          <p:spTgt spid="72"/>
                        </p:tgtEl>
                      </p:cBhvr>
                    </p:animEffect>
                  </p:childTnLst>
                </p:cTn>
              </p:par>
            </p:tnLst>
          </p:tmpl>
        </p:tmplLst>
      </p:bldP>
      <p:bldP spid="73" grpId="0" build="p">
        <p:tmplLst>
          <p:tmpl lvl="1">
            <p:tnLst>
              <p:par>
                <p:cTn presetID="10" presetClass="entr" presetSubtype="0" fill="hold" nodeType="with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P spid="75" grpId="0"/>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Normal Table 3">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1 つの角を丸めた四角形 4"/>
          <p:cNvSpPr/>
          <p:nvPr userDrawn="1"/>
        </p:nvSpPr>
        <p:spPr>
          <a:xfrm flipH="1">
            <a:off x="1034618" y="1890577"/>
            <a:ext cx="3780420" cy="1048493"/>
          </a:xfrm>
          <a:prstGeom prst="round1Rect">
            <a:avLst/>
          </a:prstGeom>
          <a:solidFill>
            <a:schemeClr val="accent1">
              <a:lumMod val="7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正方形/長方形 5"/>
          <p:cNvSpPr/>
          <p:nvPr userDrawn="1"/>
        </p:nvSpPr>
        <p:spPr>
          <a:xfrm>
            <a:off x="4912736" y="1890577"/>
            <a:ext cx="3029416" cy="10484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正方形/長方形 6"/>
          <p:cNvSpPr/>
          <p:nvPr userDrawn="1"/>
        </p:nvSpPr>
        <p:spPr>
          <a:xfrm>
            <a:off x="8018081" y="1890577"/>
            <a:ext cx="3029416" cy="10484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1 つの角を丸めた四角形 7"/>
          <p:cNvSpPr/>
          <p:nvPr userDrawn="1"/>
        </p:nvSpPr>
        <p:spPr>
          <a:xfrm>
            <a:off x="14259561" y="1890577"/>
            <a:ext cx="2883089" cy="1048493"/>
          </a:xfrm>
          <a:prstGeom prst="round1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正方形/長方形 8"/>
          <p:cNvSpPr/>
          <p:nvPr userDrawn="1"/>
        </p:nvSpPr>
        <p:spPr>
          <a:xfrm>
            <a:off x="1037960" y="3009661"/>
            <a:ext cx="3777078" cy="66029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正方形/長方形 9"/>
          <p:cNvSpPr/>
          <p:nvPr userDrawn="1"/>
        </p:nvSpPr>
        <p:spPr>
          <a:xfrm>
            <a:off x="1037960" y="3756355"/>
            <a:ext cx="3777078" cy="66029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正方形/長方形 10"/>
          <p:cNvSpPr/>
          <p:nvPr userDrawn="1"/>
        </p:nvSpPr>
        <p:spPr>
          <a:xfrm>
            <a:off x="1037960" y="4503049"/>
            <a:ext cx="3777078" cy="66029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正方形/長方形 11"/>
          <p:cNvSpPr/>
          <p:nvPr userDrawn="1"/>
        </p:nvSpPr>
        <p:spPr>
          <a:xfrm>
            <a:off x="1037960" y="5249743"/>
            <a:ext cx="3777078" cy="66029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正方形/長方形 12"/>
          <p:cNvSpPr/>
          <p:nvPr userDrawn="1"/>
        </p:nvSpPr>
        <p:spPr>
          <a:xfrm>
            <a:off x="1037960" y="5996437"/>
            <a:ext cx="3777078" cy="66029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1 つの角を丸めた四角形 13"/>
          <p:cNvSpPr/>
          <p:nvPr userDrawn="1"/>
        </p:nvSpPr>
        <p:spPr>
          <a:xfrm flipH="1" flipV="1">
            <a:off x="1037960" y="6743133"/>
            <a:ext cx="3777078" cy="660290"/>
          </a:xfrm>
          <a:prstGeom prst="round1Rect">
            <a:avLst>
              <a:gd name="adj" fmla="val 31639"/>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7" name="正方形/長方形 16"/>
          <p:cNvSpPr/>
          <p:nvPr userDrawn="1"/>
        </p:nvSpPr>
        <p:spPr>
          <a:xfrm>
            <a:off x="4912736" y="3009661"/>
            <a:ext cx="3029416"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 name="正方形/長方形 17"/>
          <p:cNvSpPr/>
          <p:nvPr userDrawn="1"/>
        </p:nvSpPr>
        <p:spPr>
          <a:xfrm>
            <a:off x="4912736" y="3756355"/>
            <a:ext cx="3029416"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9" name="正方形/長方形 18"/>
          <p:cNvSpPr/>
          <p:nvPr userDrawn="1"/>
        </p:nvSpPr>
        <p:spPr>
          <a:xfrm>
            <a:off x="4912736" y="4503049"/>
            <a:ext cx="3029416"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0" name="正方形/長方形 19"/>
          <p:cNvSpPr/>
          <p:nvPr userDrawn="1"/>
        </p:nvSpPr>
        <p:spPr>
          <a:xfrm>
            <a:off x="4912736" y="5249743"/>
            <a:ext cx="3029416"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1" name="正方形/長方形 20"/>
          <p:cNvSpPr/>
          <p:nvPr userDrawn="1"/>
        </p:nvSpPr>
        <p:spPr>
          <a:xfrm>
            <a:off x="4912736" y="5996437"/>
            <a:ext cx="3029416"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2" name="正方形/長方形 21"/>
          <p:cNvSpPr/>
          <p:nvPr userDrawn="1"/>
        </p:nvSpPr>
        <p:spPr>
          <a:xfrm>
            <a:off x="4912736" y="6743133"/>
            <a:ext cx="3029416"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3" name="正方形/長方形 22"/>
          <p:cNvSpPr/>
          <p:nvPr userDrawn="1"/>
        </p:nvSpPr>
        <p:spPr>
          <a:xfrm>
            <a:off x="8018081" y="3009661"/>
            <a:ext cx="3029416"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4" name="正方形/長方形 23"/>
          <p:cNvSpPr/>
          <p:nvPr userDrawn="1"/>
        </p:nvSpPr>
        <p:spPr>
          <a:xfrm>
            <a:off x="8018081" y="3756355"/>
            <a:ext cx="3029416"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正方形/長方形 24"/>
          <p:cNvSpPr/>
          <p:nvPr userDrawn="1"/>
        </p:nvSpPr>
        <p:spPr>
          <a:xfrm>
            <a:off x="8018081" y="4503049"/>
            <a:ext cx="3029416"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正方形/長方形 25"/>
          <p:cNvSpPr/>
          <p:nvPr userDrawn="1"/>
        </p:nvSpPr>
        <p:spPr>
          <a:xfrm>
            <a:off x="8018081" y="5249743"/>
            <a:ext cx="3029416"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7" name="正方形/長方形 26"/>
          <p:cNvSpPr/>
          <p:nvPr userDrawn="1"/>
        </p:nvSpPr>
        <p:spPr>
          <a:xfrm>
            <a:off x="8018081" y="5996437"/>
            <a:ext cx="3029416"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8" name="正方形/長方形 27"/>
          <p:cNvSpPr/>
          <p:nvPr userDrawn="1"/>
        </p:nvSpPr>
        <p:spPr>
          <a:xfrm>
            <a:off x="8018081" y="6743133"/>
            <a:ext cx="3029416"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9" name="正方形/長方形 28"/>
          <p:cNvSpPr/>
          <p:nvPr userDrawn="1"/>
        </p:nvSpPr>
        <p:spPr>
          <a:xfrm>
            <a:off x="14259561" y="3009661"/>
            <a:ext cx="2883089"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0" name="正方形/長方形 29"/>
          <p:cNvSpPr/>
          <p:nvPr userDrawn="1"/>
        </p:nvSpPr>
        <p:spPr>
          <a:xfrm>
            <a:off x="14259561" y="3756355"/>
            <a:ext cx="2883089"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1" name="正方形/長方形 30"/>
          <p:cNvSpPr/>
          <p:nvPr userDrawn="1"/>
        </p:nvSpPr>
        <p:spPr>
          <a:xfrm>
            <a:off x="14259561" y="4503049"/>
            <a:ext cx="2883089"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2" name="正方形/長方形 31"/>
          <p:cNvSpPr/>
          <p:nvPr userDrawn="1"/>
        </p:nvSpPr>
        <p:spPr>
          <a:xfrm>
            <a:off x="14259561" y="5249743"/>
            <a:ext cx="2883089"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3" name="正方形/長方形 32"/>
          <p:cNvSpPr/>
          <p:nvPr userDrawn="1"/>
        </p:nvSpPr>
        <p:spPr>
          <a:xfrm>
            <a:off x="14259561" y="5996437"/>
            <a:ext cx="2883089"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1 つの角を丸めた四角形 33"/>
          <p:cNvSpPr/>
          <p:nvPr userDrawn="1"/>
        </p:nvSpPr>
        <p:spPr>
          <a:xfrm flipV="1">
            <a:off x="14259561" y="6743133"/>
            <a:ext cx="2883089" cy="660290"/>
          </a:xfrm>
          <a:prstGeom prst="round1Rect">
            <a:avLst>
              <a:gd name="adj" fmla="val 33510"/>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5" name="テキスト プレースホルダー 11"/>
          <p:cNvSpPr>
            <a:spLocks noGrp="1"/>
          </p:cNvSpPr>
          <p:nvPr>
            <p:ph type="body" sz="quarter" idx="36" hasCustomPrompt="1"/>
          </p:nvPr>
        </p:nvSpPr>
        <p:spPr>
          <a:xfrm>
            <a:off x="4912737" y="2028221"/>
            <a:ext cx="3029416" cy="773203"/>
          </a:xfrm>
        </p:spPr>
        <p:txBody>
          <a:bodyPr anchor="ctr">
            <a:noAutofit/>
          </a:bodyPr>
          <a:lstStyle>
            <a:lvl1pPr algn="ctr">
              <a:lnSpc>
                <a:spcPct val="120000"/>
              </a:lnSpc>
              <a:defRPr sz="2400" spc="300">
                <a:solidFill>
                  <a:schemeClr val="bg1"/>
                </a:solidFill>
                <a:latin typeface="+mj-lt"/>
              </a:defRPr>
            </a:lvl1pPr>
          </a:lstStyle>
          <a:p>
            <a:pPr lvl="0"/>
            <a:r>
              <a:rPr lang="en-US" altLang="ja-JP" dirty="0" smtClean="0"/>
              <a:t>TEXT HERE</a:t>
            </a:r>
            <a:endParaRPr lang="en-US" dirty="0"/>
          </a:p>
        </p:txBody>
      </p:sp>
      <p:sp>
        <p:nvSpPr>
          <p:cNvPr id="36" name="テキスト プレースホルダー 11"/>
          <p:cNvSpPr>
            <a:spLocks noGrp="1"/>
          </p:cNvSpPr>
          <p:nvPr>
            <p:ph type="body" sz="quarter" idx="37" hasCustomPrompt="1"/>
          </p:nvPr>
        </p:nvSpPr>
        <p:spPr>
          <a:xfrm>
            <a:off x="8028851" y="2028221"/>
            <a:ext cx="3029416" cy="773203"/>
          </a:xfrm>
        </p:spPr>
        <p:txBody>
          <a:bodyPr anchor="ctr">
            <a:noAutofit/>
          </a:bodyPr>
          <a:lstStyle>
            <a:lvl1pPr algn="ctr">
              <a:lnSpc>
                <a:spcPct val="120000"/>
              </a:lnSpc>
              <a:defRPr sz="2400" spc="300">
                <a:solidFill>
                  <a:schemeClr val="bg1"/>
                </a:solidFill>
                <a:latin typeface="+mj-lt"/>
              </a:defRPr>
            </a:lvl1pPr>
          </a:lstStyle>
          <a:p>
            <a:pPr lvl="0"/>
            <a:r>
              <a:rPr lang="en-US" altLang="ja-JP" dirty="0" smtClean="0"/>
              <a:t>TEXT HERE</a:t>
            </a:r>
            <a:endParaRPr lang="en-US" dirty="0"/>
          </a:p>
        </p:txBody>
      </p:sp>
      <p:sp>
        <p:nvSpPr>
          <p:cNvPr id="37" name="テキスト プレースホルダー 11"/>
          <p:cNvSpPr>
            <a:spLocks noGrp="1"/>
          </p:cNvSpPr>
          <p:nvPr>
            <p:ph type="body" sz="quarter" idx="38" hasCustomPrompt="1"/>
          </p:nvPr>
        </p:nvSpPr>
        <p:spPr>
          <a:xfrm>
            <a:off x="14245617" y="2028221"/>
            <a:ext cx="2883089" cy="773203"/>
          </a:xfrm>
        </p:spPr>
        <p:txBody>
          <a:bodyPr anchor="ctr">
            <a:noAutofit/>
          </a:bodyPr>
          <a:lstStyle>
            <a:lvl1pPr algn="ctr">
              <a:lnSpc>
                <a:spcPct val="120000"/>
              </a:lnSpc>
              <a:defRPr sz="2400" spc="300">
                <a:solidFill>
                  <a:schemeClr val="bg1"/>
                </a:solidFill>
                <a:latin typeface="+mj-lt"/>
              </a:defRPr>
            </a:lvl1pPr>
          </a:lstStyle>
          <a:p>
            <a:pPr lvl="0"/>
            <a:r>
              <a:rPr lang="en-US" altLang="ja-JP" dirty="0" smtClean="0"/>
              <a:t>TEXT HERE</a:t>
            </a:r>
            <a:endParaRPr lang="en-US" dirty="0"/>
          </a:p>
        </p:txBody>
      </p:sp>
      <p:sp>
        <p:nvSpPr>
          <p:cNvPr id="38" name="テキスト プレースホルダー 11"/>
          <p:cNvSpPr>
            <a:spLocks noGrp="1"/>
          </p:cNvSpPr>
          <p:nvPr>
            <p:ph type="body" sz="quarter" idx="39" hasCustomPrompt="1"/>
          </p:nvPr>
        </p:nvSpPr>
        <p:spPr>
          <a:xfrm>
            <a:off x="1037960" y="3027398"/>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dirty="0" smtClean="0"/>
              <a:t>TEXT HERE</a:t>
            </a:r>
            <a:endParaRPr lang="en-US" dirty="0"/>
          </a:p>
        </p:txBody>
      </p:sp>
      <p:sp>
        <p:nvSpPr>
          <p:cNvPr id="39" name="テキスト プレースホルダー 11"/>
          <p:cNvSpPr>
            <a:spLocks noGrp="1"/>
          </p:cNvSpPr>
          <p:nvPr>
            <p:ph type="body" sz="quarter" idx="40" hasCustomPrompt="1"/>
          </p:nvPr>
        </p:nvSpPr>
        <p:spPr>
          <a:xfrm>
            <a:off x="1037960" y="3756355"/>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dirty="0" smtClean="0"/>
              <a:t>TEXT HERE</a:t>
            </a:r>
            <a:endParaRPr lang="en-US" dirty="0"/>
          </a:p>
        </p:txBody>
      </p:sp>
      <p:sp>
        <p:nvSpPr>
          <p:cNvPr id="40" name="テキスト プレースホルダー 11"/>
          <p:cNvSpPr>
            <a:spLocks noGrp="1"/>
          </p:cNvSpPr>
          <p:nvPr>
            <p:ph type="body" sz="quarter" idx="41" hasCustomPrompt="1"/>
          </p:nvPr>
        </p:nvSpPr>
        <p:spPr>
          <a:xfrm>
            <a:off x="1037960" y="4503049"/>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dirty="0" smtClean="0"/>
              <a:t>TEXT HERE</a:t>
            </a:r>
            <a:endParaRPr lang="en-US" dirty="0"/>
          </a:p>
        </p:txBody>
      </p:sp>
      <p:sp>
        <p:nvSpPr>
          <p:cNvPr id="41" name="テキスト プレースホルダー 11"/>
          <p:cNvSpPr>
            <a:spLocks noGrp="1"/>
          </p:cNvSpPr>
          <p:nvPr>
            <p:ph type="body" sz="quarter" idx="42" hasCustomPrompt="1"/>
          </p:nvPr>
        </p:nvSpPr>
        <p:spPr>
          <a:xfrm>
            <a:off x="1037960" y="5249743"/>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dirty="0" smtClean="0"/>
              <a:t>TEXT HERE</a:t>
            </a:r>
            <a:endParaRPr lang="en-US" dirty="0"/>
          </a:p>
        </p:txBody>
      </p:sp>
      <p:sp>
        <p:nvSpPr>
          <p:cNvPr id="42" name="テキスト プレースホルダー 11"/>
          <p:cNvSpPr>
            <a:spLocks noGrp="1"/>
          </p:cNvSpPr>
          <p:nvPr>
            <p:ph type="body" sz="quarter" idx="43" hasCustomPrompt="1"/>
          </p:nvPr>
        </p:nvSpPr>
        <p:spPr>
          <a:xfrm>
            <a:off x="1037960" y="6014148"/>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dirty="0" smtClean="0"/>
              <a:t>TEXT HERE</a:t>
            </a:r>
            <a:endParaRPr lang="en-US" dirty="0"/>
          </a:p>
        </p:txBody>
      </p:sp>
      <p:sp>
        <p:nvSpPr>
          <p:cNvPr id="43" name="テキスト プレースホルダー 11"/>
          <p:cNvSpPr>
            <a:spLocks noGrp="1"/>
          </p:cNvSpPr>
          <p:nvPr>
            <p:ph type="body" sz="quarter" idx="44" hasCustomPrompt="1"/>
          </p:nvPr>
        </p:nvSpPr>
        <p:spPr>
          <a:xfrm>
            <a:off x="1037960" y="6755490"/>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dirty="0" smtClean="0"/>
              <a:t>TEXT HERE</a:t>
            </a:r>
            <a:endParaRPr lang="en-US" dirty="0"/>
          </a:p>
        </p:txBody>
      </p:sp>
      <p:sp>
        <p:nvSpPr>
          <p:cNvPr id="56" name="テキスト プレースホルダー 11"/>
          <p:cNvSpPr>
            <a:spLocks noGrp="1"/>
          </p:cNvSpPr>
          <p:nvPr>
            <p:ph type="body" sz="quarter" idx="45" hasCustomPrompt="1"/>
          </p:nvPr>
        </p:nvSpPr>
        <p:spPr>
          <a:xfrm>
            <a:off x="4912736" y="3045084"/>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sp>
        <p:nvSpPr>
          <p:cNvPr id="57" name="テキスト プレースホルダー 11"/>
          <p:cNvSpPr>
            <a:spLocks noGrp="1"/>
          </p:cNvSpPr>
          <p:nvPr>
            <p:ph type="body" sz="quarter" idx="46" hasCustomPrompt="1"/>
          </p:nvPr>
        </p:nvSpPr>
        <p:spPr>
          <a:xfrm>
            <a:off x="4909394" y="3774041"/>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sp>
        <p:nvSpPr>
          <p:cNvPr id="58" name="テキスト プレースホルダー 11"/>
          <p:cNvSpPr>
            <a:spLocks noGrp="1"/>
          </p:cNvSpPr>
          <p:nvPr>
            <p:ph type="body" sz="quarter" idx="47" hasCustomPrompt="1"/>
          </p:nvPr>
        </p:nvSpPr>
        <p:spPr>
          <a:xfrm>
            <a:off x="4909394" y="4520735"/>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sp>
        <p:nvSpPr>
          <p:cNvPr id="59" name="テキスト プレースホルダー 11"/>
          <p:cNvSpPr>
            <a:spLocks noGrp="1"/>
          </p:cNvSpPr>
          <p:nvPr>
            <p:ph type="body" sz="quarter" idx="48" hasCustomPrompt="1"/>
          </p:nvPr>
        </p:nvSpPr>
        <p:spPr>
          <a:xfrm>
            <a:off x="4912736" y="5267429"/>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sp>
        <p:nvSpPr>
          <p:cNvPr id="60" name="テキスト プレースホルダー 11"/>
          <p:cNvSpPr>
            <a:spLocks noGrp="1"/>
          </p:cNvSpPr>
          <p:nvPr>
            <p:ph type="body" sz="quarter" idx="49" hasCustomPrompt="1"/>
          </p:nvPr>
        </p:nvSpPr>
        <p:spPr>
          <a:xfrm>
            <a:off x="4917674" y="6031834"/>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sp>
        <p:nvSpPr>
          <p:cNvPr id="61" name="テキスト プレースホルダー 11"/>
          <p:cNvSpPr>
            <a:spLocks noGrp="1"/>
          </p:cNvSpPr>
          <p:nvPr>
            <p:ph type="body" sz="quarter" idx="50" hasCustomPrompt="1"/>
          </p:nvPr>
        </p:nvSpPr>
        <p:spPr>
          <a:xfrm>
            <a:off x="4905318" y="6773176"/>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sp>
        <p:nvSpPr>
          <p:cNvPr id="62" name="テキスト プレースホルダー 11"/>
          <p:cNvSpPr>
            <a:spLocks noGrp="1"/>
          </p:cNvSpPr>
          <p:nvPr>
            <p:ph type="body" sz="quarter" idx="51" hasCustomPrompt="1"/>
          </p:nvPr>
        </p:nvSpPr>
        <p:spPr>
          <a:xfrm>
            <a:off x="8036269" y="3045084"/>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sp>
        <p:nvSpPr>
          <p:cNvPr id="63" name="テキスト プレースホルダー 11"/>
          <p:cNvSpPr>
            <a:spLocks noGrp="1"/>
          </p:cNvSpPr>
          <p:nvPr>
            <p:ph type="body" sz="quarter" idx="52" hasCustomPrompt="1"/>
          </p:nvPr>
        </p:nvSpPr>
        <p:spPr>
          <a:xfrm>
            <a:off x="8032927" y="3774041"/>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sp>
        <p:nvSpPr>
          <p:cNvPr id="64" name="テキスト プレースホルダー 11"/>
          <p:cNvSpPr>
            <a:spLocks noGrp="1"/>
          </p:cNvSpPr>
          <p:nvPr>
            <p:ph type="body" sz="quarter" idx="53" hasCustomPrompt="1"/>
          </p:nvPr>
        </p:nvSpPr>
        <p:spPr>
          <a:xfrm>
            <a:off x="8032927" y="4520735"/>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sp>
        <p:nvSpPr>
          <p:cNvPr id="65" name="テキスト プレースホルダー 11"/>
          <p:cNvSpPr>
            <a:spLocks noGrp="1"/>
          </p:cNvSpPr>
          <p:nvPr>
            <p:ph type="body" sz="quarter" idx="54" hasCustomPrompt="1"/>
          </p:nvPr>
        </p:nvSpPr>
        <p:spPr>
          <a:xfrm>
            <a:off x="8036269" y="5267429"/>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sp>
        <p:nvSpPr>
          <p:cNvPr id="66" name="テキスト プレースホルダー 11"/>
          <p:cNvSpPr>
            <a:spLocks noGrp="1"/>
          </p:cNvSpPr>
          <p:nvPr>
            <p:ph type="body" sz="quarter" idx="55" hasCustomPrompt="1"/>
          </p:nvPr>
        </p:nvSpPr>
        <p:spPr>
          <a:xfrm>
            <a:off x="8041207" y="6031834"/>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sp>
        <p:nvSpPr>
          <p:cNvPr id="67" name="テキスト プレースホルダー 11"/>
          <p:cNvSpPr>
            <a:spLocks noGrp="1"/>
          </p:cNvSpPr>
          <p:nvPr>
            <p:ph type="body" sz="quarter" idx="56" hasCustomPrompt="1"/>
          </p:nvPr>
        </p:nvSpPr>
        <p:spPr>
          <a:xfrm>
            <a:off x="8028851" y="6773176"/>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sp>
        <p:nvSpPr>
          <p:cNvPr id="68" name="テキスト プレースホルダー 11"/>
          <p:cNvSpPr>
            <a:spLocks noGrp="1"/>
          </p:cNvSpPr>
          <p:nvPr>
            <p:ph type="body" sz="quarter" idx="57" hasCustomPrompt="1"/>
          </p:nvPr>
        </p:nvSpPr>
        <p:spPr>
          <a:xfrm>
            <a:off x="14259561" y="3045084"/>
            <a:ext cx="2883089"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sp>
        <p:nvSpPr>
          <p:cNvPr id="69" name="テキスト プレースホルダー 11"/>
          <p:cNvSpPr>
            <a:spLocks noGrp="1"/>
          </p:cNvSpPr>
          <p:nvPr>
            <p:ph type="body" sz="quarter" idx="58" hasCustomPrompt="1"/>
          </p:nvPr>
        </p:nvSpPr>
        <p:spPr>
          <a:xfrm>
            <a:off x="14256219" y="3774041"/>
            <a:ext cx="2883089"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sp>
        <p:nvSpPr>
          <p:cNvPr id="70" name="テキスト プレースホルダー 11"/>
          <p:cNvSpPr>
            <a:spLocks noGrp="1"/>
          </p:cNvSpPr>
          <p:nvPr>
            <p:ph type="body" sz="quarter" idx="59" hasCustomPrompt="1"/>
          </p:nvPr>
        </p:nvSpPr>
        <p:spPr>
          <a:xfrm>
            <a:off x="14256219" y="4520735"/>
            <a:ext cx="2883089"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sp>
        <p:nvSpPr>
          <p:cNvPr id="71" name="テキスト プレースホルダー 11"/>
          <p:cNvSpPr>
            <a:spLocks noGrp="1"/>
          </p:cNvSpPr>
          <p:nvPr>
            <p:ph type="body" sz="quarter" idx="60" hasCustomPrompt="1"/>
          </p:nvPr>
        </p:nvSpPr>
        <p:spPr>
          <a:xfrm>
            <a:off x="14259561" y="5267429"/>
            <a:ext cx="2883089"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sp>
        <p:nvSpPr>
          <p:cNvPr id="72" name="テキスト プレースホルダー 11"/>
          <p:cNvSpPr>
            <a:spLocks noGrp="1"/>
          </p:cNvSpPr>
          <p:nvPr>
            <p:ph type="body" sz="quarter" idx="61" hasCustomPrompt="1"/>
          </p:nvPr>
        </p:nvSpPr>
        <p:spPr>
          <a:xfrm>
            <a:off x="14264499" y="6031834"/>
            <a:ext cx="2883089"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sp>
        <p:nvSpPr>
          <p:cNvPr id="73" name="テキスト プレースホルダー 11"/>
          <p:cNvSpPr>
            <a:spLocks noGrp="1"/>
          </p:cNvSpPr>
          <p:nvPr>
            <p:ph type="body" sz="quarter" idx="62" hasCustomPrompt="1"/>
          </p:nvPr>
        </p:nvSpPr>
        <p:spPr>
          <a:xfrm>
            <a:off x="14252143" y="6773176"/>
            <a:ext cx="2883089"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cxnSp>
        <p:nvCxnSpPr>
          <p:cNvPr id="74" name="直線コネクタ 73"/>
          <p:cNvCxnSpPr/>
          <p:nvPr userDrawn="1"/>
        </p:nvCxnSpPr>
        <p:spPr>
          <a:xfrm flipH="1" flipV="1">
            <a:off x="3332956" y="7753789"/>
            <a:ext cx="11620500"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5" name="テキスト プレースホルダー 11"/>
          <p:cNvSpPr>
            <a:spLocks noGrp="1"/>
          </p:cNvSpPr>
          <p:nvPr>
            <p:ph type="body" sz="quarter" idx="63" hasCustomPrompt="1"/>
          </p:nvPr>
        </p:nvSpPr>
        <p:spPr>
          <a:xfrm>
            <a:off x="2097255" y="7975591"/>
            <a:ext cx="14102428" cy="1539112"/>
          </a:xfrm>
        </p:spPr>
        <p:txBody>
          <a:bodyPr anchor="t">
            <a:noAutofit/>
          </a:bodyPr>
          <a:lstStyle>
            <a:lvl1pPr algn="ctr">
              <a:lnSpc>
                <a:spcPct val="120000"/>
              </a:lnSpc>
              <a:spcBef>
                <a:spcPts val="0"/>
              </a:spcBef>
              <a:defRPr sz="2400">
                <a:solidFill>
                  <a:schemeClr val="tx1"/>
                </a:solidFill>
                <a:latin typeface="+mn-lt"/>
              </a:defRPr>
            </a:lvl1pPr>
          </a:lstStyle>
          <a:p>
            <a:pPr lvl="0"/>
            <a:r>
              <a:rPr lang="en-US" altLang="ja-JP" dirty="0" smtClean="0"/>
              <a:t>Text Here</a:t>
            </a:r>
            <a:endParaRPr lang="en-US" dirty="0"/>
          </a:p>
        </p:txBody>
      </p:sp>
      <p:sp>
        <p:nvSpPr>
          <p:cNvPr id="76" name="正方形/長方形 75"/>
          <p:cNvSpPr/>
          <p:nvPr userDrawn="1"/>
        </p:nvSpPr>
        <p:spPr>
          <a:xfrm>
            <a:off x="11131224" y="1890577"/>
            <a:ext cx="3029416" cy="1048493"/>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7" name="正方形/長方形 76"/>
          <p:cNvSpPr/>
          <p:nvPr userDrawn="1"/>
        </p:nvSpPr>
        <p:spPr>
          <a:xfrm>
            <a:off x="11131224" y="3009661"/>
            <a:ext cx="3029416"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8" name="正方形/長方形 77"/>
          <p:cNvSpPr/>
          <p:nvPr userDrawn="1"/>
        </p:nvSpPr>
        <p:spPr>
          <a:xfrm>
            <a:off x="11131224" y="3756355"/>
            <a:ext cx="3029416"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9" name="正方形/長方形 78"/>
          <p:cNvSpPr/>
          <p:nvPr userDrawn="1"/>
        </p:nvSpPr>
        <p:spPr>
          <a:xfrm>
            <a:off x="11131224" y="4503049"/>
            <a:ext cx="3029416"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0" name="正方形/長方形 79"/>
          <p:cNvSpPr/>
          <p:nvPr userDrawn="1"/>
        </p:nvSpPr>
        <p:spPr>
          <a:xfrm>
            <a:off x="11131224" y="5249743"/>
            <a:ext cx="3029416"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1" name="正方形/長方形 80"/>
          <p:cNvSpPr/>
          <p:nvPr userDrawn="1"/>
        </p:nvSpPr>
        <p:spPr>
          <a:xfrm>
            <a:off x="11131224" y="5996437"/>
            <a:ext cx="3029416"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2" name="正方形/長方形 81"/>
          <p:cNvSpPr/>
          <p:nvPr userDrawn="1"/>
        </p:nvSpPr>
        <p:spPr>
          <a:xfrm>
            <a:off x="11131224" y="6743133"/>
            <a:ext cx="3029416"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3" name="テキスト プレースホルダー 11"/>
          <p:cNvSpPr>
            <a:spLocks noGrp="1"/>
          </p:cNvSpPr>
          <p:nvPr>
            <p:ph type="body" sz="quarter" idx="64" hasCustomPrompt="1"/>
          </p:nvPr>
        </p:nvSpPr>
        <p:spPr>
          <a:xfrm>
            <a:off x="11141994" y="2028221"/>
            <a:ext cx="3029416" cy="773203"/>
          </a:xfrm>
        </p:spPr>
        <p:txBody>
          <a:bodyPr anchor="ctr">
            <a:noAutofit/>
          </a:bodyPr>
          <a:lstStyle>
            <a:lvl1pPr algn="ctr">
              <a:lnSpc>
                <a:spcPct val="120000"/>
              </a:lnSpc>
              <a:defRPr sz="2400" spc="300">
                <a:solidFill>
                  <a:schemeClr val="bg1"/>
                </a:solidFill>
                <a:latin typeface="+mj-lt"/>
              </a:defRPr>
            </a:lvl1pPr>
          </a:lstStyle>
          <a:p>
            <a:pPr lvl="0"/>
            <a:r>
              <a:rPr lang="en-US" altLang="ja-JP" dirty="0" smtClean="0"/>
              <a:t>TEXT HERE</a:t>
            </a:r>
            <a:endParaRPr lang="en-US" dirty="0"/>
          </a:p>
        </p:txBody>
      </p:sp>
      <p:sp>
        <p:nvSpPr>
          <p:cNvPr id="84" name="テキスト プレースホルダー 11"/>
          <p:cNvSpPr>
            <a:spLocks noGrp="1"/>
          </p:cNvSpPr>
          <p:nvPr>
            <p:ph type="body" sz="quarter" idx="65" hasCustomPrompt="1"/>
          </p:nvPr>
        </p:nvSpPr>
        <p:spPr>
          <a:xfrm>
            <a:off x="11149412" y="3045084"/>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sp>
        <p:nvSpPr>
          <p:cNvPr id="85" name="テキスト プレースホルダー 11"/>
          <p:cNvSpPr>
            <a:spLocks noGrp="1"/>
          </p:cNvSpPr>
          <p:nvPr>
            <p:ph type="body" sz="quarter" idx="66" hasCustomPrompt="1"/>
          </p:nvPr>
        </p:nvSpPr>
        <p:spPr>
          <a:xfrm>
            <a:off x="11146070" y="3774041"/>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sp>
        <p:nvSpPr>
          <p:cNvPr id="86" name="テキスト プレースホルダー 11"/>
          <p:cNvSpPr>
            <a:spLocks noGrp="1"/>
          </p:cNvSpPr>
          <p:nvPr>
            <p:ph type="body" sz="quarter" idx="67" hasCustomPrompt="1"/>
          </p:nvPr>
        </p:nvSpPr>
        <p:spPr>
          <a:xfrm>
            <a:off x="11146070" y="4520735"/>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sp>
        <p:nvSpPr>
          <p:cNvPr id="87" name="テキスト プレースホルダー 11"/>
          <p:cNvSpPr>
            <a:spLocks noGrp="1"/>
          </p:cNvSpPr>
          <p:nvPr>
            <p:ph type="body" sz="quarter" idx="68" hasCustomPrompt="1"/>
          </p:nvPr>
        </p:nvSpPr>
        <p:spPr>
          <a:xfrm>
            <a:off x="11149412" y="5267429"/>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sp>
        <p:nvSpPr>
          <p:cNvPr id="88" name="テキスト プレースホルダー 11"/>
          <p:cNvSpPr>
            <a:spLocks noGrp="1"/>
          </p:cNvSpPr>
          <p:nvPr>
            <p:ph type="body" sz="quarter" idx="69" hasCustomPrompt="1"/>
          </p:nvPr>
        </p:nvSpPr>
        <p:spPr>
          <a:xfrm>
            <a:off x="11154350" y="6031834"/>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sp>
        <p:nvSpPr>
          <p:cNvPr id="89" name="テキスト プレースホルダー 11"/>
          <p:cNvSpPr>
            <a:spLocks noGrp="1"/>
          </p:cNvSpPr>
          <p:nvPr>
            <p:ph type="body" sz="quarter" idx="70" hasCustomPrompt="1"/>
          </p:nvPr>
        </p:nvSpPr>
        <p:spPr>
          <a:xfrm>
            <a:off x="11141994" y="6773176"/>
            <a:ext cx="3029416"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194027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5">
                                            <p:txEl>
                                              <p:pRg st="0" end="0"/>
                                            </p:txEl>
                                          </p:spTgt>
                                        </p:tgtEl>
                                        <p:attrNameLst>
                                          <p:attrName>style.visibility</p:attrName>
                                        </p:attrNameLst>
                                      </p:cBhvr>
                                      <p:to>
                                        <p:strVal val="visible"/>
                                      </p:to>
                                    </p:set>
                                    <p:animEffect transition="in" filter="fade">
                                      <p:cBhvr>
                                        <p:cTn id="19" dur="500"/>
                                        <p:tgtEl>
                                          <p:spTgt spid="35">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6">
                                            <p:txEl>
                                              <p:pRg st="0" end="0"/>
                                            </p:txEl>
                                          </p:spTgt>
                                        </p:tgtEl>
                                        <p:attrNameLst>
                                          <p:attrName>style.visibility</p:attrName>
                                        </p:attrNameLst>
                                      </p:cBhvr>
                                      <p:to>
                                        <p:strVal val="visible"/>
                                      </p:to>
                                    </p:set>
                                    <p:animEffect transition="in" filter="fade">
                                      <p:cBhvr>
                                        <p:cTn id="22" dur="500"/>
                                        <p:tgtEl>
                                          <p:spTgt spid="36">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7">
                                            <p:txEl>
                                              <p:pRg st="0" end="0"/>
                                            </p:txEl>
                                          </p:spTgt>
                                        </p:tgtEl>
                                        <p:attrNameLst>
                                          <p:attrName>style.visibility</p:attrName>
                                        </p:attrNameLst>
                                      </p:cBhvr>
                                      <p:to>
                                        <p:strVal val="visible"/>
                                      </p:to>
                                    </p:set>
                                    <p:animEffect transition="in" filter="fade">
                                      <p:cBhvr>
                                        <p:cTn id="25" dur="500"/>
                                        <p:tgtEl>
                                          <p:spTgt spid="37">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3">
                                            <p:txEl>
                                              <p:pRg st="0" end="0"/>
                                            </p:txEl>
                                          </p:spTgt>
                                        </p:tgtEl>
                                        <p:attrNameLst>
                                          <p:attrName>style.visibility</p:attrName>
                                        </p:attrNameLst>
                                      </p:cBhvr>
                                      <p:to>
                                        <p:strVal val="visible"/>
                                      </p:to>
                                    </p:set>
                                    <p:animEffect transition="in" filter="fade">
                                      <p:cBhvr>
                                        <p:cTn id="31" dur="500"/>
                                        <p:tgtEl>
                                          <p:spTgt spid="83">
                                            <p:txEl>
                                              <p:pRg st="0" end="0"/>
                                            </p:txEl>
                                          </p:spTgt>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8">
                                            <p:txEl>
                                              <p:pRg st="0" end="0"/>
                                            </p:txEl>
                                          </p:spTgt>
                                        </p:tgtEl>
                                        <p:attrNameLst>
                                          <p:attrName>style.visibility</p:attrName>
                                        </p:attrNameLst>
                                      </p:cBhvr>
                                      <p:to>
                                        <p:strVal val="visible"/>
                                      </p:to>
                                    </p:set>
                                    <p:animEffect transition="in" filter="fade">
                                      <p:cBhvr>
                                        <p:cTn id="47" dur="500"/>
                                        <p:tgtEl>
                                          <p:spTgt spid="38">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6">
                                            <p:txEl>
                                              <p:pRg st="0" end="0"/>
                                            </p:txEl>
                                          </p:spTgt>
                                        </p:tgtEl>
                                        <p:attrNameLst>
                                          <p:attrName>style.visibility</p:attrName>
                                        </p:attrNameLst>
                                      </p:cBhvr>
                                      <p:to>
                                        <p:strVal val="visible"/>
                                      </p:to>
                                    </p:set>
                                    <p:animEffect transition="in" filter="fade">
                                      <p:cBhvr>
                                        <p:cTn id="50" dur="500"/>
                                        <p:tgtEl>
                                          <p:spTgt spid="56">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2">
                                            <p:txEl>
                                              <p:pRg st="0" end="0"/>
                                            </p:txEl>
                                          </p:spTgt>
                                        </p:tgtEl>
                                        <p:attrNameLst>
                                          <p:attrName>style.visibility</p:attrName>
                                        </p:attrNameLst>
                                      </p:cBhvr>
                                      <p:to>
                                        <p:strVal val="visible"/>
                                      </p:to>
                                    </p:set>
                                    <p:animEffect transition="in" filter="fade">
                                      <p:cBhvr>
                                        <p:cTn id="53" dur="500"/>
                                        <p:tgtEl>
                                          <p:spTgt spid="62">
                                            <p:txEl>
                                              <p:pRg st="0" end="0"/>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8">
                                            <p:txEl>
                                              <p:pRg st="0" end="0"/>
                                            </p:txEl>
                                          </p:spTgt>
                                        </p:tgtEl>
                                        <p:attrNameLst>
                                          <p:attrName>style.visibility</p:attrName>
                                        </p:attrNameLst>
                                      </p:cBhvr>
                                      <p:to>
                                        <p:strVal val="visible"/>
                                      </p:to>
                                    </p:set>
                                    <p:animEffect transition="in" filter="fade">
                                      <p:cBhvr>
                                        <p:cTn id="56" dur="500"/>
                                        <p:tgtEl>
                                          <p:spTgt spid="68">
                                            <p:txEl>
                                              <p:pRg st="0" end="0"/>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7"/>
                                        </p:tgtEl>
                                        <p:attrNameLst>
                                          <p:attrName>style.visibility</p:attrName>
                                        </p:attrNameLst>
                                      </p:cBhvr>
                                      <p:to>
                                        <p:strVal val="visible"/>
                                      </p:to>
                                    </p:set>
                                    <p:animEffect transition="in" filter="fade">
                                      <p:cBhvr>
                                        <p:cTn id="59" dur="500"/>
                                        <p:tgtEl>
                                          <p:spTgt spid="7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4">
                                            <p:txEl>
                                              <p:pRg st="0" end="0"/>
                                            </p:txEl>
                                          </p:spTgt>
                                        </p:tgtEl>
                                        <p:attrNameLst>
                                          <p:attrName>style.visibility</p:attrName>
                                        </p:attrNameLst>
                                      </p:cBhvr>
                                      <p:to>
                                        <p:strVal val="visible"/>
                                      </p:to>
                                    </p:set>
                                    <p:animEffect transition="in" filter="fade">
                                      <p:cBhvr>
                                        <p:cTn id="62" dur="500"/>
                                        <p:tgtEl>
                                          <p:spTgt spid="84">
                                            <p:txEl>
                                              <p:pRg st="0" end="0"/>
                                            </p:txEl>
                                          </p:spTgt>
                                        </p:tgtEl>
                                      </p:cBhvr>
                                    </p:animEffec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500"/>
                                        <p:tgtEl>
                                          <p:spTgt spid="1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fade">
                                      <p:cBhvr>
                                        <p:cTn id="75" dur="500"/>
                                        <p:tgtEl>
                                          <p:spTgt spid="30"/>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9">
                                            <p:txEl>
                                              <p:pRg st="0" end="0"/>
                                            </p:txEl>
                                          </p:spTgt>
                                        </p:tgtEl>
                                        <p:attrNameLst>
                                          <p:attrName>style.visibility</p:attrName>
                                        </p:attrNameLst>
                                      </p:cBhvr>
                                      <p:to>
                                        <p:strVal val="visible"/>
                                      </p:to>
                                    </p:set>
                                    <p:animEffect transition="in" filter="fade">
                                      <p:cBhvr>
                                        <p:cTn id="78" dur="500"/>
                                        <p:tgtEl>
                                          <p:spTgt spid="39">
                                            <p:txEl>
                                              <p:pRg st="0" end="0"/>
                                            </p:txEl>
                                          </p:spTgt>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57">
                                            <p:txEl>
                                              <p:pRg st="0" end="0"/>
                                            </p:txEl>
                                          </p:spTgt>
                                        </p:tgtEl>
                                        <p:attrNameLst>
                                          <p:attrName>style.visibility</p:attrName>
                                        </p:attrNameLst>
                                      </p:cBhvr>
                                      <p:to>
                                        <p:strVal val="visible"/>
                                      </p:to>
                                    </p:set>
                                    <p:animEffect transition="in" filter="fade">
                                      <p:cBhvr>
                                        <p:cTn id="81" dur="500"/>
                                        <p:tgtEl>
                                          <p:spTgt spid="57">
                                            <p:txEl>
                                              <p:pRg st="0" end="0"/>
                                            </p:tx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63">
                                            <p:txEl>
                                              <p:pRg st="0" end="0"/>
                                            </p:txEl>
                                          </p:spTgt>
                                        </p:tgtEl>
                                        <p:attrNameLst>
                                          <p:attrName>style.visibility</p:attrName>
                                        </p:attrNameLst>
                                      </p:cBhvr>
                                      <p:to>
                                        <p:strVal val="visible"/>
                                      </p:to>
                                    </p:set>
                                    <p:animEffect transition="in" filter="fade">
                                      <p:cBhvr>
                                        <p:cTn id="84" dur="500"/>
                                        <p:tgtEl>
                                          <p:spTgt spid="63">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69">
                                            <p:txEl>
                                              <p:pRg st="0" end="0"/>
                                            </p:txEl>
                                          </p:spTgt>
                                        </p:tgtEl>
                                        <p:attrNameLst>
                                          <p:attrName>style.visibility</p:attrName>
                                        </p:attrNameLst>
                                      </p:cBhvr>
                                      <p:to>
                                        <p:strVal val="visible"/>
                                      </p:to>
                                    </p:set>
                                    <p:animEffect transition="in" filter="fade">
                                      <p:cBhvr>
                                        <p:cTn id="87" dur="500"/>
                                        <p:tgtEl>
                                          <p:spTgt spid="69">
                                            <p:txEl>
                                              <p:pRg st="0" end="0"/>
                                            </p:txEl>
                                          </p:spTgt>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78"/>
                                        </p:tgtEl>
                                        <p:attrNameLst>
                                          <p:attrName>style.visibility</p:attrName>
                                        </p:attrNameLst>
                                      </p:cBhvr>
                                      <p:to>
                                        <p:strVal val="visible"/>
                                      </p:to>
                                    </p:set>
                                    <p:animEffect transition="in" filter="fade">
                                      <p:cBhvr>
                                        <p:cTn id="90" dur="500"/>
                                        <p:tgtEl>
                                          <p:spTgt spid="78"/>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85">
                                            <p:txEl>
                                              <p:pRg st="0" end="0"/>
                                            </p:txEl>
                                          </p:spTgt>
                                        </p:tgtEl>
                                        <p:attrNameLst>
                                          <p:attrName>style.visibility</p:attrName>
                                        </p:attrNameLst>
                                      </p:cBhvr>
                                      <p:to>
                                        <p:strVal val="visible"/>
                                      </p:to>
                                    </p:set>
                                    <p:animEffect transition="in" filter="fade">
                                      <p:cBhvr>
                                        <p:cTn id="93" dur="500"/>
                                        <p:tgtEl>
                                          <p:spTgt spid="85">
                                            <p:txEl>
                                              <p:pRg st="0" end="0"/>
                                            </p:txEl>
                                          </p:spTgt>
                                        </p:tgtEl>
                                      </p:cBhvr>
                                    </p:animEffect>
                                  </p:childTnLst>
                                </p:cTn>
                              </p:par>
                            </p:childTnLst>
                          </p:cTn>
                        </p:par>
                        <p:par>
                          <p:cTn id="94" fill="hold">
                            <p:stCondLst>
                              <p:cond delay="1500"/>
                            </p:stCondLst>
                            <p:childTnLst>
                              <p:par>
                                <p:cTn id="95" presetID="10" presetClass="entr" presetSubtype="0" fill="hold" grpId="0" nodeType="afterEffect">
                                  <p:stCondLst>
                                    <p:cond delay="0"/>
                                  </p:stCondLst>
                                  <p:childTnLst>
                                    <p:set>
                                      <p:cBhvr>
                                        <p:cTn id="96" dur="1" fill="hold">
                                          <p:stCondLst>
                                            <p:cond delay="0"/>
                                          </p:stCondLst>
                                        </p:cTn>
                                        <p:tgtEl>
                                          <p:spTgt spid="19"/>
                                        </p:tgtEl>
                                        <p:attrNameLst>
                                          <p:attrName>style.visibility</p:attrName>
                                        </p:attrNameLst>
                                      </p:cBhvr>
                                      <p:to>
                                        <p:strVal val="visible"/>
                                      </p:to>
                                    </p:set>
                                    <p:animEffect transition="in" filter="fade">
                                      <p:cBhvr>
                                        <p:cTn id="97" dur="500"/>
                                        <p:tgtEl>
                                          <p:spTgt spid="1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5"/>
                                        </p:tgtEl>
                                        <p:attrNameLst>
                                          <p:attrName>style.visibility</p:attrName>
                                        </p:attrNameLst>
                                      </p:cBhvr>
                                      <p:to>
                                        <p:strVal val="visible"/>
                                      </p:to>
                                    </p:set>
                                    <p:animEffect transition="in" filter="fade">
                                      <p:cBhvr>
                                        <p:cTn id="100" dur="500"/>
                                        <p:tgtEl>
                                          <p:spTgt spid="25"/>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1"/>
                                        </p:tgtEl>
                                        <p:attrNameLst>
                                          <p:attrName>style.visibility</p:attrName>
                                        </p:attrNameLst>
                                      </p:cBhvr>
                                      <p:to>
                                        <p:strVal val="visible"/>
                                      </p:to>
                                    </p:set>
                                    <p:animEffect transition="in" filter="fade">
                                      <p:cBhvr>
                                        <p:cTn id="103" dur="500"/>
                                        <p:tgtEl>
                                          <p:spTgt spid="31"/>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58">
                                            <p:txEl>
                                              <p:pRg st="0" end="0"/>
                                            </p:txEl>
                                          </p:spTgt>
                                        </p:tgtEl>
                                        <p:attrNameLst>
                                          <p:attrName>style.visibility</p:attrName>
                                        </p:attrNameLst>
                                      </p:cBhvr>
                                      <p:to>
                                        <p:strVal val="visible"/>
                                      </p:to>
                                    </p:set>
                                    <p:animEffect transition="in" filter="fade">
                                      <p:cBhvr>
                                        <p:cTn id="106" dur="500"/>
                                        <p:tgtEl>
                                          <p:spTgt spid="58">
                                            <p:txEl>
                                              <p:pRg st="0" end="0"/>
                                            </p:txEl>
                                          </p:spTgt>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64">
                                            <p:txEl>
                                              <p:pRg st="0" end="0"/>
                                            </p:txEl>
                                          </p:spTgt>
                                        </p:tgtEl>
                                        <p:attrNameLst>
                                          <p:attrName>style.visibility</p:attrName>
                                        </p:attrNameLst>
                                      </p:cBhvr>
                                      <p:to>
                                        <p:strVal val="visible"/>
                                      </p:to>
                                    </p:set>
                                    <p:animEffect transition="in" filter="fade">
                                      <p:cBhvr>
                                        <p:cTn id="109" dur="500"/>
                                        <p:tgtEl>
                                          <p:spTgt spid="64">
                                            <p:txEl>
                                              <p:pRg st="0" end="0"/>
                                            </p:txEl>
                                          </p:spTgt>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70">
                                            <p:txEl>
                                              <p:pRg st="0" end="0"/>
                                            </p:txEl>
                                          </p:spTgt>
                                        </p:tgtEl>
                                        <p:attrNameLst>
                                          <p:attrName>style.visibility</p:attrName>
                                        </p:attrNameLst>
                                      </p:cBhvr>
                                      <p:to>
                                        <p:strVal val="visible"/>
                                      </p:to>
                                    </p:set>
                                    <p:animEffect transition="in" filter="fade">
                                      <p:cBhvr>
                                        <p:cTn id="112" dur="500"/>
                                        <p:tgtEl>
                                          <p:spTgt spid="70">
                                            <p:txEl>
                                              <p:pRg st="0" end="0"/>
                                            </p:txEl>
                                          </p:spTgt>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79"/>
                                        </p:tgtEl>
                                        <p:attrNameLst>
                                          <p:attrName>style.visibility</p:attrName>
                                        </p:attrNameLst>
                                      </p:cBhvr>
                                      <p:to>
                                        <p:strVal val="visible"/>
                                      </p:to>
                                    </p:set>
                                    <p:animEffect transition="in" filter="fade">
                                      <p:cBhvr>
                                        <p:cTn id="115" dur="500"/>
                                        <p:tgtEl>
                                          <p:spTgt spid="79"/>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86">
                                            <p:txEl>
                                              <p:pRg st="0" end="0"/>
                                            </p:txEl>
                                          </p:spTgt>
                                        </p:tgtEl>
                                        <p:attrNameLst>
                                          <p:attrName>style.visibility</p:attrName>
                                        </p:attrNameLst>
                                      </p:cBhvr>
                                      <p:to>
                                        <p:strVal val="visible"/>
                                      </p:to>
                                    </p:set>
                                    <p:animEffect transition="in" filter="fade">
                                      <p:cBhvr>
                                        <p:cTn id="118" dur="500"/>
                                        <p:tgtEl>
                                          <p:spTgt spid="86">
                                            <p:txEl>
                                              <p:pRg st="0" end="0"/>
                                            </p:txEl>
                                          </p:spTgt>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1"/>
                                        </p:tgtEl>
                                        <p:attrNameLst>
                                          <p:attrName>style.visibility</p:attrName>
                                        </p:attrNameLst>
                                      </p:cBhvr>
                                      <p:to>
                                        <p:strVal val="visible"/>
                                      </p:to>
                                    </p:set>
                                    <p:animEffect transition="in" filter="fade">
                                      <p:cBhvr>
                                        <p:cTn id="121" dur="500"/>
                                        <p:tgtEl>
                                          <p:spTgt spid="11"/>
                                        </p:tgtEl>
                                      </p:cBhvr>
                                    </p:animEffect>
                                  </p:childTnLst>
                                </p:cTn>
                              </p:par>
                            </p:childTnLst>
                          </p:cTn>
                        </p:par>
                        <p:par>
                          <p:cTn id="122" fill="hold">
                            <p:stCondLst>
                              <p:cond delay="2000"/>
                            </p:stCondLst>
                            <p:childTnLst>
                              <p:par>
                                <p:cTn id="123" presetID="10" presetClass="entr" presetSubtype="0" fill="hold" grpId="0" nodeType="afterEffect">
                                  <p:stCondLst>
                                    <p:cond delay="0"/>
                                  </p:stCondLst>
                                  <p:childTnLst>
                                    <p:set>
                                      <p:cBhvr>
                                        <p:cTn id="124" dur="1" fill="hold">
                                          <p:stCondLst>
                                            <p:cond delay="0"/>
                                          </p:stCondLst>
                                        </p:cTn>
                                        <p:tgtEl>
                                          <p:spTgt spid="12"/>
                                        </p:tgtEl>
                                        <p:attrNameLst>
                                          <p:attrName>style.visibility</p:attrName>
                                        </p:attrNameLst>
                                      </p:cBhvr>
                                      <p:to>
                                        <p:strVal val="visible"/>
                                      </p:to>
                                    </p:set>
                                    <p:animEffect transition="in" filter="fade">
                                      <p:cBhvr>
                                        <p:cTn id="125" dur="500"/>
                                        <p:tgtEl>
                                          <p:spTgt spid="12"/>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20"/>
                                        </p:tgtEl>
                                        <p:attrNameLst>
                                          <p:attrName>style.visibility</p:attrName>
                                        </p:attrNameLst>
                                      </p:cBhvr>
                                      <p:to>
                                        <p:strVal val="visible"/>
                                      </p:to>
                                    </p:set>
                                    <p:animEffect transition="in" filter="fade">
                                      <p:cBhvr>
                                        <p:cTn id="128" dur="500"/>
                                        <p:tgtEl>
                                          <p:spTgt spid="20"/>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26"/>
                                        </p:tgtEl>
                                        <p:attrNameLst>
                                          <p:attrName>style.visibility</p:attrName>
                                        </p:attrNameLst>
                                      </p:cBhvr>
                                      <p:to>
                                        <p:strVal val="visible"/>
                                      </p:to>
                                    </p:set>
                                    <p:animEffect transition="in" filter="fade">
                                      <p:cBhvr>
                                        <p:cTn id="131" dur="500"/>
                                        <p:tgtEl>
                                          <p:spTgt spid="26"/>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32"/>
                                        </p:tgtEl>
                                        <p:attrNameLst>
                                          <p:attrName>style.visibility</p:attrName>
                                        </p:attrNameLst>
                                      </p:cBhvr>
                                      <p:to>
                                        <p:strVal val="visible"/>
                                      </p:to>
                                    </p:set>
                                    <p:animEffect transition="in" filter="fade">
                                      <p:cBhvr>
                                        <p:cTn id="134" dur="500"/>
                                        <p:tgtEl>
                                          <p:spTgt spid="32"/>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41">
                                            <p:txEl>
                                              <p:pRg st="0" end="0"/>
                                            </p:txEl>
                                          </p:spTgt>
                                        </p:tgtEl>
                                        <p:attrNameLst>
                                          <p:attrName>style.visibility</p:attrName>
                                        </p:attrNameLst>
                                      </p:cBhvr>
                                      <p:to>
                                        <p:strVal val="visible"/>
                                      </p:to>
                                    </p:set>
                                    <p:animEffect transition="in" filter="fade">
                                      <p:cBhvr>
                                        <p:cTn id="137" dur="500"/>
                                        <p:tgtEl>
                                          <p:spTgt spid="41">
                                            <p:txEl>
                                              <p:pRg st="0" end="0"/>
                                            </p:txEl>
                                          </p:spTgt>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59">
                                            <p:txEl>
                                              <p:pRg st="0" end="0"/>
                                            </p:txEl>
                                          </p:spTgt>
                                        </p:tgtEl>
                                        <p:attrNameLst>
                                          <p:attrName>style.visibility</p:attrName>
                                        </p:attrNameLst>
                                      </p:cBhvr>
                                      <p:to>
                                        <p:strVal val="visible"/>
                                      </p:to>
                                    </p:set>
                                    <p:animEffect transition="in" filter="fade">
                                      <p:cBhvr>
                                        <p:cTn id="140" dur="500"/>
                                        <p:tgtEl>
                                          <p:spTgt spid="59">
                                            <p:txEl>
                                              <p:pRg st="0" end="0"/>
                                            </p:txEl>
                                          </p:spTgt>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65">
                                            <p:txEl>
                                              <p:pRg st="0" end="0"/>
                                            </p:txEl>
                                          </p:spTgt>
                                        </p:tgtEl>
                                        <p:attrNameLst>
                                          <p:attrName>style.visibility</p:attrName>
                                        </p:attrNameLst>
                                      </p:cBhvr>
                                      <p:to>
                                        <p:strVal val="visible"/>
                                      </p:to>
                                    </p:set>
                                    <p:animEffect transition="in" filter="fade">
                                      <p:cBhvr>
                                        <p:cTn id="143" dur="500"/>
                                        <p:tgtEl>
                                          <p:spTgt spid="65">
                                            <p:txEl>
                                              <p:pRg st="0" end="0"/>
                                            </p:txEl>
                                          </p:spTgt>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71">
                                            <p:txEl>
                                              <p:pRg st="0" end="0"/>
                                            </p:txEl>
                                          </p:spTgt>
                                        </p:tgtEl>
                                        <p:attrNameLst>
                                          <p:attrName>style.visibility</p:attrName>
                                        </p:attrNameLst>
                                      </p:cBhvr>
                                      <p:to>
                                        <p:strVal val="visible"/>
                                      </p:to>
                                    </p:set>
                                    <p:animEffect transition="in" filter="fade">
                                      <p:cBhvr>
                                        <p:cTn id="146" dur="500"/>
                                        <p:tgtEl>
                                          <p:spTgt spid="71">
                                            <p:txEl>
                                              <p:pRg st="0" end="0"/>
                                            </p:txEl>
                                          </p:spTgt>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80"/>
                                        </p:tgtEl>
                                        <p:attrNameLst>
                                          <p:attrName>style.visibility</p:attrName>
                                        </p:attrNameLst>
                                      </p:cBhvr>
                                      <p:to>
                                        <p:strVal val="visible"/>
                                      </p:to>
                                    </p:set>
                                    <p:animEffect transition="in" filter="fade">
                                      <p:cBhvr>
                                        <p:cTn id="149" dur="500"/>
                                        <p:tgtEl>
                                          <p:spTgt spid="80"/>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87">
                                            <p:txEl>
                                              <p:pRg st="0" end="0"/>
                                            </p:txEl>
                                          </p:spTgt>
                                        </p:tgtEl>
                                        <p:attrNameLst>
                                          <p:attrName>style.visibility</p:attrName>
                                        </p:attrNameLst>
                                      </p:cBhvr>
                                      <p:to>
                                        <p:strVal val="visible"/>
                                      </p:to>
                                    </p:set>
                                    <p:animEffect transition="in" filter="fade">
                                      <p:cBhvr>
                                        <p:cTn id="152" dur="500"/>
                                        <p:tgtEl>
                                          <p:spTgt spid="87">
                                            <p:txEl>
                                              <p:pRg st="0" end="0"/>
                                            </p:txEl>
                                          </p:spTgt>
                                        </p:tgtEl>
                                      </p:cBhvr>
                                    </p:animEffect>
                                  </p:childTnLst>
                                </p:cTn>
                              </p:par>
                            </p:childTnLst>
                          </p:cTn>
                        </p:par>
                        <p:par>
                          <p:cTn id="153" fill="hold">
                            <p:stCondLst>
                              <p:cond delay="2500"/>
                            </p:stCondLst>
                            <p:childTnLst>
                              <p:par>
                                <p:cTn id="154" presetID="10" presetClass="entr" presetSubtype="0" fill="hold" grpId="0" nodeType="afterEffect">
                                  <p:stCondLst>
                                    <p:cond delay="0"/>
                                  </p:stCondLst>
                                  <p:childTnLst>
                                    <p:set>
                                      <p:cBhvr>
                                        <p:cTn id="155" dur="1" fill="hold">
                                          <p:stCondLst>
                                            <p:cond delay="0"/>
                                          </p:stCondLst>
                                        </p:cTn>
                                        <p:tgtEl>
                                          <p:spTgt spid="13"/>
                                        </p:tgtEl>
                                        <p:attrNameLst>
                                          <p:attrName>style.visibility</p:attrName>
                                        </p:attrNameLst>
                                      </p:cBhvr>
                                      <p:to>
                                        <p:strVal val="visible"/>
                                      </p:to>
                                    </p:set>
                                    <p:animEffect transition="in" filter="fade">
                                      <p:cBhvr>
                                        <p:cTn id="156" dur="500"/>
                                        <p:tgtEl>
                                          <p:spTgt spid="13"/>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21"/>
                                        </p:tgtEl>
                                        <p:attrNameLst>
                                          <p:attrName>style.visibility</p:attrName>
                                        </p:attrNameLst>
                                      </p:cBhvr>
                                      <p:to>
                                        <p:strVal val="visible"/>
                                      </p:to>
                                    </p:set>
                                    <p:animEffect transition="in" filter="fade">
                                      <p:cBhvr>
                                        <p:cTn id="159" dur="500"/>
                                        <p:tgtEl>
                                          <p:spTgt spid="21"/>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27"/>
                                        </p:tgtEl>
                                        <p:attrNameLst>
                                          <p:attrName>style.visibility</p:attrName>
                                        </p:attrNameLst>
                                      </p:cBhvr>
                                      <p:to>
                                        <p:strVal val="visible"/>
                                      </p:to>
                                    </p:set>
                                    <p:animEffect transition="in" filter="fade">
                                      <p:cBhvr>
                                        <p:cTn id="162" dur="500"/>
                                        <p:tgtEl>
                                          <p:spTgt spid="27"/>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33"/>
                                        </p:tgtEl>
                                        <p:attrNameLst>
                                          <p:attrName>style.visibility</p:attrName>
                                        </p:attrNameLst>
                                      </p:cBhvr>
                                      <p:to>
                                        <p:strVal val="visible"/>
                                      </p:to>
                                    </p:set>
                                    <p:animEffect transition="in" filter="fade">
                                      <p:cBhvr>
                                        <p:cTn id="165" dur="500"/>
                                        <p:tgtEl>
                                          <p:spTgt spid="33"/>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42">
                                            <p:txEl>
                                              <p:pRg st="0" end="0"/>
                                            </p:txEl>
                                          </p:spTgt>
                                        </p:tgtEl>
                                        <p:attrNameLst>
                                          <p:attrName>style.visibility</p:attrName>
                                        </p:attrNameLst>
                                      </p:cBhvr>
                                      <p:to>
                                        <p:strVal val="visible"/>
                                      </p:to>
                                    </p:set>
                                    <p:animEffect transition="in" filter="fade">
                                      <p:cBhvr>
                                        <p:cTn id="168" dur="500"/>
                                        <p:tgtEl>
                                          <p:spTgt spid="42">
                                            <p:txEl>
                                              <p:pRg st="0" end="0"/>
                                            </p:txEl>
                                          </p:spTgt>
                                        </p:tgtEl>
                                      </p:cBhvr>
                                    </p:animEffect>
                                  </p:childTnLst>
                                </p:cTn>
                              </p:par>
                              <p:par>
                                <p:cTn id="169" presetID="10" presetClass="entr" presetSubtype="0" fill="hold" grpId="0" nodeType="withEffect">
                                  <p:stCondLst>
                                    <p:cond delay="0"/>
                                  </p:stCondLst>
                                  <p:childTnLst>
                                    <p:set>
                                      <p:cBhvr>
                                        <p:cTn id="170" dur="1" fill="hold">
                                          <p:stCondLst>
                                            <p:cond delay="0"/>
                                          </p:stCondLst>
                                        </p:cTn>
                                        <p:tgtEl>
                                          <p:spTgt spid="60">
                                            <p:txEl>
                                              <p:pRg st="0" end="0"/>
                                            </p:txEl>
                                          </p:spTgt>
                                        </p:tgtEl>
                                        <p:attrNameLst>
                                          <p:attrName>style.visibility</p:attrName>
                                        </p:attrNameLst>
                                      </p:cBhvr>
                                      <p:to>
                                        <p:strVal val="visible"/>
                                      </p:to>
                                    </p:set>
                                    <p:animEffect transition="in" filter="fade">
                                      <p:cBhvr>
                                        <p:cTn id="171" dur="500"/>
                                        <p:tgtEl>
                                          <p:spTgt spid="60">
                                            <p:txEl>
                                              <p:pRg st="0" end="0"/>
                                            </p:txEl>
                                          </p:spTgt>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66">
                                            <p:txEl>
                                              <p:pRg st="0" end="0"/>
                                            </p:txEl>
                                          </p:spTgt>
                                        </p:tgtEl>
                                        <p:attrNameLst>
                                          <p:attrName>style.visibility</p:attrName>
                                        </p:attrNameLst>
                                      </p:cBhvr>
                                      <p:to>
                                        <p:strVal val="visible"/>
                                      </p:to>
                                    </p:set>
                                    <p:animEffect transition="in" filter="fade">
                                      <p:cBhvr>
                                        <p:cTn id="174" dur="500"/>
                                        <p:tgtEl>
                                          <p:spTgt spid="66">
                                            <p:txEl>
                                              <p:pRg st="0" end="0"/>
                                            </p:txEl>
                                          </p:spTgt>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72">
                                            <p:txEl>
                                              <p:pRg st="0" end="0"/>
                                            </p:txEl>
                                          </p:spTgt>
                                        </p:tgtEl>
                                        <p:attrNameLst>
                                          <p:attrName>style.visibility</p:attrName>
                                        </p:attrNameLst>
                                      </p:cBhvr>
                                      <p:to>
                                        <p:strVal val="visible"/>
                                      </p:to>
                                    </p:set>
                                    <p:animEffect transition="in" filter="fade">
                                      <p:cBhvr>
                                        <p:cTn id="177" dur="500"/>
                                        <p:tgtEl>
                                          <p:spTgt spid="72">
                                            <p:txEl>
                                              <p:pRg st="0" end="0"/>
                                            </p:txEl>
                                          </p:spTgt>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81"/>
                                        </p:tgtEl>
                                        <p:attrNameLst>
                                          <p:attrName>style.visibility</p:attrName>
                                        </p:attrNameLst>
                                      </p:cBhvr>
                                      <p:to>
                                        <p:strVal val="visible"/>
                                      </p:to>
                                    </p:set>
                                    <p:animEffect transition="in" filter="fade">
                                      <p:cBhvr>
                                        <p:cTn id="180" dur="500"/>
                                        <p:tgtEl>
                                          <p:spTgt spid="81"/>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88">
                                            <p:txEl>
                                              <p:pRg st="0" end="0"/>
                                            </p:txEl>
                                          </p:spTgt>
                                        </p:tgtEl>
                                        <p:attrNameLst>
                                          <p:attrName>style.visibility</p:attrName>
                                        </p:attrNameLst>
                                      </p:cBhvr>
                                      <p:to>
                                        <p:strVal val="visible"/>
                                      </p:to>
                                    </p:set>
                                    <p:animEffect transition="in" filter="fade">
                                      <p:cBhvr>
                                        <p:cTn id="183" dur="500"/>
                                        <p:tgtEl>
                                          <p:spTgt spid="88">
                                            <p:txEl>
                                              <p:pRg st="0" end="0"/>
                                            </p:txEl>
                                          </p:spTgt>
                                        </p:tgtEl>
                                      </p:cBhvr>
                                    </p:animEffect>
                                  </p:childTnLst>
                                </p:cTn>
                              </p:par>
                            </p:childTnLst>
                          </p:cTn>
                        </p:par>
                        <p:par>
                          <p:cTn id="184" fill="hold">
                            <p:stCondLst>
                              <p:cond delay="3000"/>
                            </p:stCondLst>
                            <p:childTnLst>
                              <p:par>
                                <p:cTn id="185" presetID="10" presetClass="entr" presetSubtype="0" fill="hold" grpId="0" nodeType="afterEffect">
                                  <p:stCondLst>
                                    <p:cond delay="0"/>
                                  </p:stCondLst>
                                  <p:childTnLst>
                                    <p:set>
                                      <p:cBhvr>
                                        <p:cTn id="186" dur="1" fill="hold">
                                          <p:stCondLst>
                                            <p:cond delay="0"/>
                                          </p:stCondLst>
                                        </p:cTn>
                                        <p:tgtEl>
                                          <p:spTgt spid="14"/>
                                        </p:tgtEl>
                                        <p:attrNameLst>
                                          <p:attrName>style.visibility</p:attrName>
                                        </p:attrNameLst>
                                      </p:cBhvr>
                                      <p:to>
                                        <p:strVal val="visible"/>
                                      </p:to>
                                    </p:set>
                                    <p:animEffect transition="in" filter="fade">
                                      <p:cBhvr>
                                        <p:cTn id="187" dur="500"/>
                                        <p:tgtEl>
                                          <p:spTgt spid="14"/>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22"/>
                                        </p:tgtEl>
                                        <p:attrNameLst>
                                          <p:attrName>style.visibility</p:attrName>
                                        </p:attrNameLst>
                                      </p:cBhvr>
                                      <p:to>
                                        <p:strVal val="visible"/>
                                      </p:to>
                                    </p:set>
                                    <p:animEffect transition="in" filter="fade">
                                      <p:cBhvr>
                                        <p:cTn id="190" dur="500"/>
                                        <p:tgtEl>
                                          <p:spTgt spid="22"/>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28"/>
                                        </p:tgtEl>
                                        <p:attrNameLst>
                                          <p:attrName>style.visibility</p:attrName>
                                        </p:attrNameLst>
                                      </p:cBhvr>
                                      <p:to>
                                        <p:strVal val="visible"/>
                                      </p:to>
                                    </p:set>
                                    <p:animEffect transition="in" filter="fade">
                                      <p:cBhvr>
                                        <p:cTn id="193" dur="500"/>
                                        <p:tgtEl>
                                          <p:spTgt spid="28"/>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34"/>
                                        </p:tgtEl>
                                        <p:attrNameLst>
                                          <p:attrName>style.visibility</p:attrName>
                                        </p:attrNameLst>
                                      </p:cBhvr>
                                      <p:to>
                                        <p:strVal val="visible"/>
                                      </p:to>
                                    </p:set>
                                    <p:animEffect transition="in" filter="fade">
                                      <p:cBhvr>
                                        <p:cTn id="196" dur="500"/>
                                        <p:tgtEl>
                                          <p:spTgt spid="34"/>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43">
                                            <p:txEl>
                                              <p:pRg st="0" end="0"/>
                                            </p:txEl>
                                          </p:spTgt>
                                        </p:tgtEl>
                                        <p:attrNameLst>
                                          <p:attrName>style.visibility</p:attrName>
                                        </p:attrNameLst>
                                      </p:cBhvr>
                                      <p:to>
                                        <p:strVal val="visible"/>
                                      </p:to>
                                    </p:set>
                                    <p:animEffect transition="in" filter="fade">
                                      <p:cBhvr>
                                        <p:cTn id="199" dur="500"/>
                                        <p:tgtEl>
                                          <p:spTgt spid="43">
                                            <p:txEl>
                                              <p:pRg st="0" end="0"/>
                                            </p:txEl>
                                          </p:spTgt>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61">
                                            <p:txEl>
                                              <p:pRg st="0" end="0"/>
                                            </p:txEl>
                                          </p:spTgt>
                                        </p:tgtEl>
                                        <p:attrNameLst>
                                          <p:attrName>style.visibility</p:attrName>
                                        </p:attrNameLst>
                                      </p:cBhvr>
                                      <p:to>
                                        <p:strVal val="visible"/>
                                      </p:to>
                                    </p:set>
                                    <p:animEffect transition="in" filter="fade">
                                      <p:cBhvr>
                                        <p:cTn id="202" dur="500"/>
                                        <p:tgtEl>
                                          <p:spTgt spid="61">
                                            <p:txEl>
                                              <p:pRg st="0" end="0"/>
                                            </p:txEl>
                                          </p:spTgt>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67">
                                            <p:txEl>
                                              <p:pRg st="0" end="0"/>
                                            </p:txEl>
                                          </p:spTgt>
                                        </p:tgtEl>
                                        <p:attrNameLst>
                                          <p:attrName>style.visibility</p:attrName>
                                        </p:attrNameLst>
                                      </p:cBhvr>
                                      <p:to>
                                        <p:strVal val="visible"/>
                                      </p:to>
                                    </p:set>
                                    <p:animEffect transition="in" filter="fade">
                                      <p:cBhvr>
                                        <p:cTn id="205" dur="500"/>
                                        <p:tgtEl>
                                          <p:spTgt spid="67">
                                            <p:txEl>
                                              <p:pRg st="0" end="0"/>
                                            </p:txEl>
                                          </p:spTgt>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73">
                                            <p:txEl>
                                              <p:pRg st="0" end="0"/>
                                            </p:txEl>
                                          </p:spTgt>
                                        </p:tgtEl>
                                        <p:attrNameLst>
                                          <p:attrName>style.visibility</p:attrName>
                                        </p:attrNameLst>
                                      </p:cBhvr>
                                      <p:to>
                                        <p:strVal val="visible"/>
                                      </p:to>
                                    </p:set>
                                    <p:animEffect transition="in" filter="fade">
                                      <p:cBhvr>
                                        <p:cTn id="208" dur="500"/>
                                        <p:tgtEl>
                                          <p:spTgt spid="73">
                                            <p:txEl>
                                              <p:pRg st="0" end="0"/>
                                            </p:txEl>
                                          </p:spTgt>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82"/>
                                        </p:tgtEl>
                                        <p:attrNameLst>
                                          <p:attrName>style.visibility</p:attrName>
                                        </p:attrNameLst>
                                      </p:cBhvr>
                                      <p:to>
                                        <p:strVal val="visible"/>
                                      </p:to>
                                    </p:set>
                                    <p:animEffect transition="in" filter="fade">
                                      <p:cBhvr>
                                        <p:cTn id="211" dur="500"/>
                                        <p:tgtEl>
                                          <p:spTgt spid="82"/>
                                        </p:tgtEl>
                                      </p:cBhvr>
                                    </p:animEffect>
                                  </p:childTnLst>
                                </p:cTn>
                              </p:par>
                              <p:par>
                                <p:cTn id="212" presetID="10" presetClass="entr" presetSubtype="0" fill="hold" grpId="0" nodeType="withEffect">
                                  <p:stCondLst>
                                    <p:cond delay="0"/>
                                  </p:stCondLst>
                                  <p:childTnLst>
                                    <p:set>
                                      <p:cBhvr>
                                        <p:cTn id="213" dur="1" fill="hold">
                                          <p:stCondLst>
                                            <p:cond delay="0"/>
                                          </p:stCondLst>
                                        </p:cTn>
                                        <p:tgtEl>
                                          <p:spTgt spid="89">
                                            <p:txEl>
                                              <p:pRg st="0" end="0"/>
                                            </p:txEl>
                                          </p:spTgt>
                                        </p:tgtEl>
                                        <p:attrNameLst>
                                          <p:attrName>style.visibility</p:attrName>
                                        </p:attrNameLst>
                                      </p:cBhvr>
                                      <p:to>
                                        <p:strVal val="visible"/>
                                      </p:to>
                                    </p:set>
                                    <p:animEffect transition="in" filter="fade">
                                      <p:cBhvr>
                                        <p:cTn id="214" dur="500"/>
                                        <p:tgtEl>
                                          <p:spTgt spid="89">
                                            <p:txEl>
                                              <p:pRg st="0" end="0"/>
                                            </p:txEl>
                                          </p:spTgt>
                                        </p:tgtEl>
                                      </p:cBhvr>
                                    </p:animEffect>
                                  </p:childTnLst>
                                </p:cTn>
                              </p:par>
                            </p:childTnLst>
                          </p:cTn>
                        </p:par>
                        <p:par>
                          <p:cTn id="215" fill="hold">
                            <p:stCondLst>
                              <p:cond delay="3500"/>
                            </p:stCondLst>
                            <p:childTnLst>
                              <p:par>
                                <p:cTn id="216" presetID="16" presetClass="entr" presetSubtype="37" fill="hold" nodeType="afterEffect">
                                  <p:stCondLst>
                                    <p:cond delay="250"/>
                                  </p:stCondLst>
                                  <p:childTnLst>
                                    <p:set>
                                      <p:cBhvr>
                                        <p:cTn id="217" dur="1" fill="hold">
                                          <p:stCondLst>
                                            <p:cond delay="0"/>
                                          </p:stCondLst>
                                        </p:cTn>
                                        <p:tgtEl>
                                          <p:spTgt spid="74"/>
                                        </p:tgtEl>
                                        <p:attrNameLst>
                                          <p:attrName>style.visibility</p:attrName>
                                        </p:attrNameLst>
                                      </p:cBhvr>
                                      <p:to>
                                        <p:strVal val="visible"/>
                                      </p:to>
                                    </p:set>
                                    <p:animEffect transition="in" filter="barn(outVertical)">
                                      <p:cBhvr>
                                        <p:cTn id="218" dur="500"/>
                                        <p:tgtEl>
                                          <p:spTgt spid="74"/>
                                        </p:tgtEl>
                                      </p:cBhvr>
                                    </p:animEffect>
                                  </p:childTnLst>
                                </p:cTn>
                              </p:par>
                              <p:par>
                                <p:cTn id="219" presetID="2" presetClass="entr" presetSubtype="4" decel="100000" fill="hold" grpId="0" nodeType="withEffect">
                                  <p:stCondLst>
                                    <p:cond delay="250"/>
                                  </p:stCondLst>
                                  <p:childTnLst>
                                    <p:set>
                                      <p:cBhvr>
                                        <p:cTn id="220" dur="1" fill="hold">
                                          <p:stCondLst>
                                            <p:cond delay="0"/>
                                          </p:stCondLst>
                                        </p:cTn>
                                        <p:tgtEl>
                                          <p:spTgt spid="75"/>
                                        </p:tgtEl>
                                        <p:attrNameLst>
                                          <p:attrName>style.visibility</p:attrName>
                                        </p:attrNameLst>
                                      </p:cBhvr>
                                      <p:to>
                                        <p:strVal val="visible"/>
                                      </p:to>
                                    </p:set>
                                    <p:anim calcmode="lin" valueType="num">
                                      <p:cBhvr additive="base">
                                        <p:cTn id="221" dur="500" fill="hold"/>
                                        <p:tgtEl>
                                          <p:spTgt spid="75"/>
                                        </p:tgtEl>
                                        <p:attrNameLst>
                                          <p:attrName>ppt_x</p:attrName>
                                        </p:attrNameLst>
                                      </p:cBhvr>
                                      <p:tavLst>
                                        <p:tav tm="0">
                                          <p:val>
                                            <p:strVal val="#ppt_x"/>
                                          </p:val>
                                        </p:tav>
                                        <p:tav tm="100000">
                                          <p:val>
                                            <p:strVal val="#ppt_x"/>
                                          </p:val>
                                        </p:tav>
                                      </p:tavLst>
                                    </p:anim>
                                    <p:anim calcmode="lin" valueType="num">
                                      <p:cBhvr additive="base">
                                        <p:cTn id="222"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build="p">
        <p:tmplLst>
          <p:tmpl lvl="1">
            <p:tnLst>
              <p:par>
                <p:cTn presetID="10"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build="p">
        <p:tmplLst>
          <p:tmpl lvl="1">
            <p:tnLst>
              <p:par>
                <p:cTn presetID="10"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10" presetClass="entr" presetSubtype="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1" grpId="0" build="p">
        <p:tmplLst>
          <p:tmpl lvl="1">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56" grpId="0" build="p">
        <p:tmplLst>
          <p:tmpl lvl="1">
            <p:tnLst>
              <p:par>
                <p:cTn presetID="10" presetClass="entr" presetSubtype="0" fill="hold" nodeType="with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P spid="57" grpId="0" build="p">
        <p:tmplLst>
          <p:tmpl lvl="1">
            <p:tnLst>
              <p:par>
                <p:cTn presetID="10" presetClass="entr" presetSubtype="0" fill="hold" nodeType="with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build="p">
        <p:tmplLst>
          <p:tmpl lvl="1">
            <p:tnLst>
              <p:par>
                <p:cTn presetID="10" presetClass="entr" presetSubtype="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build="p">
        <p:tmplLst>
          <p:tmpl lvl="1">
            <p:tnLst>
              <p:par>
                <p:cTn presetID="10" presetClass="entr" presetSubtype="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build="p">
        <p:tmplLst>
          <p:tmpl lvl="1">
            <p:tnLst>
              <p:par>
                <p:cTn presetID="10" presetClass="entr" presetSubtype="0" fill="hold" nodeType="with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10" presetClass="entr" presetSubtype="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10" presetClass="entr" presetSubtype="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with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P spid="67" grpId="0" build="p">
        <p:tmplLst>
          <p:tmpl lvl="1">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500"/>
                        <p:tgtEl>
                          <p:spTgt spid="67"/>
                        </p:tgtEl>
                      </p:cBhvr>
                    </p:animEffect>
                  </p:childTnLst>
                </p:cTn>
              </p:par>
            </p:tnLst>
          </p:tmpl>
        </p:tmplLst>
      </p:bldP>
      <p:bldP spid="68" grpId="0" build="p">
        <p:tmplLst>
          <p:tmpl lvl="1">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500"/>
                        <p:tgtEl>
                          <p:spTgt spid="68"/>
                        </p:tgtEl>
                      </p:cBhvr>
                    </p:animEffect>
                  </p:childTnLst>
                </p:cTn>
              </p:par>
            </p:tnLst>
          </p:tmpl>
        </p:tmplLst>
      </p:bldP>
      <p:bldP spid="69" grpId="0" build="p">
        <p:tmplLst>
          <p:tmpl lvl="1">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500"/>
                        <p:tgtEl>
                          <p:spTgt spid="69"/>
                        </p:tgtEl>
                      </p:cBhvr>
                    </p:animEffect>
                  </p:childTnLst>
                </p:cTn>
              </p:par>
            </p:tnLst>
          </p:tmpl>
        </p:tmplLst>
      </p:bldP>
      <p:bldP spid="70" grpId="0" build="p">
        <p:tmplLst>
          <p:tmpl lvl="1">
            <p:tnLst>
              <p:par>
                <p:cTn presetID="10" presetClass="entr" presetSubtype="0" fill="hold" nodeType="withEffect">
                  <p:stCondLst>
                    <p:cond delay="0"/>
                  </p:stCondLst>
                  <p:childTnLst>
                    <p:set>
                      <p:cBhvr>
                        <p:cTn dur="1" fill="hold">
                          <p:stCondLst>
                            <p:cond delay="0"/>
                          </p:stCondLst>
                        </p:cTn>
                        <p:tgtEl>
                          <p:spTgt spid="70"/>
                        </p:tgtEl>
                        <p:attrNameLst>
                          <p:attrName>style.visibility</p:attrName>
                        </p:attrNameLst>
                      </p:cBhvr>
                      <p:to>
                        <p:strVal val="visible"/>
                      </p:to>
                    </p:set>
                    <p:animEffect transition="in" filter="fade">
                      <p:cBhvr>
                        <p:cTn dur="500"/>
                        <p:tgtEl>
                          <p:spTgt spid="70"/>
                        </p:tgtEl>
                      </p:cBhvr>
                    </p:animEffect>
                  </p:childTnLst>
                </p:cTn>
              </p:par>
            </p:tnLst>
          </p:tmpl>
        </p:tmplLst>
      </p:bldP>
      <p:bldP spid="71" grpId="0" build="p">
        <p:tmplLst>
          <p:tmpl lvl="1">
            <p:tnLst>
              <p:par>
                <p:cTn presetID="10" presetClass="entr" presetSubtype="0" fill="hold" nodeType="with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P spid="72" grpId="0" build="p">
        <p:tmplLst>
          <p:tmpl lvl="1">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500"/>
                        <p:tgtEl>
                          <p:spTgt spid="72"/>
                        </p:tgtEl>
                      </p:cBhvr>
                    </p:animEffect>
                  </p:childTnLst>
                </p:cTn>
              </p:par>
            </p:tnLst>
          </p:tmpl>
        </p:tmplLst>
      </p:bldP>
      <p:bldP spid="73" grpId="0" build="p">
        <p:tmplLst>
          <p:tmpl lvl="1">
            <p:tnLst>
              <p:par>
                <p:cTn presetID="10" presetClass="entr" presetSubtype="0" fill="hold" nodeType="with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P spid="75" grpId="0"/>
      <p:bldP spid="76" grpId="0" animBg="1"/>
      <p:bldP spid="77" grpId="0" animBg="1"/>
      <p:bldP spid="78" grpId="0" animBg="1"/>
      <p:bldP spid="79" grpId="0" animBg="1"/>
      <p:bldP spid="80" grpId="0" animBg="1"/>
      <p:bldP spid="81" grpId="0" animBg="1"/>
      <p:bldP spid="82" grpId="0" animBg="1"/>
      <p:bldP spid="83" grpId="0" build="p">
        <p:tmplLst>
          <p:tmpl lvl="1">
            <p:tnLst>
              <p:par>
                <p:cTn presetID="10" presetClass="entr" presetSubtype="0" fill="hold" nodeType="withEffect">
                  <p:stCondLst>
                    <p:cond delay="0"/>
                  </p:stCondLst>
                  <p:childTnLst>
                    <p:set>
                      <p:cBhvr>
                        <p:cTn dur="1" fill="hold">
                          <p:stCondLst>
                            <p:cond delay="0"/>
                          </p:stCondLst>
                        </p:cTn>
                        <p:tgtEl>
                          <p:spTgt spid="83"/>
                        </p:tgtEl>
                        <p:attrNameLst>
                          <p:attrName>style.visibility</p:attrName>
                        </p:attrNameLst>
                      </p:cBhvr>
                      <p:to>
                        <p:strVal val="visible"/>
                      </p:to>
                    </p:set>
                    <p:animEffect transition="in" filter="fade">
                      <p:cBhvr>
                        <p:cTn dur="500"/>
                        <p:tgtEl>
                          <p:spTgt spid="83"/>
                        </p:tgtEl>
                      </p:cBhvr>
                    </p:animEffect>
                  </p:childTnLst>
                </p:cTn>
              </p:par>
            </p:tnLst>
          </p:tmpl>
        </p:tmplLst>
      </p:bldP>
      <p:bldP spid="84" grpId="0" build="p">
        <p:tmplLst>
          <p:tmpl lvl="1">
            <p:tnLst>
              <p:par>
                <p:cTn presetID="10" presetClass="entr" presetSubtype="0" fill="hold" nodeType="withEffect">
                  <p:stCondLst>
                    <p:cond delay="0"/>
                  </p:stCondLst>
                  <p:childTnLst>
                    <p:set>
                      <p:cBhvr>
                        <p:cTn dur="1" fill="hold">
                          <p:stCondLst>
                            <p:cond delay="0"/>
                          </p:stCondLst>
                        </p:cTn>
                        <p:tgtEl>
                          <p:spTgt spid="84"/>
                        </p:tgtEl>
                        <p:attrNameLst>
                          <p:attrName>style.visibility</p:attrName>
                        </p:attrNameLst>
                      </p:cBhvr>
                      <p:to>
                        <p:strVal val="visible"/>
                      </p:to>
                    </p:set>
                    <p:animEffect transition="in" filter="fade">
                      <p:cBhvr>
                        <p:cTn dur="500"/>
                        <p:tgtEl>
                          <p:spTgt spid="84"/>
                        </p:tgtEl>
                      </p:cBhvr>
                    </p:animEffect>
                  </p:childTnLst>
                </p:cTn>
              </p:par>
            </p:tnLst>
          </p:tmpl>
        </p:tmplLst>
      </p:bldP>
      <p:bldP spid="85" grpId="0" build="p">
        <p:tmplLst>
          <p:tmpl lvl="1">
            <p:tnLst>
              <p:par>
                <p:cTn presetID="10" presetClass="entr" presetSubtype="0" fill="hold" nodeType="withEffect">
                  <p:stCondLst>
                    <p:cond delay="0"/>
                  </p:stCondLst>
                  <p:childTnLst>
                    <p:set>
                      <p:cBhvr>
                        <p:cTn dur="1" fill="hold">
                          <p:stCondLst>
                            <p:cond delay="0"/>
                          </p:stCondLst>
                        </p:cTn>
                        <p:tgtEl>
                          <p:spTgt spid="85"/>
                        </p:tgtEl>
                        <p:attrNameLst>
                          <p:attrName>style.visibility</p:attrName>
                        </p:attrNameLst>
                      </p:cBhvr>
                      <p:to>
                        <p:strVal val="visible"/>
                      </p:to>
                    </p:set>
                    <p:animEffect transition="in" filter="fade">
                      <p:cBhvr>
                        <p:cTn dur="500"/>
                        <p:tgtEl>
                          <p:spTgt spid="85"/>
                        </p:tgtEl>
                      </p:cBhvr>
                    </p:animEffect>
                  </p:childTnLst>
                </p:cTn>
              </p:par>
            </p:tnLst>
          </p:tmpl>
        </p:tmplLst>
      </p:bldP>
      <p:bldP spid="86" grpId="0" build="p">
        <p:tmplLst>
          <p:tmpl lvl="1">
            <p:tnLst>
              <p:par>
                <p:cTn presetID="10" presetClass="entr" presetSubtype="0" fill="hold" nodeType="with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fade">
                      <p:cBhvr>
                        <p:cTn dur="500"/>
                        <p:tgtEl>
                          <p:spTgt spid="86"/>
                        </p:tgtEl>
                      </p:cBhvr>
                    </p:animEffect>
                  </p:childTnLst>
                </p:cTn>
              </p:par>
            </p:tnLst>
          </p:tmpl>
        </p:tmplLst>
      </p:bldP>
      <p:bldP spid="87" grpId="0" build="p">
        <p:tmplLst>
          <p:tmpl lvl="1">
            <p:tnLst>
              <p:par>
                <p:cTn presetID="10" presetClass="entr" presetSubtype="0" fill="hold" nodeType="withEffect">
                  <p:stCondLst>
                    <p:cond delay="0"/>
                  </p:stCondLst>
                  <p:childTnLst>
                    <p:set>
                      <p:cBhvr>
                        <p:cTn dur="1" fill="hold">
                          <p:stCondLst>
                            <p:cond delay="0"/>
                          </p:stCondLst>
                        </p:cTn>
                        <p:tgtEl>
                          <p:spTgt spid="87"/>
                        </p:tgtEl>
                        <p:attrNameLst>
                          <p:attrName>style.visibility</p:attrName>
                        </p:attrNameLst>
                      </p:cBhvr>
                      <p:to>
                        <p:strVal val="visible"/>
                      </p:to>
                    </p:set>
                    <p:animEffect transition="in" filter="fade">
                      <p:cBhvr>
                        <p:cTn dur="500"/>
                        <p:tgtEl>
                          <p:spTgt spid="87"/>
                        </p:tgtEl>
                      </p:cBhvr>
                    </p:animEffect>
                  </p:childTnLst>
                </p:cTn>
              </p:par>
            </p:tnLst>
          </p:tmpl>
        </p:tmplLst>
      </p:bldP>
      <p:bldP spid="88" grpId="0" build="p">
        <p:tmplLst>
          <p:tmpl lvl="1">
            <p:tnLst>
              <p:par>
                <p:cTn presetID="10" presetClass="entr" presetSubtype="0" fill="hold" nodeType="with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fade">
                      <p:cBhvr>
                        <p:cTn dur="500"/>
                        <p:tgtEl>
                          <p:spTgt spid="88"/>
                        </p:tgtEl>
                      </p:cBhvr>
                    </p:animEffect>
                  </p:childTnLst>
                </p:cTn>
              </p:par>
            </p:tnLst>
          </p:tmpl>
        </p:tmplLst>
      </p:bldP>
      <p:bldP spid="89" grpId="0" build="p">
        <p:tmplLst>
          <p:tmpl lvl="1">
            <p:tnLst>
              <p:par>
                <p:cTn presetID="10" presetClass="entr" presetSubtype="0" fill="hold" nodeType="withEffect">
                  <p:stCondLst>
                    <p:cond delay="0"/>
                  </p:stCondLst>
                  <p:childTnLst>
                    <p:set>
                      <p:cBhvr>
                        <p:cTn dur="1" fill="hold">
                          <p:stCondLst>
                            <p:cond delay="0"/>
                          </p:stCondLst>
                        </p:cTn>
                        <p:tgtEl>
                          <p:spTgt spid="89"/>
                        </p:tgtEl>
                        <p:attrNameLst>
                          <p:attrName>style.visibility</p:attrName>
                        </p:attrNameLst>
                      </p:cBhvr>
                      <p:to>
                        <p:strVal val="visible"/>
                      </p:to>
                    </p:set>
                    <p:animEffect transition="in" filter="fade">
                      <p:cBhvr>
                        <p:cTn dur="500"/>
                        <p:tgtEl>
                          <p:spTgt spid="89"/>
                        </p:tgtEl>
                      </p:cBhvr>
                    </p:animEffect>
                  </p:childTnLst>
                </p:cTn>
              </p:par>
            </p:tnLst>
          </p:tmpl>
        </p:tmplLst>
      </p:bldP>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1 つの角を丸めた四角形 4"/>
          <p:cNvSpPr/>
          <p:nvPr userDrawn="1"/>
        </p:nvSpPr>
        <p:spPr>
          <a:xfrm flipH="1">
            <a:off x="1034618" y="1890577"/>
            <a:ext cx="3780420" cy="2520000"/>
          </a:xfrm>
          <a:prstGeom prst="round1Rect">
            <a:avLst>
              <a:gd name="adj" fmla="val 6860"/>
            </a:avLst>
          </a:prstGeom>
          <a:solidFill>
            <a:schemeClr val="accent1">
              <a:lumMod val="7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正方形/長方形 10"/>
          <p:cNvSpPr/>
          <p:nvPr userDrawn="1"/>
        </p:nvSpPr>
        <p:spPr>
          <a:xfrm>
            <a:off x="1037960" y="4503049"/>
            <a:ext cx="3777078" cy="66029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正方形/長方形 11"/>
          <p:cNvSpPr/>
          <p:nvPr userDrawn="1"/>
        </p:nvSpPr>
        <p:spPr>
          <a:xfrm>
            <a:off x="1037960" y="5249743"/>
            <a:ext cx="3777078" cy="66029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kumimoji="1" lang="ja-JP" altLang="en-US"/>
          </a:p>
        </p:txBody>
      </p:sp>
      <p:sp>
        <p:nvSpPr>
          <p:cNvPr id="13" name="正方形/長方形 12"/>
          <p:cNvSpPr/>
          <p:nvPr userDrawn="1"/>
        </p:nvSpPr>
        <p:spPr>
          <a:xfrm>
            <a:off x="1037960" y="5996437"/>
            <a:ext cx="3777078" cy="66029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1 つの角を丸めた四角形 13"/>
          <p:cNvSpPr/>
          <p:nvPr userDrawn="1"/>
        </p:nvSpPr>
        <p:spPr>
          <a:xfrm flipH="1" flipV="1">
            <a:off x="1037960" y="6743133"/>
            <a:ext cx="3777078" cy="660290"/>
          </a:xfrm>
          <a:prstGeom prst="round1Rect">
            <a:avLst>
              <a:gd name="adj" fmla="val 29767"/>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kumimoji="1" lang="ja-JP" altLang="en-US"/>
          </a:p>
        </p:txBody>
      </p:sp>
      <p:sp>
        <p:nvSpPr>
          <p:cNvPr id="19" name="正方形/長方形 18"/>
          <p:cNvSpPr/>
          <p:nvPr userDrawn="1"/>
        </p:nvSpPr>
        <p:spPr>
          <a:xfrm>
            <a:off x="4878870" y="4503049"/>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sp>
        <p:nvSpPr>
          <p:cNvPr id="20" name="正方形/長方形 19"/>
          <p:cNvSpPr/>
          <p:nvPr userDrawn="1"/>
        </p:nvSpPr>
        <p:spPr>
          <a:xfrm>
            <a:off x="4878870" y="5249743"/>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1" name="正方形/長方形 20"/>
          <p:cNvSpPr/>
          <p:nvPr userDrawn="1"/>
        </p:nvSpPr>
        <p:spPr>
          <a:xfrm>
            <a:off x="4878870" y="5996437"/>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2" name="正方形/長方形 21"/>
          <p:cNvSpPr/>
          <p:nvPr userDrawn="1"/>
        </p:nvSpPr>
        <p:spPr>
          <a:xfrm>
            <a:off x="4878870" y="6743133"/>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正方形/長方形 24"/>
          <p:cNvSpPr/>
          <p:nvPr userDrawn="1"/>
        </p:nvSpPr>
        <p:spPr>
          <a:xfrm>
            <a:off x="8989720" y="4503049"/>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正方形/長方形 25"/>
          <p:cNvSpPr/>
          <p:nvPr userDrawn="1"/>
        </p:nvSpPr>
        <p:spPr>
          <a:xfrm>
            <a:off x="8989720" y="5249743"/>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7" name="正方形/長方形 26"/>
          <p:cNvSpPr/>
          <p:nvPr userDrawn="1"/>
        </p:nvSpPr>
        <p:spPr>
          <a:xfrm>
            <a:off x="8989720" y="5996437"/>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8" name="正方形/長方形 27"/>
          <p:cNvSpPr/>
          <p:nvPr userDrawn="1"/>
        </p:nvSpPr>
        <p:spPr>
          <a:xfrm>
            <a:off x="8989720" y="6743133"/>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1" name="正方形/長方形 30"/>
          <p:cNvSpPr/>
          <p:nvPr userDrawn="1"/>
        </p:nvSpPr>
        <p:spPr>
          <a:xfrm>
            <a:off x="13100571" y="4503049"/>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2" name="正方形/長方形 31"/>
          <p:cNvSpPr/>
          <p:nvPr userDrawn="1"/>
        </p:nvSpPr>
        <p:spPr>
          <a:xfrm>
            <a:off x="13100571" y="5249743"/>
            <a:ext cx="4042080" cy="660290"/>
          </a:xfrm>
          <a:prstGeom prst="rect">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3" name="正方形/長方形 32"/>
          <p:cNvSpPr/>
          <p:nvPr userDrawn="1"/>
        </p:nvSpPr>
        <p:spPr>
          <a:xfrm>
            <a:off x="13100571" y="5996437"/>
            <a:ext cx="4042080" cy="660290"/>
          </a:xfrm>
          <a:prstGeom prst="rect">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1 つの角を丸めた四角形 33"/>
          <p:cNvSpPr/>
          <p:nvPr userDrawn="1"/>
        </p:nvSpPr>
        <p:spPr>
          <a:xfrm flipV="1">
            <a:off x="13100571" y="6743133"/>
            <a:ext cx="4042080" cy="660290"/>
          </a:xfrm>
          <a:prstGeom prst="round1Rect">
            <a:avLst>
              <a:gd name="adj" fmla="val 27896"/>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0" name="テキスト プレースホルダー 11"/>
          <p:cNvSpPr>
            <a:spLocks noGrp="1"/>
          </p:cNvSpPr>
          <p:nvPr>
            <p:ph type="body" sz="quarter" idx="41" hasCustomPrompt="1"/>
          </p:nvPr>
        </p:nvSpPr>
        <p:spPr>
          <a:xfrm>
            <a:off x="1037960" y="4503049"/>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dirty="0" smtClean="0"/>
              <a:t>TEXT HERE</a:t>
            </a:r>
            <a:endParaRPr lang="en-US" dirty="0"/>
          </a:p>
        </p:txBody>
      </p:sp>
      <p:sp>
        <p:nvSpPr>
          <p:cNvPr id="41" name="テキスト プレースホルダー 11"/>
          <p:cNvSpPr>
            <a:spLocks noGrp="1"/>
          </p:cNvSpPr>
          <p:nvPr>
            <p:ph type="body" sz="quarter" idx="42" hasCustomPrompt="1"/>
          </p:nvPr>
        </p:nvSpPr>
        <p:spPr>
          <a:xfrm>
            <a:off x="1037960" y="5249743"/>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dirty="0" smtClean="0"/>
              <a:t>TEXT HERE</a:t>
            </a:r>
            <a:endParaRPr lang="en-US" dirty="0"/>
          </a:p>
        </p:txBody>
      </p:sp>
      <p:sp>
        <p:nvSpPr>
          <p:cNvPr id="42" name="テキスト プレースホルダー 11"/>
          <p:cNvSpPr>
            <a:spLocks noGrp="1"/>
          </p:cNvSpPr>
          <p:nvPr>
            <p:ph type="body" sz="quarter" idx="43" hasCustomPrompt="1"/>
          </p:nvPr>
        </p:nvSpPr>
        <p:spPr>
          <a:xfrm>
            <a:off x="1037960" y="6014148"/>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dirty="0" smtClean="0"/>
              <a:t>TEXT HERE</a:t>
            </a:r>
            <a:endParaRPr lang="en-US" dirty="0"/>
          </a:p>
        </p:txBody>
      </p:sp>
      <p:sp>
        <p:nvSpPr>
          <p:cNvPr id="43" name="テキスト プレースホルダー 11"/>
          <p:cNvSpPr>
            <a:spLocks noGrp="1"/>
          </p:cNvSpPr>
          <p:nvPr>
            <p:ph type="body" sz="quarter" idx="44" hasCustomPrompt="1"/>
          </p:nvPr>
        </p:nvSpPr>
        <p:spPr>
          <a:xfrm>
            <a:off x="1037960" y="6755490"/>
            <a:ext cx="3777078" cy="624867"/>
          </a:xfrm>
        </p:spPr>
        <p:txBody>
          <a:bodyPr anchor="ctr">
            <a:noAutofit/>
          </a:bodyPr>
          <a:lstStyle>
            <a:lvl1pPr algn="r">
              <a:lnSpc>
                <a:spcPct val="120000"/>
              </a:lnSpc>
              <a:defRPr sz="2400" spc="300">
                <a:solidFill>
                  <a:schemeClr val="bg1"/>
                </a:solidFill>
                <a:latin typeface="+mj-lt"/>
              </a:defRPr>
            </a:lvl1pPr>
          </a:lstStyle>
          <a:p>
            <a:pPr lvl="0"/>
            <a:r>
              <a:rPr lang="en-US" altLang="ja-JP" dirty="0" smtClean="0"/>
              <a:t>TEXT HERE</a:t>
            </a:r>
            <a:endParaRPr lang="en-US" dirty="0"/>
          </a:p>
        </p:txBody>
      </p:sp>
      <p:sp>
        <p:nvSpPr>
          <p:cNvPr id="58" name="テキスト プレースホルダー 11"/>
          <p:cNvSpPr>
            <a:spLocks noGrp="1"/>
          </p:cNvSpPr>
          <p:nvPr>
            <p:ph type="body" sz="quarter" idx="47" hasCustomPrompt="1"/>
          </p:nvPr>
        </p:nvSpPr>
        <p:spPr>
          <a:xfrm>
            <a:off x="4875528" y="4520735"/>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sp>
        <p:nvSpPr>
          <p:cNvPr id="59" name="テキスト プレースホルダー 11"/>
          <p:cNvSpPr>
            <a:spLocks noGrp="1"/>
          </p:cNvSpPr>
          <p:nvPr>
            <p:ph type="body" sz="quarter" idx="48" hasCustomPrompt="1"/>
          </p:nvPr>
        </p:nvSpPr>
        <p:spPr>
          <a:xfrm>
            <a:off x="4878870" y="5267429"/>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sp>
        <p:nvSpPr>
          <p:cNvPr id="60" name="テキスト プレースホルダー 11"/>
          <p:cNvSpPr>
            <a:spLocks noGrp="1"/>
          </p:cNvSpPr>
          <p:nvPr>
            <p:ph type="body" sz="quarter" idx="49" hasCustomPrompt="1"/>
          </p:nvPr>
        </p:nvSpPr>
        <p:spPr>
          <a:xfrm>
            <a:off x="4883808" y="6031834"/>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sp>
        <p:nvSpPr>
          <p:cNvPr id="61" name="テキスト プレースホルダー 11"/>
          <p:cNvSpPr>
            <a:spLocks noGrp="1"/>
          </p:cNvSpPr>
          <p:nvPr>
            <p:ph type="body" sz="quarter" idx="50" hasCustomPrompt="1"/>
          </p:nvPr>
        </p:nvSpPr>
        <p:spPr>
          <a:xfrm>
            <a:off x="4871452" y="6773176"/>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sp>
        <p:nvSpPr>
          <p:cNvPr id="64" name="テキスト プレースホルダー 11"/>
          <p:cNvSpPr>
            <a:spLocks noGrp="1"/>
          </p:cNvSpPr>
          <p:nvPr>
            <p:ph type="body" sz="quarter" idx="53" hasCustomPrompt="1"/>
          </p:nvPr>
        </p:nvSpPr>
        <p:spPr>
          <a:xfrm>
            <a:off x="9004566" y="4520735"/>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sp>
        <p:nvSpPr>
          <p:cNvPr id="65" name="テキスト プレースホルダー 11"/>
          <p:cNvSpPr>
            <a:spLocks noGrp="1"/>
          </p:cNvSpPr>
          <p:nvPr>
            <p:ph type="body" sz="quarter" idx="54" hasCustomPrompt="1"/>
          </p:nvPr>
        </p:nvSpPr>
        <p:spPr>
          <a:xfrm>
            <a:off x="9007908" y="5267429"/>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sp>
        <p:nvSpPr>
          <p:cNvPr id="66" name="テキスト プレースホルダー 11"/>
          <p:cNvSpPr>
            <a:spLocks noGrp="1"/>
          </p:cNvSpPr>
          <p:nvPr>
            <p:ph type="body" sz="quarter" idx="55" hasCustomPrompt="1"/>
          </p:nvPr>
        </p:nvSpPr>
        <p:spPr>
          <a:xfrm>
            <a:off x="9012846" y="6031834"/>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sp>
        <p:nvSpPr>
          <p:cNvPr id="67" name="テキスト プレースホルダー 11"/>
          <p:cNvSpPr>
            <a:spLocks noGrp="1"/>
          </p:cNvSpPr>
          <p:nvPr>
            <p:ph type="body" sz="quarter" idx="56" hasCustomPrompt="1"/>
          </p:nvPr>
        </p:nvSpPr>
        <p:spPr>
          <a:xfrm>
            <a:off x="9000490" y="6773176"/>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sp>
        <p:nvSpPr>
          <p:cNvPr id="70" name="テキスト プレースホルダー 11"/>
          <p:cNvSpPr>
            <a:spLocks noGrp="1"/>
          </p:cNvSpPr>
          <p:nvPr>
            <p:ph type="body" sz="quarter" idx="59" hasCustomPrompt="1"/>
          </p:nvPr>
        </p:nvSpPr>
        <p:spPr>
          <a:xfrm>
            <a:off x="13097229" y="4520735"/>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sp>
        <p:nvSpPr>
          <p:cNvPr id="71" name="テキスト プレースホルダー 11"/>
          <p:cNvSpPr>
            <a:spLocks noGrp="1"/>
          </p:cNvSpPr>
          <p:nvPr>
            <p:ph type="body" sz="quarter" idx="60" hasCustomPrompt="1"/>
          </p:nvPr>
        </p:nvSpPr>
        <p:spPr>
          <a:xfrm>
            <a:off x="13100571" y="5267429"/>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sp>
        <p:nvSpPr>
          <p:cNvPr id="72" name="テキスト プレースホルダー 11"/>
          <p:cNvSpPr>
            <a:spLocks noGrp="1"/>
          </p:cNvSpPr>
          <p:nvPr>
            <p:ph type="body" sz="quarter" idx="61" hasCustomPrompt="1"/>
          </p:nvPr>
        </p:nvSpPr>
        <p:spPr>
          <a:xfrm>
            <a:off x="13105509" y="6031834"/>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sp>
        <p:nvSpPr>
          <p:cNvPr id="73" name="テキスト プレースホルダー 11"/>
          <p:cNvSpPr>
            <a:spLocks noGrp="1"/>
          </p:cNvSpPr>
          <p:nvPr>
            <p:ph type="body" sz="quarter" idx="62" hasCustomPrompt="1"/>
          </p:nvPr>
        </p:nvSpPr>
        <p:spPr>
          <a:xfrm>
            <a:off x="13093153" y="6773176"/>
            <a:ext cx="4042080" cy="624867"/>
          </a:xfrm>
        </p:spPr>
        <p:txBody>
          <a:bodyPr anchor="ctr">
            <a:noAutofit/>
          </a:bodyPr>
          <a:lstStyle>
            <a:lvl1pPr algn="ctr">
              <a:lnSpc>
                <a:spcPct val="120000"/>
              </a:lnSpc>
              <a:defRPr sz="2000" spc="0">
                <a:solidFill>
                  <a:schemeClr val="tx1"/>
                </a:solidFill>
                <a:latin typeface="+mn-lt"/>
              </a:defRPr>
            </a:lvl1pPr>
          </a:lstStyle>
          <a:p>
            <a:pPr lvl="0"/>
            <a:r>
              <a:rPr lang="en-US" altLang="ja-JP" dirty="0" smtClean="0"/>
              <a:t>TEXT HERE</a:t>
            </a:r>
            <a:endParaRPr lang="en-US" dirty="0"/>
          </a:p>
        </p:txBody>
      </p:sp>
      <p:cxnSp>
        <p:nvCxnSpPr>
          <p:cNvPr id="74" name="直線コネクタ 73"/>
          <p:cNvCxnSpPr/>
          <p:nvPr userDrawn="1"/>
        </p:nvCxnSpPr>
        <p:spPr>
          <a:xfrm flipH="1" flipV="1">
            <a:off x="3332956" y="7753789"/>
            <a:ext cx="11620500" cy="1"/>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75" name="テキスト プレースホルダー 11"/>
          <p:cNvSpPr>
            <a:spLocks noGrp="1"/>
          </p:cNvSpPr>
          <p:nvPr>
            <p:ph type="body" sz="quarter" idx="63" hasCustomPrompt="1"/>
          </p:nvPr>
        </p:nvSpPr>
        <p:spPr>
          <a:xfrm>
            <a:off x="2097255" y="7975591"/>
            <a:ext cx="14102428" cy="1539112"/>
          </a:xfrm>
        </p:spPr>
        <p:txBody>
          <a:bodyPr anchor="t">
            <a:noAutofit/>
          </a:bodyPr>
          <a:lstStyle>
            <a:lvl1pPr algn="ctr">
              <a:lnSpc>
                <a:spcPct val="120000"/>
              </a:lnSpc>
              <a:spcBef>
                <a:spcPts val="0"/>
              </a:spcBef>
              <a:defRPr sz="2400">
                <a:solidFill>
                  <a:schemeClr val="tx1"/>
                </a:solidFill>
                <a:latin typeface="+mn-lt"/>
              </a:defRPr>
            </a:lvl1pPr>
          </a:lstStyle>
          <a:p>
            <a:pPr lvl="0"/>
            <a:r>
              <a:rPr lang="en-US" altLang="ja-JP" dirty="0" smtClean="0"/>
              <a:t>Text Here</a:t>
            </a:r>
            <a:endParaRPr lang="en-US" dirty="0"/>
          </a:p>
        </p:txBody>
      </p:sp>
      <p:sp>
        <p:nvSpPr>
          <p:cNvPr id="16" name="図プレースホルダー 15"/>
          <p:cNvSpPr>
            <a:spLocks noGrp="1"/>
          </p:cNvSpPr>
          <p:nvPr>
            <p:ph type="pic" sz="quarter" idx="64" hasCustomPrompt="1"/>
          </p:nvPr>
        </p:nvSpPr>
        <p:spPr>
          <a:xfrm>
            <a:off x="4878870" y="1890713"/>
            <a:ext cx="4042080" cy="2519362"/>
          </a:xfrm>
        </p:spPr>
        <p:txBody>
          <a:bodyPr/>
          <a:lstStyle>
            <a:lvl1pPr>
              <a:defRPr/>
            </a:lvl1pPr>
          </a:lstStyle>
          <a:p>
            <a:r>
              <a:rPr kumimoji="1" lang="en-US" altLang="ja-JP" dirty="0" smtClean="0"/>
              <a:t>Add an image</a:t>
            </a:r>
            <a:endParaRPr kumimoji="1" lang="ja-JP" altLang="en-US" dirty="0"/>
          </a:p>
        </p:txBody>
      </p:sp>
      <p:sp>
        <p:nvSpPr>
          <p:cNvPr id="76" name="図プレースホルダー 15"/>
          <p:cNvSpPr>
            <a:spLocks noGrp="1"/>
          </p:cNvSpPr>
          <p:nvPr>
            <p:ph type="pic" sz="quarter" idx="65" hasCustomPrompt="1"/>
          </p:nvPr>
        </p:nvSpPr>
        <p:spPr>
          <a:xfrm>
            <a:off x="8989720" y="1890577"/>
            <a:ext cx="4042080" cy="2519362"/>
          </a:xfrm>
        </p:spPr>
        <p:txBody>
          <a:bodyPr/>
          <a:lstStyle>
            <a:lvl1pPr>
              <a:defRPr baseline="0"/>
            </a:lvl1pPr>
          </a:lstStyle>
          <a:p>
            <a:r>
              <a:rPr kumimoji="1" lang="en-US" altLang="ja-JP" dirty="0" smtClean="0"/>
              <a:t>Add an image</a:t>
            </a:r>
            <a:endParaRPr kumimoji="1" lang="ja-JP" altLang="en-US" dirty="0"/>
          </a:p>
        </p:txBody>
      </p:sp>
      <p:sp>
        <p:nvSpPr>
          <p:cNvPr id="77" name="図プレースホルダー 15"/>
          <p:cNvSpPr>
            <a:spLocks noGrp="1"/>
          </p:cNvSpPr>
          <p:nvPr>
            <p:ph type="pic" sz="quarter" idx="66" hasCustomPrompt="1"/>
          </p:nvPr>
        </p:nvSpPr>
        <p:spPr>
          <a:xfrm>
            <a:off x="13100571" y="1891215"/>
            <a:ext cx="4042080" cy="2519362"/>
          </a:xfrm>
          <a:prstGeom prst="round1Rect">
            <a:avLst>
              <a:gd name="adj" fmla="val 9800"/>
            </a:avLst>
          </a:prstGeom>
        </p:spPr>
        <p:txBody>
          <a:bodyPr/>
          <a:lstStyle>
            <a:lvl1pPr>
              <a:defRPr baseline="0"/>
            </a:lvl1pPr>
          </a:lstStyle>
          <a:p>
            <a:r>
              <a:rPr kumimoji="1" lang="en-US" altLang="ja-JP" dirty="0" smtClean="0"/>
              <a:t>Add an image</a:t>
            </a:r>
            <a:endParaRPr kumimoji="1" lang="ja-JP" altLang="en-US" dirty="0"/>
          </a:p>
        </p:txBody>
      </p:sp>
      <p:sp>
        <p:nvSpPr>
          <p:cNvPr id="78" name="テキスト プレースホルダー 11"/>
          <p:cNvSpPr>
            <a:spLocks noGrp="1"/>
          </p:cNvSpPr>
          <p:nvPr>
            <p:ph type="body" sz="quarter" idx="67" hasCustomPrompt="1"/>
          </p:nvPr>
        </p:nvSpPr>
        <p:spPr>
          <a:xfrm>
            <a:off x="4878870" y="3785710"/>
            <a:ext cx="4042080" cy="624867"/>
          </a:xfrm>
          <a:solidFill>
            <a:schemeClr val="accent1">
              <a:alpha val="69000"/>
            </a:schemeClr>
          </a:solidFill>
        </p:spPr>
        <p:txBody>
          <a:bodyPr anchor="ctr">
            <a:noAutofit/>
          </a:bodyPr>
          <a:lstStyle>
            <a:lvl1pPr algn="ctr">
              <a:lnSpc>
                <a:spcPct val="120000"/>
              </a:lnSpc>
              <a:defRPr sz="2400" spc="300">
                <a:solidFill>
                  <a:schemeClr val="bg1"/>
                </a:solidFill>
                <a:latin typeface="+mj-lt"/>
              </a:defRPr>
            </a:lvl1pPr>
          </a:lstStyle>
          <a:p>
            <a:pPr lvl="0"/>
            <a:r>
              <a:rPr lang="en-US" altLang="ja-JP" dirty="0" smtClean="0"/>
              <a:t>TEXT HERE</a:t>
            </a:r>
            <a:endParaRPr lang="en-US" dirty="0"/>
          </a:p>
        </p:txBody>
      </p:sp>
      <p:sp>
        <p:nvSpPr>
          <p:cNvPr id="79" name="テキスト プレースホルダー 11"/>
          <p:cNvSpPr>
            <a:spLocks noGrp="1"/>
          </p:cNvSpPr>
          <p:nvPr>
            <p:ph type="body" sz="quarter" idx="68" hasCustomPrompt="1"/>
          </p:nvPr>
        </p:nvSpPr>
        <p:spPr>
          <a:xfrm>
            <a:off x="8989720" y="3785710"/>
            <a:ext cx="4042080" cy="624867"/>
          </a:xfrm>
          <a:solidFill>
            <a:schemeClr val="accent1">
              <a:alpha val="69000"/>
            </a:schemeClr>
          </a:solidFill>
        </p:spPr>
        <p:txBody>
          <a:bodyPr anchor="ctr">
            <a:noAutofit/>
          </a:bodyPr>
          <a:lstStyle>
            <a:lvl1pPr algn="ctr">
              <a:lnSpc>
                <a:spcPct val="120000"/>
              </a:lnSpc>
              <a:defRPr sz="2400" spc="300">
                <a:solidFill>
                  <a:schemeClr val="bg1"/>
                </a:solidFill>
                <a:latin typeface="+mj-lt"/>
              </a:defRPr>
            </a:lvl1pPr>
          </a:lstStyle>
          <a:p>
            <a:pPr lvl="0"/>
            <a:r>
              <a:rPr lang="en-US" altLang="ja-JP" dirty="0" smtClean="0"/>
              <a:t>TEXT HERE</a:t>
            </a:r>
            <a:endParaRPr lang="en-US" dirty="0"/>
          </a:p>
        </p:txBody>
      </p:sp>
      <p:sp>
        <p:nvSpPr>
          <p:cNvPr id="80" name="テキスト プレースホルダー 11"/>
          <p:cNvSpPr>
            <a:spLocks noGrp="1"/>
          </p:cNvSpPr>
          <p:nvPr>
            <p:ph type="body" sz="quarter" idx="69" hasCustomPrompt="1"/>
          </p:nvPr>
        </p:nvSpPr>
        <p:spPr>
          <a:xfrm>
            <a:off x="13100571" y="3785710"/>
            <a:ext cx="4042080" cy="624867"/>
          </a:xfrm>
          <a:solidFill>
            <a:schemeClr val="accent1">
              <a:alpha val="69000"/>
            </a:schemeClr>
          </a:solidFill>
        </p:spPr>
        <p:txBody>
          <a:bodyPr anchor="ctr">
            <a:noAutofit/>
          </a:bodyPr>
          <a:lstStyle>
            <a:lvl1pPr algn="ctr">
              <a:lnSpc>
                <a:spcPct val="120000"/>
              </a:lnSpc>
              <a:defRPr sz="2400" spc="300">
                <a:solidFill>
                  <a:schemeClr val="bg1"/>
                </a:solidFill>
                <a:latin typeface="+mj-lt"/>
              </a:defRPr>
            </a:lvl1pPr>
          </a:lstStyle>
          <a:p>
            <a:pPr lvl="0"/>
            <a:r>
              <a:rPr lang="en-US" altLang="ja-JP" dirty="0" smtClean="0"/>
              <a:t>TEXT HERE</a:t>
            </a:r>
            <a:endParaRPr lang="en-US" dirty="0"/>
          </a:p>
        </p:txBody>
      </p:sp>
      <p:sp>
        <p:nvSpPr>
          <p:cNvPr id="83" name="テキスト プレースホルダー 11"/>
          <p:cNvSpPr>
            <a:spLocks noGrp="1"/>
          </p:cNvSpPr>
          <p:nvPr>
            <p:ph type="body" sz="quarter" idx="70" hasCustomPrompt="1"/>
          </p:nvPr>
        </p:nvSpPr>
        <p:spPr>
          <a:xfrm>
            <a:off x="1556942" y="3474651"/>
            <a:ext cx="2783592" cy="567626"/>
          </a:xfrm>
        </p:spPr>
        <p:txBody>
          <a:bodyPr anchor="ctr">
            <a:noAutofit/>
          </a:bodyPr>
          <a:lstStyle>
            <a:lvl1pPr algn="ctr">
              <a:lnSpc>
                <a:spcPct val="120000"/>
              </a:lnSpc>
              <a:defRPr sz="2000" spc="0">
                <a:solidFill>
                  <a:schemeClr val="bg1"/>
                </a:solidFill>
                <a:latin typeface="+mj-lt"/>
              </a:defRPr>
            </a:lvl1pPr>
          </a:lstStyle>
          <a:p>
            <a:pPr lvl="0"/>
            <a:r>
              <a:rPr lang="en-US" altLang="ja-JP" dirty="0" smtClean="0"/>
              <a:t>TEXT HERE</a:t>
            </a:r>
            <a:endParaRPr lang="en-US" dirty="0"/>
          </a:p>
        </p:txBody>
      </p:sp>
      <p:sp>
        <p:nvSpPr>
          <p:cNvPr id="84" name="テキスト プレースホルダー 11"/>
          <p:cNvSpPr>
            <a:spLocks noGrp="1"/>
          </p:cNvSpPr>
          <p:nvPr>
            <p:ph type="body" sz="quarter" idx="71" hasCustomPrompt="1"/>
          </p:nvPr>
        </p:nvSpPr>
        <p:spPr>
          <a:xfrm>
            <a:off x="1696014" y="2718146"/>
            <a:ext cx="2711628" cy="534661"/>
          </a:xfrm>
        </p:spPr>
        <p:txBody>
          <a:bodyPr anchor="ctr">
            <a:noAutofit/>
          </a:bodyPr>
          <a:lstStyle>
            <a:lvl1pPr algn="r">
              <a:lnSpc>
                <a:spcPct val="120000"/>
              </a:lnSpc>
              <a:defRPr sz="2000" spc="0">
                <a:solidFill>
                  <a:schemeClr val="bg1"/>
                </a:solidFill>
                <a:latin typeface="+mj-lt"/>
              </a:defRPr>
            </a:lvl1pPr>
          </a:lstStyle>
          <a:p>
            <a:pPr lvl="0"/>
            <a:r>
              <a:rPr lang="en-US" altLang="ja-JP" dirty="0" smtClean="0"/>
              <a:t>TEXT HERE</a:t>
            </a:r>
            <a:endParaRPr lang="en-US" dirty="0"/>
          </a:p>
        </p:txBody>
      </p:sp>
      <p:pic>
        <p:nvPicPr>
          <p:cNvPr id="44" name="図 4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42892" y="2705099"/>
            <a:ext cx="585177" cy="585177"/>
          </a:xfrm>
          <a:prstGeom prst="rect">
            <a:avLst/>
          </a:prstGeom>
        </p:spPr>
      </p:pic>
      <p:pic>
        <p:nvPicPr>
          <p:cNvPr id="85" name="図 8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2672010" y="3848432"/>
            <a:ext cx="585177" cy="585177"/>
          </a:xfrm>
          <a:prstGeom prst="rect">
            <a:avLst/>
          </a:prstGeom>
        </p:spPr>
      </p:pic>
    </p:spTree>
    <p:extLst>
      <p:ext uri="{BB962C8B-B14F-4D97-AF65-F5344CB8AC3E}">
        <p14:creationId xmlns:p14="http://schemas.microsoft.com/office/powerpoint/2010/main" val="200985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84">
                                            <p:txEl>
                                              <p:pRg st="0" end="0"/>
                                            </p:txEl>
                                          </p:spTgt>
                                        </p:tgtEl>
                                        <p:attrNameLst>
                                          <p:attrName>style.visibility</p:attrName>
                                        </p:attrNameLst>
                                      </p:cBhvr>
                                      <p:to>
                                        <p:strVal val="visible"/>
                                      </p:to>
                                    </p:set>
                                    <p:animEffect transition="in" filter="fade">
                                      <p:cBhvr>
                                        <p:cTn id="10" dur="500"/>
                                        <p:tgtEl>
                                          <p:spTgt spid="84">
                                            <p:txEl>
                                              <p:pRg st="0" end="0"/>
                                            </p:txEl>
                                          </p:spTgt>
                                        </p:tgtEl>
                                      </p:cBhvr>
                                    </p:animEffect>
                                  </p:childTnLst>
                                </p:cTn>
                              </p:par>
                              <p:par>
                                <p:cTn id="11" presetID="10" presetClass="entr" presetSubtype="0" fill="hold" nodeType="withEffect">
                                  <p:stCondLst>
                                    <p:cond delay="25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75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500"/>
                                        <p:tgtEl>
                                          <p:spTgt spid="78"/>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76"/>
                                        </p:tgtEl>
                                        <p:attrNameLst>
                                          <p:attrName>style.visibility</p:attrName>
                                        </p:attrNameLst>
                                      </p:cBhvr>
                                      <p:to>
                                        <p:strVal val="visible"/>
                                      </p:to>
                                    </p:set>
                                    <p:animEffect transition="in" filter="fade">
                                      <p:cBhvr>
                                        <p:cTn id="22" dur="500"/>
                                        <p:tgtEl>
                                          <p:spTgt spid="76"/>
                                        </p:tgtEl>
                                      </p:cBhvr>
                                    </p:animEffect>
                                  </p:childTnLst>
                                </p:cTn>
                              </p:par>
                              <p:par>
                                <p:cTn id="23" presetID="10" presetClass="entr" presetSubtype="0" fill="hold" grpId="0" nodeType="withEffect">
                                  <p:stCondLst>
                                    <p:cond delay="1250"/>
                                  </p:stCondLst>
                                  <p:childTnLst>
                                    <p:set>
                                      <p:cBhvr>
                                        <p:cTn id="24" dur="1" fill="hold">
                                          <p:stCondLst>
                                            <p:cond delay="0"/>
                                          </p:stCondLst>
                                        </p:cTn>
                                        <p:tgtEl>
                                          <p:spTgt spid="79"/>
                                        </p:tgtEl>
                                        <p:attrNameLst>
                                          <p:attrName>style.visibility</p:attrName>
                                        </p:attrNameLst>
                                      </p:cBhvr>
                                      <p:to>
                                        <p:strVal val="visible"/>
                                      </p:to>
                                    </p:set>
                                    <p:animEffect transition="in" filter="fade">
                                      <p:cBhvr>
                                        <p:cTn id="25" dur="500"/>
                                        <p:tgtEl>
                                          <p:spTgt spid="79"/>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77"/>
                                        </p:tgtEl>
                                        <p:attrNameLst>
                                          <p:attrName>style.visibility</p:attrName>
                                        </p:attrNameLst>
                                      </p:cBhvr>
                                      <p:to>
                                        <p:strVal val="visible"/>
                                      </p:to>
                                    </p:set>
                                    <p:animEffect transition="in" filter="fade">
                                      <p:cBhvr>
                                        <p:cTn id="28" dur="500"/>
                                        <p:tgtEl>
                                          <p:spTgt spid="77"/>
                                        </p:tgtEl>
                                      </p:cBhvr>
                                    </p:animEffect>
                                  </p:childTnLst>
                                </p:cTn>
                              </p:par>
                              <p:par>
                                <p:cTn id="29" presetID="10" presetClass="entr" presetSubtype="0" fill="hold" grpId="0" nodeType="withEffect">
                                  <p:stCondLst>
                                    <p:cond delay="1750"/>
                                  </p:stCondLst>
                                  <p:childTnLst>
                                    <p:set>
                                      <p:cBhvr>
                                        <p:cTn id="30" dur="1" fill="hold">
                                          <p:stCondLst>
                                            <p:cond delay="0"/>
                                          </p:stCondLst>
                                        </p:cTn>
                                        <p:tgtEl>
                                          <p:spTgt spid="80"/>
                                        </p:tgtEl>
                                        <p:attrNameLst>
                                          <p:attrName>style.visibility</p:attrName>
                                        </p:attrNameLst>
                                      </p:cBhvr>
                                      <p:to>
                                        <p:strVal val="visible"/>
                                      </p:to>
                                    </p:set>
                                    <p:animEffect transition="in" filter="fade">
                                      <p:cBhvr>
                                        <p:cTn id="31" dur="500"/>
                                        <p:tgtEl>
                                          <p:spTgt spid="80"/>
                                        </p:tgtEl>
                                      </p:cBhvr>
                                    </p:animEffect>
                                  </p:childTnLst>
                                </p:cTn>
                              </p:par>
                            </p:childTnLst>
                          </p:cTn>
                        </p:par>
                        <p:par>
                          <p:cTn id="32" fill="hold">
                            <p:stCondLst>
                              <p:cond delay="2250"/>
                            </p:stCondLst>
                            <p:childTnLst>
                              <p:par>
                                <p:cTn id="33" presetID="10" presetClass="entr" presetSubtype="0" fill="hold" grpId="0" nodeType="afterEffect">
                                  <p:stCondLst>
                                    <p:cond delay="0"/>
                                  </p:stCondLst>
                                  <p:childTnLst>
                                    <p:set>
                                      <p:cBhvr>
                                        <p:cTn id="34" dur="1" fill="hold">
                                          <p:stCondLst>
                                            <p:cond delay="0"/>
                                          </p:stCondLst>
                                        </p:cTn>
                                        <p:tgtEl>
                                          <p:spTgt spid="83">
                                            <p:txEl>
                                              <p:pRg st="0" end="0"/>
                                            </p:txEl>
                                          </p:spTgt>
                                        </p:tgtEl>
                                        <p:attrNameLst>
                                          <p:attrName>style.visibility</p:attrName>
                                        </p:attrNameLst>
                                      </p:cBhvr>
                                      <p:to>
                                        <p:strVal val="visible"/>
                                      </p:to>
                                    </p:set>
                                    <p:animEffect transition="in" filter="fade">
                                      <p:cBhvr>
                                        <p:cTn id="35" dur="500"/>
                                        <p:tgtEl>
                                          <p:spTgt spid="83">
                                            <p:txEl>
                                              <p:pRg st="0" end="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85"/>
                                        </p:tgtEl>
                                        <p:attrNameLst>
                                          <p:attrName>style.visibility</p:attrName>
                                        </p:attrNameLst>
                                      </p:cBhvr>
                                      <p:to>
                                        <p:strVal val="visible"/>
                                      </p:to>
                                    </p:set>
                                    <p:animEffect transition="in" filter="fade">
                                      <p:cBhvr>
                                        <p:cTn id="38" dur="500"/>
                                        <p:tgtEl>
                                          <p:spTgt spid="85"/>
                                        </p:tgtEl>
                                      </p:cBhvr>
                                    </p:animEffect>
                                  </p:childTnLst>
                                </p:cTn>
                              </p:par>
                            </p:childTnLst>
                          </p:cTn>
                        </p:par>
                        <p:par>
                          <p:cTn id="39" fill="hold">
                            <p:stCondLst>
                              <p:cond delay="2750"/>
                            </p:stCondLst>
                            <p:childTnLst>
                              <p:par>
                                <p:cTn id="40" presetID="10" presetClass="entr" presetSubtype="0"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0">
                                            <p:txEl>
                                              <p:pRg st="0" end="0"/>
                                            </p:txEl>
                                          </p:spTgt>
                                        </p:tgtEl>
                                        <p:attrNameLst>
                                          <p:attrName>style.visibility</p:attrName>
                                        </p:attrNameLst>
                                      </p:cBhvr>
                                      <p:to>
                                        <p:strVal val="visible"/>
                                      </p:to>
                                    </p:set>
                                    <p:animEffect transition="in" filter="fade">
                                      <p:cBhvr>
                                        <p:cTn id="54" dur="500"/>
                                        <p:tgtEl>
                                          <p:spTgt spid="40">
                                            <p:txEl>
                                              <p:pRg st="0" end="0"/>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8">
                                            <p:txEl>
                                              <p:pRg st="0" end="0"/>
                                            </p:txEl>
                                          </p:spTgt>
                                        </p:tgtEl>
                                        <p:attrNameLst>
                                          <p:attrName>style.visibility</p:attrName>
                                        </p:attrNameLst>
                                      </p:cBhvr>
                                      <p:to>
                                        <p:strVal val="visible"/>
                                      </p:to>
                                    </p:set>
                                    <p:animEffect transition="in" filter="fade">
                                      <p:cBhvr>
                                        <p:cTn id="57" dur="500"/>
                                        <p:tgtEl>
                                          <p:spTgt spid="58">
                                            <p:txEl>
                                              <p:pRg st="0" end="0"/>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4">
                                            <p:txEl>
                                              <p:pRg st="0" end="0"/>
                                            </p:txEl>
                                          </p:spTgt>
                                        </p:tgtEl>
                                        <p:attrNameLst>
                                          <p:attrName>style.visibility</p:attrName>
                                        </p:attrNameLst>
                                      </p:cBhvr>
                                      <p:to>
                                        <p:strVal val="visible"/>
                                      </p:to>
                                    </p:set>
                                    <p:animEffect transition="in" filter="fade">
                                      <p:cBhvr>
                                        <p:cTn id="60" dur="500"/>
                                        <p:tgtEl>
                                          <p:spTgt spid="64">
                                            <p:txEl>
                                              <p:pRg st="0" end="0"/>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0">
                                            <p:txEl>
                                              <p:pRg st="0" end="0"/>
                                            </p:txEl>
                                          </p:spTgt>
                                        </p:tgtEl>
                                        <p:attrNameLst>
                                          <p:attrName>style.visibility</p:attrName>
                                        </p:attrNameLst>
                                      </p:cBhvr>
                                      <p:to>
                                        <p:strVal val="visible"/>
                                      </p:to>
                                    </p:set>
                                    <p:animEffect transition="in" filter="fade">
                                      <p:cBhvr>
                                        <p:cTn id="63" dur="500"/>
                                        <p:tgtEl>
                                          <p:spTgt spid="70">
                                            <p:txEl>
                                              <p:pRg st="0" end="0"/>
                                            </p:txEl>
                                          </p:spTgt>
                                        </p:tgtEl>
                                      </p:cBhvr>
                                    </p:animEffect>
                                  </p:childTnLst>
                                </p:cTn>
                              </p:par>
                            </p:childTnLst>
                          </p:cTn>
                        </p:par>
                        <p:par>
                          <p:cTn id="64" fill="hold">
                            <p:stCondLst>
                              <p:cond delay="3250"/>
                            </p:stCondLst>
                            <p:childTnLst>
                              <p:par>
                                <p:cTn id="65" presetID="10" presetClass="entr" presetSubtype="0" fill="hold" grpId="0" nodeType="after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500"/>
                                        <p:tgtEl>
                                          <p:spTgt spid="1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fade">
                                      <p:cBhvr>
                                        <p:cTn id="73" dur="500"/>
                                        <p:tgtEl>
                                          <p:spTgt spid="2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1">
                                            <p:txEl>
                                              <p:pRg st="0" end="0"/>
                                            </p:txEl>
                                          </p:spTgt>
                                        </p:tgtEl>
                                        <p:attrNameLst>
                                          <p:attrName>style.visibility</p:attrName>
                                        </p:attrNameLst>
                                      </p:cBhvr>
                                      <p:to>
                                        <p:strVal val="visible"/>
                                      </p:to>
                                    </p:set>
                                    <p:animEffect transition="in" filter="fade">
                                      <p:cBhvr>
                                        <p:cTn id="79" dur="500"/>
                                        <p:tgtEl>
                                          <p:spTgt spid="41">
                                            <p:txEl>
                                              <p:pRg st="0" end="0"/>
                                            </p:tx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9">
                                            <p:txEl>
                                              <p:pRg st="0" end="0"/>
                                            </p:txEl>
                                          </p:spTgt>
                                        </p:tgtEl>
                                        <p:attrNameLst>
                                          <p:attrName>style.visibility</p:attrName>
                                        </p:attrNameLst>
                                      </p:cBhvr>
                                      <p:to>
                                        <p:strVal val="visible"/>
                                      </p:to>
                                    </p:set>
                                    <p:animEffect transition="in" filter="fade">
                                      <p:cBhvr>
                                        <p:cTn id="82" dur="500"/>
                                        <p:tgtEl>
                                          <p:spTgt spid="59">
                                            <p:txEl>
                                              <p:pRg st="0" end="0"/>
                                            </p:txEl>
                                          </p:spTgt>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5">
                                            <p:txEl>
                                              <p:pRg st="0" end="0"/>
                                            </p:txEl>
                                          </p:spTgt>
                                        </p:tgtEl>
                                        <p:attrNameLst>
                                          <p:attrName>style.visibility</p:attrName>
                                        </p:attrNameLst>
                                      </p:cBhvr>
                                      <p:to>
                                        <p:strVal val="visible"/>
                                      </p:to>
                                    </p:set>
                                    <p:animEffect transition="in" filter="fade">
                                      <p:cBhvr>
                                        <p:cTn id="85" dur="500"/>
                                        <p:tgtEl>
                                          <p:spTgt spid="65">
                                            <p:txEl>
                                              <p:pRg st="0" end="0"/>
                                            </p:tx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71">
                                            <p:txEl>
                                              <p:pRg st="0" end="0"/>
                                            </p:txEl>
                                          </p:spTgt>
                                        </p:tgtEl>
                                        <p:attrNameLst>
                                          <p:attrName>style.visibility</p:attrName>
                                        </p:attrNameLst>
                                      </p:cBhvr>
                                      <p:to>
                                        <p:strVal val="visible"/>
                                      </p:to>
                                    </p:set>
                                    <p:animEffect transition="in" filter="fade">
                                      <p:cBhvr>
                                        <p:cTn id="88" dur="500"/>
                                        <p:tgtEl>
                                          <p:spTgt spid="71">
                                            <p:txEl>
                                              <p:pRg st="0" end="0"/>
                                            </p:txEl>
                                          </p:spTgt>
                                        </p:tgtEl>
                                      </p:cBhvr>
                                    </p:animEffect>
                                  </p:childTnLst>
                                </p:cTn>
                              </p:par>
                            </p:childTnLst>
                          </p:cTn>
                        </p:par>
                        <p:par>
                          <p:cTn id="89" fill="hold">
                            <p:stCondLst>
                              <p:cond delay="3750"/>
                            </p:stCondLst>
                            <p:childTnLst>
                              <p:par>
                                <p:cTn id="90" presetID="10" presetClass="entr" presetSubtype="0" fill="hold" grpId="0" nodeType="afterEffect">
                                  <p:stCondLst>
                                    <p:cond delay="0"/>
                                  </p:stCondLst>
                                  <p:childTnLst>
                                    <p:set>
                                      <p:cBhvr>
                                        <p:cTn id="91" dur="1" fill="hold">
                                          <p:stCondLst>
                                            <p:cond delay="0"/>
                                          </p:stCondLst>
                                        </p:cTn>
                                        <p:tgtEl>
                                          <p:spTgt spid="13"/>
                                        </p:tgtEl>
                                        <p:attrNameLst>
                                          <p:attrName>style.visibility</p:attrName>
                                        </p:attrNameLst>
                                      </p:cBhvr>
                                      <p:to>
                                        <p:strVal val="visible"/>
                                      </p:to>
                                    </p:set>
                                    <p:animEffect transition="in" filter="fade">
                                      <p:cBhvr>
                                        <p:cTn id="92" dur="500"/>
                                        <p:tgtEl>
                                          <p:spTgt spid="13"/>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1"/>
                                        </p:tgtEl>
                                        <p:attrNameLst>
                                          <p:attrName>style.visibility</p:attrName>
                                        </p:attrNameLst>
                                      </p:cBhvr>
                                      <p:to>
                                        <p:strVal val="visible"/>
                                      </p:to>
                                    </p:set>
                                    <p:animEffect transition="in" filter="fade">
                                      <p:cBhvr>
                                        <p:cTn id="95" dur="500"/>
                                        <p:tgtEl>
                                          <p:spTgt spid="21"/>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7"/>
                                        </p:tgtEl>
                                        <p:attrNameLst>
                                          <p:attrName>style.visibility</p:attrName>
                                        </p:attrNameLst>
                                      </p:cBhvr>
                                      <p:to>
                                        <p:strVal val="visible"/>
                                      </p:to>
                                    </p:set>
                                    <p:animEffect transition="in" filter="fade">
                                      <p:cBhvr>
                                        <p:cTn id="98" dur="500"/>
                                        <p:tgtEl>
                                          <p:spTgt spid="27"/>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fade">
                                      <p:cBhvr>
                                        <p:cTn id="101" dur="500"/>
                                        <p:tgtEl>
                                          <p:spTgt spid="33"/>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42">
                                            <p:txEl>
                                              <p:pRg st="0" end="0"/>
                                            </p:txEl>
                                          </p:spTgt>
                                        </p:tgtEl>
                                        <p:attrNameLst>
                                          <p:attrName>style.visibility</p:attrName>
                                        </p:attrNameLst>
                                      </p:cBhvr>
                                      <p:to>
                                        <p:strVal val="visible"/>
                                      </p:to>
                                    </p:set>
                                    <p:animEffect transition="in" filter="fade">
                                      <p:cBhvr>
                                        <p:cTn id="104" dur="500"/>
                                        <p:tgtEl>
                                          <p:spTgt spid="42">
                                            <p:txEl>
                                              <p:pRg st="0" end="0"/>
                                            </p:txEl>
                                          </p:spTgt>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60">
                                            <p:txEl>
                                              <p:pRg st="0" end="0"/>
                                            </p:txEl>
                                          </p:spTgt>
                                        </p:tgtEl>
                                        <p:attrNameLst>
                                          <p:attrName>style.visibility</p:attrName>
                                        </p:attrNameLst>
                                      </p:cBhvr>
                                      <p:to>
                                        <p:strVal val="visible"/>
                                      </p:to>
                                    </p:set>
                                    <p:animEffect transition="in" filter="fade">
                                      <p:cBhvr>
                                        <p:cTn id="107" dur="500"/>
                                        <p:tgtEl>
                                          <p:spTgt spid="60">
                                            <p:txEl>
                                              <p:pRg st="0" end="0"/>
                                            </p:txEl>
                                          </p:spTgt>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66">
                                            <p:txEl>
                                              <p:pRg st="0" end="0"/>
                                            </p:txEl>
                                          </p:spTgt>
                                        </p:tgtEl>
                                        <p:attrNameLst>
                                          <p:attrName>style.visibility</p:attrName>
                                        </p:attrNameLst>
                                      </p:cBhvr>
                                      <p:to>
                                        <p:strVal val="visible"/>
                                      </p:to>
                                    </p:set>
                                    <p:animEffect transition="in" filter="fade">
                                      <p:cBhvr>
                                        <p:cTn id="110" dur="500"/>
                                        <p:tgtEl>
                                          <p:spTgt spid="66">
                                            <p:txEl>
                                              <p:pRg st="0" end="0"/>
                                            </p:txEl>
                                          </p:spTgt>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72">
                                            <p:txEl>
                                              <p:pRg st="0" end="0"/>
                                            </p:txEl>
                                          </p:spTgt>
                                        </p:tgtEl>
                                        <p:attrNameLst>
                                          <p:attrName>style.visibility</p:attrName>
                                        </p:attrNameLst>
                                      </p:cBhvr>
                                      <p:to>
                                        <p:strVal val="visible"/>
                                      </p:to>
                                    </p:set>
                                    <p:animEffect transition="in" filter="fade">
                                      <p:cBhvr>
                                        <p:cTn id="113" dur="500"/>
                                        <p:tgtEl>
                                          <p:spTgt spid="72">
                                            <p:txEl>
                                              <p:pRg st="0" end="0"/>
                                            </p:txEl>
                                          </p:spTgt>
                                        </p:tgtEl>
                                      </p:cBhvr>
                                    </p:animEffect>
                                  </p:childTnLst>
                                </p:cTn>
                              </p:par>
                            </p:childTnLst>
                          </p:cTn>
                        </p:par>
                        <p:par>
                          <p:cTn id="114" fill="hold">
                            <p:stCondLst>
                              <p:cond delay="4250"/>
                            </p:stCondLst>
                            <p:childTnLst>
                              <p:par>
                                <p:cTn id="115" presetID="10" presetClass="entr" presetSubtype="0" fill="hold" grpId="0" nodeType="afterEffect">
                                  <p:stCondLst>
                                    <p:cond delay="0"/>
                                  </p:stCondLst>
                                  <p:childTnLst>
                                    <p:set>
                                      <p:cBhvr>
                                        <p:cTn id="116" dur="1" fill="hold">
                                          <p:stCondLst>
                                            <p:cond delay="0"/>
                                          </p:stCondLst>
                                        </p:cTn>
                                        <p:tgtEl>
                                          <p:spTgt spid="14"/>
                                        </p:tgtEl>
                                        <p:attrNameLst>
                                          <p:attrName>style.visibility</p:attrName>
                                        </p:attrNameLst>
                                      </p:cBhvr>
                                      <p:to>
                                        <p:strVal val="visible"/>
                                      </p:to>
                                    </p:set>
                                    <p:animEffect transition="in" filter="fade">
                                      <p:cBhvr>
                                        <p:cTn id="117" dur="500"/>
                                        <p:tgtEl>
                                          <p:spTgt spid="14"/>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2"/>
                                        </p:tgtEl>
                                        <p:attrNameLst>
                                          <p:attrName>style.visibility</p:attrName>
                                        </p:attrNameLst>
                                      </p:cBhvr>
                                      <p:to>
                                        <p:strVal val="visible"/>
                                      </p:to>
                                    </p:set>
                                    <p:animEffect transition="in" filter="fade">
                                      <p:cBhvr>
                                        <p:cTn id="120" dur="500"/>
                                        <p:tgtEl>
                                          <p:spTgt spid="2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28"/>
                                        </p:tgtEl>
                                        <p:attrNameLst>
                                          <p:attrName>style.visibility</p:attrName>
                                        </p:attrNameLst>
                                      </p:cBhvr>
                                      <p:to>
                                        <p:strVal val="visible"/>
                                      </p:to>
                                    </p:set>
                                    <p:animEffect transition="in" filter="fade">
                                      <p:cBhvr>
                                        <p:cTn id="123" dur="500"/>
                                        <p:tgtEl>
                                          <p:spTgt spid="28"/>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34"/>
                                        </p:tgtEl>
                                        <p:attrNameLst>
                                          <p:attrName>style.visibility</p:attrName>
                                        </p:attrNameLst>
                                      </p:cBhvr>
                                      <p:to>
                                        <p:strVal val="visible"/>
                                      </p:to>
                                    </p:set>
                                    <p:animEffect transition="in" filter="fade">
                                      <p:cBhvr>
                                        <p:cTn id="126" dur="500"/>
                                        <p:tgtEl>
                                          <p:spTgt spid="34"/>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43">
                                            <p:txEl>
                                              <p:pRg st="0" end="0"/>
                                            </p:txEl>
                                          </p:spTgt>
                                        </p:tgtEl>
                                        <p:attrNameLst>
                                          <p:attrName>style.visibility</p:attrName>
                                        </p:attrNameLst>
                                      </p:cBhvr>
                                      <p:to>
                                        <p:strVal val="visible"/>
                                      </p:to>
                                    </p:set>
                                    <p:animEffect transition="in" filter="fade">
                                      <p:cBhvr>
                                        <p:cTn id="129" dur="500"/>
                                        <p:tgtEl>
                                          <p:spTgt spid="43">
                                            <p:txEl>
                                              <p:pRg st="0" end="0"/>
                                            </p:txEl>
                                          </p:spTgt>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61">
                                            <p:txEl>
                                              <p:pRg st="0" end="0"/>
                                            </p:txEl>
                                          </p:spTgt>
                                        </p:tgtEl>
                                        <p:attrNameLst>
                                          <p:attrName>style.visibility</p:attrName>
                                        </p:attrNameLst>
                                      </p:cBhvr>
                                      <p:to>
                                        <p:strVal val="visible"/>
                                      </p:to>
                                    </p:set>
                                    <p:animEffect transition="in" filter="fade">
                                      <p:cBhvr>
                                        <p:cTn id="132" dur="500"/>
                                        <p:tgtEl>
                                          <p:spTgt spid="61">
                                            <p:txEl>
                                              <p:pRg st="0" end="0"/>
                                            </p:txEl>
                                          </p:spTgt>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67">
                                            <p:txEl>
                                              <p:pRg st="0" end="0"/>
                                            </p:txEl>
                                          </p:spTgt>
                                        </p:tgtEl>
                                        <p:attrNameLst>
                                          <p:attrName>style.visibility</p:attrName>
                                        </p:attrNameLst>
                                      </p:cBhvr>
                                      <p:to>
                                        <p:strVal val="visible"/>
                                      </p:to>
                                    </p:set>
                                    <p:animEffect transition="in" filter="fade">
                                      <p:cBhvr>
                                        <p:cTn id="135" dur="500"/>
                                        <p:tgtEl>
                                          <p:spTgt spid="67">
                                            <p:txEl>
                                              <p:pRg st="0" end="0"/>
                                            </p:txEl>
                                          </p:spTgt>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73">
                                            <p:txEl>
                                              <p:pRg st="0" end="0"/>
                                            </p:txEl>
                                          </p:spTgt>
                                        </p:tgtEl>
                                        <p:attrNameLst>
                                          <p:attrName>style.visibility</p:attrName>
                                        </p:attrNameLst>
                                      </p:cBhvr>
                                      <p:to>
                                        <p:strVal val="visible"/>
                                      </p:to>
                                    </p:set>
                                    <p:animEffect transition="in" filter="fade">
                                      <p:cBhvr>
                                        <p:cTn id="138" dur="500"/>
                                        <p:tgtEl>
                                          <p:spTgt spid="73">
                                            <p:txEl>
                                              <p:pRg st="0" end="0"/>
                                            </p:txEl>
                                          </p:spTgt>
                                        </p:tgtEl>
                                      </p:cBhvr>
                                    </p:animEffect>
                                  </p:childTnLst>
                                </p:cTn>
                              </p:par>
                            </p:childTnLst>
                          </p:cTn>
                        </p:par>
                        <p:par>
                          <p:cTn id="139" fill="hold">
                            <p:stCondLst>
                              <p:cond delay="4750"/>
                            </p:stCondLst>
                            <p:childTnLst>
                              <p:par>
                                <p:cTn id="140" presetID="16" presetClass="entr" presetSubtype="37" fill="hold" nodeType="afterEffect">
                                  <p:stCondLst>
                                    <p:cond delay="250"/>
                                  </p:stCondLst>
                                  <p:childTnLst>
                                    <p:set>
                                      <p:cBhvr>
                                        <p:cTn id="141" dur="1" fill="hold">
                                          <p:stCondLst>
                                            <p:cond delay="0"/>
                                          </p:stCondLst>
                                        </p:cTn>
                                        <p:tgtEl>
                                          <p:spTgt spid="74"/>
                                        </p:tgtEl>
                                        <p:attrNameLst>
                                          <p:attrName>style.visibility</p:attrName>
                                        </p:attrNameLst>
                                      </p:cBhvr>
                                      <p:to>
                                        <p:strVal val="visible"/>
                                      </p:to>
                                    </p:set>
                                    <p:animEffect transition="in" filter="barn(outVertical)">
                                      <p:cBhvr>
                                        <p:cTn id="142" dur="500"/>
                                        <p:tgtEl>
                                          <p:spTgt spid="74"/>
                                        </p:tgtEl>
                                      </p:cBhvr>
                                    </p:animEffect>
                                  </p:childTnLst>
                                </p:cTn>
                              </p:par>
                              <p:par>
                                <p:cTn id="143" presetID="2" presetClass="entr" presetSubtype="4" decel="100000" fill="hold" grpId="0" nodeType="withEffect">
                                  <p:stCondLst>
                                    <p:cond delay="250"/>
                                  </p:stCondLst>
                                  <p:childTnLst>
                                    <p:set>
                                      <p:cBhvr>
                                        <p:cTn id="144" dur="1" fill="hold">
                                          <p:stCondLst>
                                            <p:cond delay="0"/>
                                          </p:stCondLst>
                                        </p:cTn>
                                        <p:tgtEl>
                                          <p:spTgt spid="75"/>
                                        </p:tgtEl>
                                        <p:attrNameLst>
                                          <p:attrName>style.visibility</p:attrName>
                                        </p:attrNameLst>
                                      </p:cBhvr>
                                      <p:to>
                                        <p:strVal val="visible"/>
                                      </p:to>
                                    </p:set>
                                    <p:anim calcmode="lin" valueType="num">
                                      <p:cBhvr additive="base">
                                        <p:cTn id="145" dur="500" fill="hold"/>
                                        <p:tgtEl>
                                          <p:spTgt spid="75"/>
                                        </p:tgtEl>
                                        <p:attrNameLst>
                                          <p:attrName>ppt_x</p:attrName>
                                        </p:attrNameLst>
                                      </p:cBhvr>
                                      <p:tavLst>
                                        <p:tav tm="0">
                                          <p:val>
                                            <p:strVal val="#ppt_x"/>
                                          </p:val>
                                        </p:tav>
                                        <p:tav tm="100000">
                                          <p:val>
                                            <p:strVal val="#ppt_x"/>
                                          </p:val>
                                        </p:tav>
                                      </p:tavLst>
                                    </p:anim>
                                    <p:anim calcmode="lin" valueType="num">
                                      <p:cBhvr additive="base">
                                        <p:cTn id="146"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2" grpId="0" animBg="1"/>
      <p:bldP spid="13" grpId="0" animBg="1"/>
      <p:bldP spid="14" grpId="0" animBg="1"/>
      <p:bldP spid="19" grpId="0" animBg="1"/>
      <p:bldP spid="20" grpId="0" animBg="1"/>
      <p:bldP spid="21" grpId="0" animBg="1"/>
      <p:bldP spid="22" grpId="0" animBg="1"/>
      <p:bldP spid="25" grpId="0" animBg="1"/>
      <p:bldP spid="26" grpId="0" animBg="1"/>
      <p:bldP spid="27" grpId="0" animBg="1"/>
      <p:bldP spid="28" grpId="0" animBg="1"/>
      <p:bldP spid="31" grpId="0" animBg="1"/>
      <p:bldP spid="32" grpId="0" animBg="1"/>
      <p:bldP spid="33" grpId="0" animBg="1"/>
      <p:bldP spid="34" grpId="0" animBg="1"/>
      <p:bldP spid="40" grpId="0" build="p">
        <p:tmplLst>
          <p:tmpl lvl="1">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build="p">
        <p:tmplLst>
          <p:tmpl lvl="1">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58" grpId="0" build="p">
        <p:tmplLst>
          <p:tmpl lvl="1">
            <p:tnLst>
              <p:par>
                <p:cTn presetID="10" presetClass="entr" presetSubtype="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build="p">
        <p:tmplLst>
          <p:tmpl lvl="1">
            <p:tnLst>
              <p:par>
                <p:cTn presetID="10" presetClass="entr" presetSubtype="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build="p">
        <p:tmplLst>
          <p:tmpl lvl="1">
            <p:tnLst>
              <p:par>
                <p:cTn presetID="10" presetClass="entr" presetSubtype="0" fill="hold" nodeType="with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4" grpId="0" build="p">
        <p:tmplLst>
          <p:tmpl lvl="1">
            <p:tnLst>
              <p:par>
                <p:cTn presetID="10" presetClass="entr" presetSubtype="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with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P spid="67" grpId="0" build="p">
        <p:tmplLst>
          <p:tmpl lvl="1">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500"/>
                        <p:tgtEl>
                          <p:spTgt spid="67"/>
                        </p:tgtEl>
                      </p:cBhvr>
                    </p:animEffect>
                  </p:childTnLst>
                </p:cTn>
              </p:par>
            </p:tnLst>
          </p:tmpl>
        </p:tmplLst>
      </p:bldP>
      <p:bldP spid="70" grpId="0" build="p">
        <p:tmplLst>
          <p:tmpl lvl="1">
            <p:tnLst>
              <p:par>
                <p:cTn presetID="10" presetClass="entr" presetSubtype="0" fill="hold" nodeType="withEffect">
                  <p:stCondLst>
                    <p:cond delay="0"/>
                  </p:stCondLst>
                  <p:childTnLst>
                    <p:set>
                      <p:cBhvr>
                        <p:cTn dur="1" fill="hold">
                          <p:stCondLst>
                            <p:cond delay="0"/>
                          </p:stCondLst>
                        </p:cTn>
                        <p:tgtEl>
                          <p:spTgt spid="70"/>
                        </p:tgtEl>
                        <p:attrNameLst>
                          <p:attrName>style.visibility</p:attrName>
                        </p:attrNameLst>
                      </p:cBhvr>
                      <p:to>
                        <p:strVal val="visible"/>
                      </p:to>
                    </p:set>
                    <p:animEffect transition="in" filter="fade">
                      <p:cBhvr>
                        <p:cTn dur="500"/>
                        <p:tgtEl>
                          <p:spTgt spid="70"/>
                        </p:tgtEl>
                      </p:cBhvr>
                    </p:animEffect>
                  </p:childTnLst>
                </p:cTn>
              </p:par>
            </p:tnLst>
          </p:tmpl>
        </p:tmplLst>
      </p:bldP>
      <p:bldP spid="71" grpId="0" build="p">
        <p:tmplLst>
          <p:tmpl lvl="1">
            <p:tnLst>
              <p:par>
                <p:cTn presetID="10" presetClass="entr" presetSubtype="0" fill="hold" nodeType="with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P spid="72" grpId="0" build="p">
        <p:tmplLst>
          <p:tmpl lvl="1">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500"/>
                        <p:tgtEl>
                          <p:spTgt spid="72"/>
                        </p:tgtEl>
                      </p:cBhvr>
                    </p:animEffect>
                  </p:childTnLst>
                </p:cTn>
              </p:par>
            </p:tnLst>
          </p:tmpl>
        </p:tmplLst>
      </p:bldP>
      <p:bldP spid="73" grpId="0" build="p">
        <p:tmplLst>
          <p:tmpl lvl="1">
            <p:tnLst>
              <p:par>
                <p:cTn presetID="10" presetClass="entr" presetSubtype="0" fill="hold" nodeType="with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P spid="75" grpId="0">
        <p:tmplLst>
          <p:tmpl>
            <p:tnLst>
              <p:par>
                <p:cTn presetID="2" presetClass="entr" presetSubtype="4" decel="100000" fill="hold" nodeType="withEffect">
                  <p:stCondLst>
                    <p:cond delay="25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ppt_x"/>
                          </p:val>
                        </p:tav>
                        <p:tav tm="100000">
                          <p:val>
                            <p:strVal val="#ppt_x"/>
                          </p:val>
                        </p:tav>
                      </p:tavLst>
                    </p:anim>
                    <p:anim calcmode="lin" valueType="num">
                      <p:cBhvr additive="base">
                        <p:cTn dur="500" fill="hold"/>
                        <p:tgtEl>
                          <p:spTgt spid="75"/>
                        </p:tgtEl>
                        <p:attrNameLst>
                          <p:attrName>ppt_y</p:attrName>
                        </p:attrNameLst>
                      </p:cBhvr>
                      <p:tavLst>
                        <p:tav tm="0">
                          <p:val>
                            <p:strVal val="1+#ppt_h/2"/>
                          </p:val>
                        </p:tav>
                        <p:tav tm="100000">
                          <p:val>
                            <p:strVal val="#ppt_y"/>
                          </p:val>
                        </p:tav>
                      </p:tavLst>
                    </p:anim>
                  </p:childTnLst>
                </p:cTn>
              </p:par>
            </p:tnLst>
          </p:tmpl>
        </p:tmplLst>
      </p:bldP>
      <p:bldP spid="16" grpId="0"/>
      <p:bldP spid="76" grpId="0"/>
      <p:bldP spid="77" grpId="0"/>
      <p:bldP spid="78" grpId="0" animBg="1">
        <p:tmplLst>
          <p:tmpl>
            <p:tnLst>
              <p:par>
                <p:cTn presetID="10" presetClass="entr" presetSubtype="0" fill="hold" nodeType="withEffect">
                  <p:stCondLst>
                    <p:cond delay="750"/>
                  </p:stCondLst>
                  <p:childTnLst>
                    <p:set>
                      <p:cBhvr>
                        <p:cTn dur="1" fill="hold">
                          <p:stCondLst>
                            <p:cond delay="0"/>
                          </p:stCondLst>
                        </p:cTn>
                        <p:tgtEl>
                          <p:spTgt spid="78"/>
                        </p:tgtEl>
                        <p:attrNameLst>
                          <p:attrName>style.visibility</p:attrName>
                        </p:attrNameLst>
                      </p:cBhvr>
                      <p:to>
                        <p:strVal val="visible"/>
                      </p:to>
                    </p:set>
                    <p:animEffect transition="in" filter="fade">
                      <p:cBhvr>
                        <p:cTn dur="500"/>
                        <p:tgtEl>
                          <p:spTgt spid="78"/>
                        </p:tgtEl>
                      </p:cBhvr>
                    </p:animEffect>
                  </p:childTnLst>
                </p:cTn>
              </p:par>
            </p:tnLst>
          </p:tmpl>
        </p:tmplLst>
      </p:bldP>
      <p:bldP spid="79" grpId="0" animBg="1">
        <p:tmplLst>
          <p:tmpl>
            <p:tnLst>
              <p:par>
                <p:cTn presetID="10" presetClass="entr" presetSubtype="0" fill="hold" nodeType="withEffect">
                  <p:stCondLst>
                    <p:cond delay="1250"/>
                  </p:stCondLst>
                  <p:childTnLst>
                    <p:set>
                      <p:cBhvr>
                        <p:cTn dur="1" fill="hold">
                          <p:stCondLst>
                            <p:cond delay="0"/>
                          </p:stCondLst>
                        </p:cTn>
                        <p:tgtEl>
                          <p:spTgt spid="79"/>
                        </p:tgtEl>
                        <p:attrNameLst>
                          <p:attrName>style.visibility</p:attrName>
                        </p:attrNameLst>
                      </p:cBhvr>
                      <p:to>
                        <p:strVal val="visible"/>
                      </p:to>
                    </p:set>
                    <p:animEffect transition="in" filter="fade">
                      <p:cBhvr>
                        <p:cTn dur="500"/>
                        <p:tgtEl>
                          <p:spTgt spid="79"/>
                        </p:tgtEl>
                      </p:cBhvr>
                    </p:animEffect>
                  </p:childTnLst>
                </p:cTn>
              </p:par>
            </p:tnLst>
          </p:tmpl>
        </p:tmplLst>
      </p:bldP>
      <p:bldP spid="80" grpId="0" animBg="1">
        <p:tmplLst>
          <p:tmpl>
            <p:tnLst>
              <p:par>
                <p:cTn presetID="10" presetClass="entr" presetSubtype="0" fill="hold" nodeType="withEffect">
                  <p:stCondLst>
                    <p:cond delay="1750"/>
                  </p:stCondLst>
                  <p:childTnLst>
                    <p:set>
                      <p:cBhvr>
                        <p:cTn dur="1" fill="hold">
                          <p:stCondLst>
                            <p:cond delay="0"/>
                          </p:stCondLst>
                        </p:cTn>
                        <p:tgtEl>
                          <p:spTgt spid="80"/>
                        </p:tgtEl>
                        <p:attrNameLst>
                          <p:attrName>style.visibility</p:attrName>
                        </p:attrNameLst>
                      </p:cBhvr>
                      <p:to>
                        <p:strVal val="visible"/>
                      </p:to>
                    </p:set>
                    <p:animEffect transition="in" filter="fade">
                      <p:cBhvr>
                        <p:cTn dur="500"/>
                        <p:tgtEl>
                          <p:spTgt spid="80"/>
                        </p:tgtEl>
                      </p:cBhvr>
                    </p:animEffect>
                  </p:childTnLst>
                </p:cTn>
              </p:par>
            </p:tnLst>
          </p:tmpl>
        </p:tmplLst>
      </p:bldP>
      <p:bldP spid="83" grpId="0" build="p">
        <p:tmplLst>
          <p:tmpl lvl="1">
            <p:tnLst>
              <p:par>
                <p:cTn presetID="10" presetClass="entr" presetSubtype="0"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Effect transition="in" filter="fade">
                      <p:cBhvr>
                        <p:cTn dur="500"/>
                        <p:tgtEl>
                          <p:spTgt spid="83"/>
                        </p:tgtEl>
                      </p:cBhvr>
                    </p:animEffect>
                  </p:childTnLst>
                </p:cTn>
              </p:par>
            </p:tnLst>
          </p:tmpl>
        </p:tmplLst>
      </p:bldP>
      <p:bldP spid="84" grpId="0" build="p">
        <p:tmplLst>
          <p:tmpl lvl="1">
            <p:tnLst>
              <p:par>
                <p:cTn presetID="10" presetClass="entr" presetSubtype="0" fill="hold" nodeType="withEffect">
                  <p:stCondLst>
                    <p:cond delay="250"/>
                  </p:stCondLst>
                  <p:childTnLst>
                    <p:set>
                      <p:cBhvr>
                        <p:cTn dur="1" fill="hold">
                          <p:stCondLst>
                            <p:cond delay="0"/>
                          </p:stCondLst>
                        </p:cTn>
                        <p:tgtEl>
                          <p:spTgt spid="84"/>
                        </p:tgtEl>
                        <p:attrNameLst>
                          <p:attrName>style.visibility</p:attrName>
                        </p:attrNameLst>
                      </p:cBhvr>
                      <p:to>
                        <p:strVal val="visible"/>
                      </p:to>
                    </p:set>
                    <p:animEffect transition="in" filter="fade">
                      <p:cBhvr>
                        <p:cTn dur="500"/>
                        <p:tgtEl>
                          <p:spTgt spid="84"/>
                        </p:tgtEl>
                      </p:cBhvr>
                    </p:animEffect>
                  </p:childTnLst>
                </p:cTn>
              </p:par>
            </p:tnLst>
          </p:tmpl>
        </p:tmplLst>
      </p:bldP>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ubbles">
    <p:spTree>
      <p:nvGrpSpPr>
        <p:cNvPr id="1" name=""/>
        <p:cNvGrpSpPr/>
        <p:nvPr/>
      </p:nvGrpSpPr>
      <p:grpSpPr>
        <a:xfrm>
          <a:off x="0" y="0"/>
          <a:ext cx="0" cy="0"/>
          <a:chOff x="0" y="0"/>
          <a:chExt cx="0" cy="0"/>
        </a:xfrm>
      </p:grpSpPr>
      <p:sp>
        <p:nvSpPr>
          <p:cNvPr id="27" name="円/楕円 26"/>
          <p:cNvSpPr/>
          <p:nvPr userDrawn="1"/>
        </p:nvSpPr>
        <p:spPr>
          <a:xfrm>
            <a:off x="14198282" y="6213600"/>
            <a:ext cx="1188926" cy="1188926"/>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p:cNvSpPr/>
          <p:nvPr userDrawn="1"/>
        </p:nvSpPr>
        <p:spPr>
          <a:xfrm>
            <a:off x="13530104" y="1966361"/>
            <a:ext cx="1037296" cy="1037296"/>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p:cNvSpPr/>
          <p:nvPr userDrawn="1"/>
        </p:nvSpPr>
        <p:spPr>
          <a:xfrm>
            <a:off x="3060880" y="1810202"/>
            <a:ext cx="902281" cy="902281"/>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userDrawn="1"/>
        </p:nvSpPr>
        <p:spPr>
          <a:xfrm>
            <a:off x="5109198" y="5722650"/>
            <a:ext cx="1025291" cy="1025291"/>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円/楕円 28"/>
          <p:cNvSpPr/>
          <p:nvPr userDrawn="1"/>
        </p:nvSpPr>
        <p:spPr>
          <a:xfrm>
            <a:off x="495076" y="6032126"/>
            <a:ext cx="1482480" cy="1482480"/>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14712150" y="2938255"/>
            <a:ext cx="3297041" cy="3297041"/>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10808391" y="1666041"/>
            <a:ext cx="3375375" cy="3375375"/>
          </a:xfrm>
          <a:prstGeom prst="ellipse">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p:nvPr userDrawn="1"/>
        </p:nvSpPr>
        <p:spPr>
          <a:xfrm>
            <a:off x="11123426" y="3929158"/>
            <a:ext cx="4004652" cy="4004652"/>
          </a:xfrm>
          <a:prstGeom prst="ellipse">
            <a:avLst/>
          </a:prstGeom>
          <a:solidFill>
            <a:schemeClr val="accent1">
              <a:lumMod val="60000"/>
              <a:lumOff val="4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p:cNvSpPr/>
          <p:nvPr userDrawn="1"/>
        </p:nvSpPr>
        <p:spPr>
          <a:xfrm>
            <a:off x="161915" y="2038155"/>
            <a:ext cx="3130641" cy="3130641"/>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userDrawn="1"/>
        </p:nvSpPr>
        <p:spPr>
          <a:xfrm>
            <a:off x="1222326" y="4018375"/>
            <a:ext cx="3533742" cy="3533742"/>
          </a:xfrm>
          <a:prstGeom prst="ellipse">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‹N°›</a:t>
            </a:fld>
            <a:endParaRPr lang="en-US" dirty="0"/>
          </a:p>
        </p:txBody>
      </p:sp>
      <p:sp>
        <p:nvSpPr>
          <p:cNvPr id="5" name="円/楕円 4"/>
          <p:cNvSpPr/>
          <p:nvPr userDrawn="1"/>
        </p:nvSpPr>
        <p:spPr>
          <a:xfrm>
            <a:off x="3293349" y="1588105"/>
            <a:ext cx="4004652" cy="4004652"/>
          </a:xfrm>
          <a:prstGeom prst="ellipse">
            <a:avLst/>
          </a:prstGeom>
          <a:solidFill>
            <a:schemeClr val="accent1">
              <a:lumMod val="60000"/>
              <a:lumOff val="4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p:cNvSpPr/>
          <p:nvPr userDrawn="1"/>
        </p:nvSpPr>
        <p:spPr>
          <a:xfrm>
            <a:off x="6662184" y="2803240"/>
            <a:ext cx="4904752" cy="4904752"/>
          </a:xfrm>
          <a:prstGeom prst="ellips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11"/>
          <p:cNvSpPr>
            <a:spLocks noGrp="1"/>
          </p:cNvSpPr>
          <p:nvPr>
            <p:ph type="body" sz="quarter" idx="16" hasCustomPrompt="1"/>
          </p:nvPr>
        </p:nvSpPr>
        <p:spPr>
          <a:xfrm>
            <a:off x="2493649" y="7843800"/>
            <a:ext cx="13298280" cy="1710190"/>
          </a:xfrm>
        </p:spPr>
        <p:txBody>
          <a:bodyPr anchor="t">
            <a:noAutofit/>
          </a:bodyPr>
          <a:lstStyle>
            <a:lvl1pPr algn="ctr">
              <a:lnSpc>
                <a:spcPct val="120000"/>
              </a:lnSpc>
              <a:spcBef>
                <a:spcPts val="0"/>
              </a:spcBef>
              <a:defRPr sz="2000">
                <a:solidFill>
                  <a:schemeClr val="tx1"/>
                </a:solidFill>
                <a:latin typeface="+mn-lt"/>
              </a:defRPr>
            </a:lvl1pPr>
          </a:lstStyle>
          <a:p>
            <a:pPr lvl="0"/>
            <a:r>
              <a:rPr lang="en-US" altLang="ja-JP" dirty="0" smtClean="0"/>
              <a:t>Text Here</a:t>
            </a:r>
            <a:endParaRPr lang="en-US" dirty="0"/>
          </a:p>
        </p:txBody>
      </p:sp>
      <p:sp>
        <p:nvSpPr>
          <p:cNvPr id="13" name="テキスト プレースホルダー 11"/>
          <p:cNvSpPr>
            <a:spLocks noGrp="1"/>
          </p:cNvSpPr>
          <p:nvPr>
            <p:ph type="body" sz="quarter" idx="17" hasCustomPrompt="1"/>
          </p:nvPr>
        </p:nvSpPr>
        <p:spPr>
          <a:xfrm>
            <a:off x="7280296" y="4308267"/>
            <a:ext cx="3724232" cy="773203"/>
          </a:xfrm>
        </p:spPr>
        <p:txBody>
          <a:bodyPr anchor="t">
            <a:noAutofit/>
          </a:bodyPr>
          <a:lstStyle>
            <a:lvl1pPr algn="ctr">
              <a:lnSpc>
                <a:spcPct val="120000"/>
              </a:lnSpc>
              <a:defRPr sz="3200" spc="300">
                <a:solidFill>
                  <a:schemeClr val="bg1"/>
                </a:solidFill>
                <a:latin typeface="+mj-lt"/>
              </a:defRPr>
            </a:lvl1pPr>
          </a:lstStyle>
          <a:p>
            <a:pPr lvl="0"/>
            <a:r>
              <a:rPr lang="en-US" altLang="ja-JP" dirty="0" smtClean="0"/>
              <a:t>TEXT HERE</a:t>
            </a:r>
            <a:endParaRPr lang="en-US" dirty="0"/>
          </a:p>
        </p:txBody>
      </p:sp>
      <p:sp>
        <p:nvSpPr>
          <p:cNvPr id="14" name="テキスト プレースホルダー 11"/>
          <p:cNvSpPr>
            <a:spLocks noGrp="1"/>
          </p:cNvSpPr>
          <p:nvPr>
            <p:ph type="body" sz="quarter" idx="18" hasCustomPrompt="1"/>
          </p:nvPr>
        </p:nvSpPr>
        <p:spPr>
          <a:xfrm>
            <a:off x="7117980" y="5098495"/>
            <a:ext cx="4005445" cy="1350150"/>
          </a:xfrm>
        </p:spPr>
        <p:txBody>
          <a:bodyPr anchor="t">
            <a:noAutofit/>
          </a:bodyPr>
          <a:lstStyle>
            <a:lvl1pPr algn="ctr">
              <a:lnSpc>
                <a:spcPct val="120000"/>
              </a:lnSpc>
              <a:defRPr sz="2000">
                <a:solidFill>
                  <a:schemeClr val="bg1"/>
                </a:solidFill>
                <a:latin typeface="+mn-lt"/>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19" hasCustomPrompt="1"/>
          </p:nvPr>
        </p:nvSpPr>
        <p:spPr>
          <a:xfrm>
            <a:off x="11600776" y="4918475"/>
            <a:ext cx="3180243" cy="773203"/>
          </a:xfrm>
        </p:spPr>
        <p:txBody>
          <a:bodyPr anchor="t">
            <a:noAutofit/>
          </a:bodyPr>
          <a:lstStyle>
            <a:lvl1pPr algn="ctr">
              <a:lnSpc>
                <a:spcPct val="120000"/>
              </a:lnSpc>
              <a:defRPr sz="3200" spc="300">
                <a:solidFill>
                  <a:schemeClr val="tx1"/>
                </a:solidFill>
                <a:latin typeface="+mj-lt"/>
              </a:defRPr>
            </a:lvl1pPr>
          </a:lstStyle>
          <a:p>
            <a:pPr lvl="0"/>
            <a:r>
              <a:rPr lang="en-US" altLang="ja-JP" dirty="0" smtClean="0"/>
              <a:t>TEXT HERE</a:t>
            </a:r>
            <a:endParaRPr lang="en-US" dirty="0"/>
          </a:p>
        </p:txBody>
      </p:sp>
      <p:sp>
        <p:nvSpPr>
          <p:cNvPr id="16" name="テキスト プレースホルダー 11"/>
          <p:cNvSpPr>
            <a:spLocks noGrp="1"/>
          </p:cNvSpPr>
          <p:nvPr>
            <p:ph type="body" sz="quarter" idx="20" hasCustomPrompt="1"/>
          </p:nvPr>
        </p:nvSpPr>
        <p:spPr>
          <a:xfrm>
            <a:off x="11438461" y="5708703"/>
            <a:ext cx="3420380" cy="1350150"/>
          </a:xfrm>
        </p:spPr>
        <p:txBody>
          <a:bodyPr anchor="t">
            <a:noAutofit/>
          </a:bodyPr>
          <a:lstStyle>
            <a:lvl1pPr algn="ctr">
              <a:lnSpc>
                <a:spcPct val="120000"/>
              </a:lnSpc>
              <a:defRPr sz="2000">
                <a:solidFill>
                  <a:schemeClr val="tx1"/>
                </a:solidFill>
                <a:latin typeface="+mn-lt"/>
              </a:defRPr>
            </a:lvl1pPr>
          </a:lstStyle>
          <a:p>
            <a:pPr lvl="0"/>
            <a:r>
              <a:rPr lang="en-US" altLang="ja-JP" dirty="0" smtClean="0"/>
              <a:t>Text Here</a:t>
            </a:r>
            <a:endParaRPr lang="en-US" dirty="0"/>
          </a:p>
        </p:txBody>
      </p:sp>
      <p:sp>
        <p:nvSpPr>
          <p:cNvPr id="17" name="テキスト プレースホルダー 11"/>
          <p:cNvSpPr>
            <a:spLocks noGrp="1"/>
          </p:cNvSpPr>
          <p:nvPr>
            <p:ph type="body" sz="quarter" idx="21" hasCustomPrompt="1"/>
          </p:nvPr>
        </p:nvSpPr>
        <p:spPr>
          <a:xfrm>
            <a:off x="3747800" y="2530382"/>
            <a:ext cx="3180243" cy="773203"/>
          </a:xfrm>
        </p:spPr>
        <p:txBody>
          <a:bodyPr anchor="t">
            <a:noAutofit/>
          </a:bodyPr>
          <a:lstStyle>
            <a:lvl1pPr algn="ctr">
              <a:lnSpc>
                <a:spcPct val="120000"/>
              </a:lnSpc>
              <a:defRPr sz="3200" spc="300">
                <a:solidFill>
                  <a:schemeClr val="tx1"/>
                </a:solidFill>
                <a:latin typeface="+mj-lt"/>
              </a:defRPr>
            </a:lvl1pPr>
          </a:lstStyle>
          <a:p>
            <a:pPr lvl="0"/>
            <a:r>
              <a:rPr lang="en-US" altLang="ja-JP" dirty="0" smtClean="0"/>
              <a:t>TEXT HERE</a:t>
            </a:r>
            <a:endParaRPr lang="en-US" dirty="0"/>
          </a:p>
        </p:txBody>
      </p:sp>
      <p:sp>
        <p:nvSpPr>
          <p:cNvPr id="18" name="テキスト プレースホルダー 11"/>
          <p:cNvSpPr>
            <a:spLocks noGrp="1"/>
          </p:cNvSpPr>
          <p:nvPr>
            <p:ph type="body" sz="quarter" idx="22" hasCustomPrompt="1"/>
          </p:nvPr>
        </p:nvSpPr>
        <p:spPr>
          <a:xfrm>
            <a:off x="3585485" y="3320610"/>
            <a:ext cx="3420380" cy="1350150"/>
          </a:xfrm>
        </p:spPr>
        <p:txBody>
          <a:bodyPr anchor="t">
            <a:noAutofit/>
          </a:bodyPr>
          <a:lstStyle>
            <a:lvl1pPr algn="ctr">
              <a:lnSpc>
                <a:spcPct val="120000"/>
              </a:lnSpc>
              <a:defRPr sz="2000">
                <a:solidFill>
                  <a:schemeClr val="tx1"/>
                </a:solidFill>
                <a:latin typeface="+mn-lt"/>
              </a:defRPr>
            </a:lvl1pPr>
          </a:lstStyle>
          <a:p>
            <a:pPr lvl="0"/>
            <a:r>
              <a:rPr lang="en-US" altLang="ja-JP" dirty="0" smtClean="0"/>
              <a:t>Text Here</a:t>
            </a:r>
            <a:endParaRPr lang="en-US" dirty="0"/>
          </a:p>
        </p:txBody>
      </p:sp>
      <p:sp>
        <p:nvSpPr>
          <p:cNvPr id="19" name="テキスト プレースホルダー 11"/>
          <p:cNvSpPr>
            <a:spLocks noGrp="1"/>
          </p:cNvSpPr>
          <p:nvPr>
            <p:ph type="body" sz="quarter" idx="23" hasCustomPrompt="1"/>
          </p:nvPr>
        </p:nvSpPr>
        <p:spPr>
          <a:xfrm>
            <a:off x="1399075" y="5326819"/>
            <a:ext cx="3180243" cy="773203"/>
          </a:xfrm>
        </p:spPr>
        <p:txBody>
          <a:bodyPr anchor="t">
            <a:noAutofit/>
          </a:bodyPr>
          <a:lstStyle>
            <a:lvl1pPr algn="ctr">
              <a:lnSpc>
                <a:spcPct val="120000"/>
              </a:lnSpc>
              <a:defRPr sz="3200" spc="300">
                <a:solidFill>
                  <a:schemeClr val="tx1"/>
                </a:solidFill>
                <a:latin typeface="+mj-lt"/>
              </a:defRPr>
            </a:lvl1pPr>
          </a:lstStyle>
          <a:p>
            <a:pPr lvl="0"/>
            <a:r>
              <a:rPr lang="en-US" altLang="ja-JP" dirty="0" smtClean="0"/>
              <a:t>TEXT HERE</a:t>
            </a:r>
            <a:endParaRPr lang="en-US" dirty="0"/>
          </a:p>
        </p:txBody>
      </p:sp>
      <p:sp>
        <p:nvSpPr>
          <p:cNvPr id="21" name="テキスト プレースホルダー 11"/>
          <p:cNvSpPr>
            <a:spLocks noGrp="1"/>
          </p:cNvSpPr>
          <p:nvPr>
            <p:ph type="body" sz="quarter" idx="24" hasCustomPrompt="1"/>
          </p:nvPr>
        </p:nvSpPr>
        <p:spPr>
          <a:xfrm>
            <a:off x="112313" y="3085967"/>
            <a:ext cx="3180243" cy="773203"/>
          </a:xfrm>
        </p:spPr>
        <p:txBody>
          <a:bodyPr anchor="t">
            <a:noAutofit/>
          </a:bodyPr>
          <a:lstStyle>
            <a:lvl1pPr algn="ctr">
              <a:lnSpc>
                <a:spcPct val="120000"/>
              </a:lnSpc>
              <a:defRPr sz="3200" spc="300">
                <a:solidFill>
                  <a:schemeClr val="tx1"/>
                </a:solidFill>
                <a:latin typeface="+mj-lt"/>
              </a:defRPr>
            </a:lvl1pPr>
          </a:lstStyle>
          <a:p>
            <a:pPr lvl="0"/>
            <a:r>
              <a:rPr lang="en-US" altLang="ja-JP" dirty="0" smtClean="0"/>
              <a:t>TEXT HERE</a:t>
            </a:r>
            <a:endParaRPr lang="en-US" dirty="0"/>
          </a:p>
        </p:txBody>
      </p:sp>
      <p:sp>
        <p:nvSpPr>
          <p:cNvPr id="22" name="テキスト プレースホルダー 11"/>
          <p:cNvSpPr>
            <a:spLocks noGrp="1"/>
          </p:cNvSpPr>
          <p:nvPr>
            <p:ph type="body" sz="quarter" idx="25" hasCustomPrompt="1"/>
          </p:nvPr>
        </p:nvSpPr>
        <p:spPr>
          <a:xfrm>
            <a:off x="10905956" y="2930720"/>
            <a:ext cx="3180243" cy="773203"/>
          </a:xfrm>
        </p:spPr>
        <p:txBody>
          <a:bodyPr anchor="t">
            <a:noAutofit/>
          </a:bodyPr>
          <a:lstStyle>
            <a:lvl1pPr algn="ctr">
              <a:lnSpc>
                <a:spcPct val="120000"/>
              </a:lnSpc>
              <a:defRPr sz="3200" spc="300">
                <a:solidFill>
                  <a:schemeClr val="tx1"/>
                </a:solidFill>
                <a:latin typeface="+mj-lt"/>
              </a:defRPr>
            </a:lvl1pPr>
          </a:lstStyle>
          <a:p>
            <a:pPr lvl="0"/>
            <a:r>
              <a:rPr lang="en-US" altLang="ja-JP" dirty="0" smtClean="0"/>
              <a:t>TEXT HERE</a:t>
            </a:r>
            <a:endParaRPr lang="en-US" dirty="0"/>
          </a:p>
        </p:txBody>
      </p:sp>
      <p:sp>
        <p:nvSpPr>
          <p:cNvPr id="23" name="テキスト プレースホルダー 11"/>
          <p:cNvSpPr>
            <a:spLocks noGrp="1"/>
          </p:cNvSpPr>
          <p:nvPr>
            <p:ph type="body" sz="quarter" idx="26" hasCustomPrompt="1"/>
          </p:nvPr>
        </p:nvSpPr>
        <p:spPr>
          <a:xfrm>
            <a:off x="14770548" y="4200173"/>
            <a:ext cx="3180243" cy="773203"/>
          </a:xfrm>
        </p:spPr>
        <p:txBody>
          <a:bodyPr anchor="t">
            <a:noAutofit/>
          </a:bodyPr>
          <a:lstStyle>
            <a:lvl1pPr algn="ctr">
              <a:lnSpc>
                <a:spcPct val="120000"/>
              </a:lnSpc>
              <a:defRPr sz="3200" spc="300">
                <a:solidFill>
                  <a:schemeClr val="tx1"/>
                </a:solidFill>
                <a:latin typeface="+mj-lt"/>
              </a:defRPr>
            </a:lvl1pPr>
          </a:lstStyle>
          <a:p>
            <a:pPr lvl="0"/>
            <a:r>
              <a:rPr lang="en-US" altLang="ja-JP" dirty="0" smtClean="0"/>
              <a:t>TEXT HERE</a:t>
            </a:r>
            <a:endParaRPr lang="en-US" dirty="0"/>
          </a:p>
        </p:txBody>
      </p:sp>
      <p:sp>
        <p:nvSpPr>
          <p:cNvPr id="24" name="円/楕円 23"/>
          <p:cNvSpPr/>
          <p:nvPr userDrawn="1"/>
        </p:nvSpPr>
        <p:spPr>
          <a:xfrm>
            <a:off x="7343006" y="1750498"/>
            <a:ext cx="902281" cy="902281"/>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円/楕円 29"/>
          <p:cNvSpPr/>
          <p:nvPr userDrawn="1"/>
        </p:nvSpPr>
        <p:spPr>
          <a:xfrm>
            <a:off x="17066364" y="6007589"/>
            <a:ext cx="1188926" cy="1188926"/>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31174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animEffect transition="in" filter="fade">
                                      <p:cBhvr>
                                        <p:cTn id="13" dur="500"/>
                                        <p:tgtEl>
                                          <p:spTgt spid="13">
                                            <p:txEl>
                                              <p:pRg st="0" end="0"/>
                                            </p:txEl>
                                          </p:spTgt>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7">
                                            <p:txEl>
                                              <p:pRg st="0" end="0"/>
                                            </p:txEl>
                                          </p:spTgt>
                                        </p:tgtEl>
                                        <p:attrNameLst>
                                          <p:attrName>style.visibility</p:attrName>
                                        </p:attrNameLst>
                                      </p:cBhvr>
                                      <p:to>
                                        <p:strVal val="visible"/>
                                      </p:to>
                                    </p:set>
                                    <p:animEffect transition="in" filter="fade">
                                      <p:cBhvr>
                                        <p:cTn id="17" dur="500"/>
                                        <p:tgtEl>
                                          <p:spTgt spid="17">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
                                            <p:txEl>
                                              <p:pRg st="0" end="0"/>
                                            </p:txEl>
                                          </p:spTgt>
                                        </p:tgtEl>
                                        <p:attrNameLst>
                                          <p:attrName>style.visibility</p:attrName>
                                        </p:attrNameLst>
                                      </p:cBhvr>
                                      <p:to>
                                        <p:strVal val="visible"/>
                                      </p:to>
                                    </p:set>
                                    <p:animEffect transition="in" filter="fade">
                                      <p:cBhvr>
                                        <p:cTn id="20" dur="500"/>
                                        <p:tgtEl>
                                          <p:spTgt spid="18">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animEffect transition="in" filter="fade">
                                      <p:cBhvr>
                                        <p:cTn id="27" dur="500"/>
                                        <p:tgtEl>
                                          <p:spTgt spid="15">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xEl>
                                              <p:pRg st="0" end="0"/>
                                            </p:txEl>
                                          </p:spTgt>
                                        </p:tgtEl>
                                        <p:attrNameLst>
                                          <p:attrName>style.visibility</p:attrName>
                                        </p:attrNameLst>
                                      </p:cBhvr>
                                      <p:to>
                                        <p:strVal val="visible"/>
                                      </p:to>
                                    </p:set>
                                    <p:animEffect transition="in" filter="fade">
                                      <p:cBhvr>
                                        <p:cTn id="30" dur="500"/>
                                        <p:tgtEl>
                                          <p:spTgt spid="16">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xEl>
                                              <p:pRg st="0" end="0"/>
                                            </p:txEl>
                                          </p:spTgt>
                                        </p:tgtEl>
                                        <p:attrNameLst>
                                          <p:attrName>style.visibility</p:attrName>
                                        </p:attrNameLst>
                                      </p:cBhvr>
                                      <p:to>
                                        <p:strVal val="visible"/>
                                      </p:to>
                                    </p:set>
                                    <p:animEffect transition="in" filter="fade">
                                      <p:cBhvr>
                                        <p:cTn id="40" dur="500"/>
                                        <p:tgtEl>
                                          <p:spTgt spid="19">
                                            <p:txEl>
                                              <p:pRg st="0" end="0"/>
                                            </p:txEl>
                                          </p:spTgt>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2">
                                            <p:txEl>
                                              <p:pRg st="0" end="0"/>
                                            </p:txEl>
                                          </p:spTgt>
                                        </p:tgtEl>
                                        <p:attrNameLst>
                                          <p:attrName>style.visibility</p:attrName>
                                        </p:attrNameLst>
                                      </p:cBhvr>
                                      <p:to>
                                        <p:strVal val="visible"/>
                                      </p:to>
                                    </p:set>
                                    <p:animEffect transition="in" filter="fade">
                                      <p:cBhvr>
                                        <p:cTn id="47" dur="500"/>
                                        <p:tgtEl>
                                          <p:spTgt spid="22">
                                            <p:txEl>
                                              <p:pRg st="0" end="0"/>
                                            </p:txEl>
                                          </p:spTgt>
                                        </p:tgtEl>
                                      </p:cBhvr>
                                    </p:animEffect>
                                  </p:childTnLst>
                                </p:cTn>
                              </p:par>
                            </p:childTnLst>
                          </p:cTn>
                        </p:par>
                        <p:par>
                          <p:cTn id="48" fill="hold">
                            <p:stCondLst>
                              <p:cond delay="2500"/>
                            </p:stCondLst>
                            <p:childTnLst>
                              <p:par>
                                <p:cTn id="49" presetID="10" presetClass="entr" presetSubtype="0" fill="hold" grpId="0" nodeType="after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3">
                                            <p:txEl>
                                              <p:pRg st="0" end="0"/>
                                            </p:txEl>
                                          </p:spTgt>
                                        </p:tgtEl>
                                        <p:attrNameLst>
                                          <p:attrName>style.visibility</p:attrName>
                                        </p:attrNameLst>
                                      </p:cBhvr>
                                      <p:to>
                                        <p:strVal val="visible"/>
                                      </p:to>
                                    </p:set>
                                    <p:animEffect transition="in" filter="fade">
                                      <p:cBhvr>
                                        <p:cTn id="54" dur="500"/>
                                        <p:tgtEl>
                                          <p:spTgt spid="23">
                                            <p:txEl>
                                              <p:pRg st="0" end="0"/>
                                            </p:txEl>
                                          </p:spTgt>
                                        </p:tgtEl>
                                      </p:cBhvr>
                                    </p:animEffect>
                                  </p:childTnLst>
                                </p:cTn>
                              </p:par>
                            </p:childTnLst>
                          </p:cTn>
                        </p:par>
                        <p:par>
                          <p:cTn id="55" fill="hold">
                            <p:stCondLst>
                              <p:cond delay="3000"/>
                            </p:stCondLst>
                            <p:childTnLst>
                              <p:par>
                                <p:cTn id="56" presetID="10" presetClass="entr" presetSubtype="0" fill="hold" grpId="0" nodeType="after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1">
                                            <p:txEl>
                                              <p:pRg st="0" end="0"/>
                                            </p:txEl>
                                          </p:spTgt>
                                        </p:tgtEl>
                                        <p:attrNameLst>
                                          <p:attrName>style.visibility</p:attrName>
                                        </p:attrNameLst>
                                      </p:cBhvr>
                                      <p:to>
                                        <p:strVal val="visible"/>
                                      </p:to>
                                    </p:set>
                                    <p:animEffect transition="in" filter="fade">
                                      <p:cBhvr>
                                        <p:cTn id="61" dur="500"/>
                                        <p:tgtEl>
                                          <p:spTgt spid="21">
                                            <p:txEl>
                                              <p:pRg st="0" end="0"/>
                                            </p:txEl>
                                          </p:spTgt>
                                        </p:tgtEl>
                                      </p:cBhvr>
                                    </p:animEffect>
                                  </p:childTnLst>
                                </p:cTn>
                              </p:par>
                            </p:childTnLst>
                          </p:cTn>
                        </p:par>
                        <p:par>
                          <p:cTn id="62" fill="hold">
                            <p:stCondLst>
                              <p:cond delay="3500"/>
                            </p:stCondLst>
                            <p:childTnLst>
                              <p:par>
                                <p:cTn id="63" presetID="10" presetClass="entr" presetSubtype="0" fill="hold" grpId="0" nodeType="after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fade">
                                      <p:cBhvr>
                                        <p:cTn id="65" dur="500"/>
                                        <p:tgtEl>
                                          <p:spTgt spid="29"/>
                                        </p:tgtEl>
                                      </p:cBhvr>
                                    </p:animEffect>
                                  </p:childTnLst>
                                </p:cTn>
                              </p:par>
                              <p:par>
                                <p:cTn id="66" presetID="10" presetClass="entr" presetSubtype="0" fill="hold" grpId="0" nodeType="withEffect">
                                  <p:stCondLst>
                                    <p:cond delay="25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500"/>
                                        <p:tgtEl>
                                          <p:spTgt spid="25"/>
                                        </p:tgtEl>
                                      </p:cBhvr>
                                    </p:animEffect>
                                  </p:childTnLst>
                                </p:cTn>
                              </p:par>
                              <p:par>
                                <p:cTn id="69" presetID="10" presetClass="entr" presetSubtype="0" fill="hold" grpId="0" nodeType="withEffect">
                                  <p:stCondLst>
                                    <p:cond delay="50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par>
                                <p:cTn id="72" presetID="10" presetClass="entr" presetSubtype="0" fill="hold" grpId="0" nodeType="withEffect">
                                  <p:stCondLst>
                                    <p:cond delay="25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par>
                                <p:cTn id="75" presetID="10" presetClass="entr" presetSubtype="0" fill="hold" grpId="0" nodeType="withEffect">
                                  <p:stCondLst>
                                    <p:cond delay="75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500"/>
                                        <p:tgtEl>
                                          <p:spTgt spid="27"/>
                                        </p:tgtEl>
                                      </p:cBhvr>
                                    </p:animEffect>
                                  </p:childTnLst>
                                </p:cTn>
                              </p:par>
                              <p:par>
                                <p:cTn id="78" presetID="10" presetClass="entr" presetSubtype="0" fill="hold" grpId="0" nodeType="withEffect">
                                  <p:stCondLst>
                                    <p:cond delay="1000"/>
                                  </p:stCondLst>
                                  <p:childTnLst>
                                    <p:set>
                                      <p:cBhvr>
                                        <p:cTn id="79" dur="1" fill="hold">
                                          <p:stCondLst>
                                            <p:cond delay="0"/>
                                          </p:stCondLst>
                                        </p:cTn>
                                        <p:tgtEl>
                                          <p:spTgt spid="30"/>
                                        </p:tgtEl>
                                        <p:attrNameLst>
                                          <p:attrName>style.visibility</p:attrName>
                                        </p:attrNameLst>
                                      </p:cBhvr>
                                      <p:to>
                                        <p:strVal val="visible"/>
                                      </p:to>
                                    </p:set>
                                    <p:animEffect transition="in" filter="fade">
                                      <p:cBhvr>
                                        <p:cTn id="80" dur="500"/>
                                        <p:tgtEl>
                                          <p:spTgt spid="30"/>
                                        </p:tgtEl>
                                      </p:cBhvr>
                                    </p:animEffect>
                                  </p:childTnLst>
                                </p:cTn>
                              </p:par>
                              <p:par>
                                <p:cTn id="81" presetID="10" presetClass="entr" presetSubtype="0" fill="hold" grpId="0" nodeType="withEffect">
                                  <p:stCondLst>
                                    <p:cond delay="750"/>
                                  </p:stCondLst>
                                  <p:childTnLst>
                                    <p:set>
                                      <p:cBhvr>
                                        <p:cTn id="82" dur="1" fill="hold">
                                          <p:stCondLst>
                                            <p:cond delay="0"/>
                                          </p:stCondLst>
                                        </p:cTn>
                                        <p:tgtEl>
                                          <p:spTgt spid="28"/>
                                        </p:tgtEl>
                                        <p:attrNameLst>
                                          <p:attrName>style.visibility</p:attrName>
                                        </p:attrNameLst>
                                      </p:cBhvr>
                                      <p:to>
                                        <p:strVal val="visible"/>
                                      </p:to>
                                    </p:set>
                                    <p:animEffect transition="in" filter="fade">
                                      <p:cBhvr>
                                        <p:cTn id="83" dur="500"/>
                                        <p:tgtEl>
                                          <p:spTgt spid="28"/>
                                        </p:tgtEl>
                                      </p:cBhvr>
                                    </p:animEffect>
                                  </p:childTnLst>
                                </p:cTn>
                              </p:par>
                            </p:childTnLst>
                          </p:cTn>
                        </p:par>
                        <p:par>
                          <p:cTn id="84" fill="hold">
                            <p:stCondLst>
                              <p:cond delay="5000"/>
                            </p:stCondLst>
                            <p:childTnLst>
                              <p:par>
                                <p:cTn id="85" presetID="2" presetClass="entr" presetSubtype="4" decel="100000" fill="hold" grpId="0" nodeType="afterEffect">
                                  <p:stCondLst>
                                    <p:cond delay="500"/>
                                  </p:stCondLst>
                                  <p:childTnLst>
                                    <p:set>
                                      <p:cBhvr>
                                        <p:cTn id="86" dur="1" fill="hold">
                                          <p:stCondLst>
                                            <p:cond delay="0"/>
                                          </p:stCondLst>
                                        </p:cTn>
                                        <p:tgtEl>
                                          <p:spTgt spid="12"/>
                                        </p:tgtEl>
                                        <p:attrNameLst>
                                          <p:attrName>style.visibility</p:attrName>
                                        </p:attrNameLst>
                                      </p:cBhvr>
                                      <p:to>
                                        <p:strVal val="visible"/>
                                      </p:to>
                                    </p:set>
                                    <p:anim calcmode="lin" valueType="num">
                                      <p:cBhvr additive="base">
                                        <p:cTn id="87" dur="500" fill="hold"/>
                                        <p:tgtEl>
                                          <p:spTgt spid="12"/>
                                        </p:tgtEl>
                                        <p:attrNameLst>
                                          <p:attrName>ppt_x</p:attrName>
                                        </p:attrNameLst>
                                      </p:cBhvr>
                                      <p:tavLst>
                                        <p:tav tm="0">
                                          <p:val>
                                            <p:strVal val="#ppt_x"/>
                                          </p:val>
                                        </p:tav>
                                        <p:tav tm="100000">
                                          <p:val>
                                            <p:strVal val="#ppt_x"/>
                                          </p:val>
                                        </p:tav>
                                      </p:tavLst>
                                    </p:anim>
                                    <p:anim calcmode="lin" valueType="num">
                                      <p:cBhvr additive="base">
                                        <p:cTn id="8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6" grpId="0" animBg="1"/>
      <p:bldP spid="28" grpId="0" animBg="1"/>
      <p:bldP spid="25" grpId="0" animBg="1"/>
      <p:bldP spid="29" grpId="0" animBg="1"/>
      <p:bldP spid="11" grpId="0" animBg="1"/>
      <p:bldP spid="10" grpId="0" animBg="1"/>
      <p:bldP spid="9" grpId="0" animBg="1"/>
      <p:bldP spid="8" grpId="0" animBg="1"/>
      <p:bldP spid="7" grpId="0" animBg="1"/>
      <p:bldP spid="5" grpId="0" animBg="1"/>
      <p:bldP spid="6" grpId="0" animBg="1"/>
      <p:bldP spid="12" grpId="0"/>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animBg="1"/>
      <p:bldP spid="30" grpId="0" animBg="1"/>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alk">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pic>
        <p:nvPicPr>
          <p:cNvPr id="5" name="図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83266" y="2537877"/>
            <a:ext cx="1770720" cy="5119693"/>
          </a:xfrm>
          <a:prstGeom prst="rect">
            <a:avLst/>
          </a:prstGeom>
          <a:effectLst>
            <a:outerShdw blurRad="76200" dir="13500000" sy="23000" kx="1200000" algn="br" rotWithShape="0">
              <a:prstClr val="black">
                <a:alpha val="20000"/>
              </a:prstClr>
            </a:outerShdw>
          </a:effectLst>
        </p:spPr>
      </p:pic>
      <p:pic>
        <p:nvPicPr>
          <p:cNvPr id="6" name="図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67931" y="2440526"/>
            <a:ext cx="1462282" cy="5217046"/>
          </a:xfrm>
          <a:prstGeom prst="rect">
            <a:avLst/>
          </a:prstGeom>
          <a:effectLst>
            <a:outerShdw blurRad="76200" dist="88900" dir="13500000" sy="23000" kx="1200000" algn="br" rotWithShape="0">
              <a:prstClr val="black">
                <a:alpha val="20000"/>
              </a:prstClr>
            </a:outerShdw>
          </a:effectLst>
        </p:spPr>
      </p:pic>
      <p:grpSp>
        <p:nvGrpSpPr>
          <p:cNvPr id="7" name="グループ化 6"/>
          <p:cNvGrpSpPr/>
          <p:nvPr userDrawn="1"/>
        </p:nvGrpSpPr>
        <p:grpSpPr>
          <a:xfrm>
            <a:off x="1267331" y="1869009"/>
            <a:ext cx="4793032" cy="1935215"/>
            <a:chOff x="792895" y="1183060"/>
            <a:chExt cx="4793032" cy="1935215"/>
          </a:xfrm>
          <a:solidFill>
            <a:schemeClr val="accent1">
              <a:lumMod val="20000"/>
              <a:lumOff val="80000"/>
            </a:schemeClr>
          </a:solidFill>
        </p:grpSpPr>
        <p:sp>
          <p:nvSpPr>
            <p:cNvPr id="8" name="正方形/長方形 7"/>
            <p:cNvSpPr/>
            <p:nvPr userDrawn="1"/>
          </p:nvSpPr>
          <p:spPr>
            <a:xfrm>
              <a:off x="792895" y="1183060"/>
              <a:ext cx="4500500" cy="1935215"/>
            </a:xfrm>
            <a:prstGeom prst="rect">
              <a:avLst/>
            </a:prstGeom>
            <a:grp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二等辺三角形 8"/>
            <p:cNvSpPr/>
            <p:nvPr userDrawn="1"/>
          </p:nvSpPr>
          <p:spPr>
            <a:xfrm rot="5400000">
              <a:off x="5124176" y="2488148"/>
              <a:ext cx="495955" cy="427547"/>
            </a:xfrm>
            <a:prstGeom prst="triangle">
              <a:avLst/>
            </a:prstGeom>
            <a:grp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10" name="グループ化 9"/>
          <p:cNvGrpSpPr/>
          <p:nvPr userDrawn="1"/>
        </p:nvGrpSpPr>
        <p:grpSpPr>
          <a:xfrm>
            <a:off x="1267331" y="4929349"/>
            <a:ext cx="4793032" cy="1935215"/>
            <a:chOff x="792895" y="4243400"/>
            <a:chExt cx="4793032" cy="1935215"/>
          </a:xfrm>
          <a:solidFill>
            <a:schemeClr val="accent1">
              <a:lumMod val="20000"/>
              <a:lumOff val="80000"/>
            </a:schemeClr>
          </a:solidFill>
        </p:grpSpPr>
        <p:sp>
          <p:nvSpPr>
            <p:cNvPr id="11" name="正方形/長方形 10"/>
            <p:cNvSpPr/>
            <p:nvPr userDrawn="1"/>
          </p:nvSpPr>
          <p:spPr>
            <a:xfrm>
              <a:off x="792895" y="4243400"/>
              <a:ext cx="4500500" cy="1935215"/>
            </a:xfrm>
            <a:prstGeom prst="rect">
              <a:avLst/>
            </a:prstGeom>
            <a:grp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二等辺三角形 11"/>
            <p:cNvSpPr/>
            <p:nvPr userDrawn="1"/>
          </p:nvSpPr>
          <p:spPr>
            <a:xfrm rot="5400000">
              <a:off x="5124176" y="4459564"/>
              <a:ext cx="495955" cy="427547"/>
            </a:xfrm>
            <a:prstGeom prst="triangle">
              <a:avLst/>
            </a:prstGeom>
            <a:grp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13" name="グループ化 12"/>
          <p:cNvGrpSpPr/>
          <p:nvPr userDrawn="1"/>
        </p:nvGrpSpPr>
        <p:grpSpPr>
          <a:xfrm rot="10800000">
            <a:off x="11978521" y="4929349"/>
            <a:ext cx="4793032" cy="1935215"/>
            <a:chOff x="792895" y="1183060"/>
            <a:chExt cx="4793032" cy="1935215"/>
          </a:xfrm>
          <a:solidFill>
            <a:schemeClr val="accent1">
              <a:lumMod val="20000"/>
              <a:lumOff val="80000"/>
            </a:schemeClr>
          </a:solidFill>
        </p:grpSpPr>
        <p:sp>
          <p:nvSpPr>
            <p:cNvPr id="14" name="正方形/長方形 13"/>
            <p:cNvSpPr/>
            <p:nvPr userDrawn="1"/>
          </p:nvSpPr>
          <p:spPr>
            <a:xfrm>
              <a:off x="792895" y="1183060"/>
              <a:ext cx="4500500" cy="1935215"/>
            </a:xfrm>
            <a:prstGeom prst="rect">
              <a:avLst/>
            </a:prstGeom>
            <a:grp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二等辺三角形 14"/>
            <p:cNvSpPr/>
            <p:nvPr userDrawn="1"/>
          </p:nvSpPr>
          <p:spPr>
            <a:xfrm rot="5400000">
              <a:off x="5124176" y="2488148"/>
              <a:ext cx="495955" cy="427547"/>
            </a:xfrm>
            <a:prstGeom prst="triangle">
              <a:avLst/>
            </a:prstGeom>
            <a:grp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16" name="グループ化 15"/>
          <p:cNvGrpSpPr/>
          <p:nvPr userDrawn="1"/>
        </p:nvGrpSpPr>
        <p:grpSpPr>
          <a:xfrm rot="10800000">
            <a:off x="11980312" y="1868654"/>
            <a:ext cx="4793032" cy="1935215"/>
            <a:chOff x="792895" y="4243400"/>
            <a:chExt cx="4793032" cy="1935215"/>
          </a:xfrm>
          <a:solidFill>
            <a:schemeClr val="accent1">
              <a:lumMod val="20000"/>
              <a:lumOff val="80000"/>
            </a:schemeClr>
          </a:solidFill>
        </p:grpSpPr>
        <p:sp>
          <p:nvSpPr>
            <p:cNvPr id="17" name="正方形/長方形 16"/>
            <p:cNvSpPr/>
            <p:nvPr userDrawn="1"/>
          </p:nvSpPr>
          <p:spPr>
            <a:xfrm>
              <a:off x="792895" y="4243400"/>
              <a:ext cx="4500500" cy="1935215"/>
            </a:xfrm>
            <a:prstGeom prst="rect">
              <a:avLst/>
            </a:prstGeom>
            <a:grp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 name="二等辺三角形 17"/>
            <p:cNvSpPr/>
            <p:nvPr userDrawn="1"/>
          </p:nvSpPr>
          <p:spPr>
            <a:xfrm rot="5400000">
              <a:off x="5124176" y="4459564"/>
              <a:ext cx="495955" cy="427547"/>
            </a:xfrm>
            <a:prstGeom prst="triangle">
              <a:avLst/>
            </a:prstGeom>
            <a:grp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19" name="テキスト プレースホルダー 11"/>
          <p:cNvSpPr>
            <a:spLocks noGrp="1"/>
          </p:cNvSpPr>
          <p:nvPr>
            <p:ph type="body" sz="quarter" idx="18" hasCustomPrompt="1"/>
          </p:nvPr>
        </p:nvSpPr>
        <p:spPr>
          <a:xfrm>
            <a:off x="1361568" y="1996094"/>
            <a:ext cx="4312026" cy="1625815"/>
          </a:xfrm>
        </p:spPr>
        <p:txBody>
          <a:bodyPr anchor="ctr">
            <a:noAutofit/>
          </a:bodyPr>
          <a:lstStyle>
            <a:lvl1pPr algn="l">
              <a:lnSpc>
                <a:spcPct val="120000"/>
              </a:lnSpc>
              <a:spcBef>
                <a:spcPts val="0"/>
              </a:spcBef>
              <a:defRPr sz="1800">
                <a:solidFill>
                  <a:schemeClr val="tx1"/>
                </a:solidFill>
                <a:latin typeface="+mn-lt"/>
              </a:defRPr>
            </a:lvl1pPr>
          </a:lstStyle>
          <a:p>
            <a:pPr lvl="0"/>
            <a:r>
              <a:rPr lang="en-US" altLang="ja-JP" dirty="0" smtClean="0"/>
              <a:t>Text Here</a:t>
            </a:r>
            <a:endParaRPr lang="en-US" dirty="0"/>
          </a:p>
        </p:txBody>
      </p:sp>
      <p:sp>
        <p:nvSpPr>
          <p:cNvPr id="20" name="テキスト プレースホルダー 11"/>
          <p:cNvSpPr>
            <a:spLocks noGrp="1"/>
          </p:cNvSpPr>
          <p:nvPr>
            <p:ph type="body" sz="quarter" idx="19" hasCustomPrompt="1"/>
          </p:nvPr>
        </p:nvSpPr>
        <p:spPr>
          <a:xfrm>
            <a:off x="1361568" y="5084048"/>
            <a:ext cx="4312026" cy="1625815"/>
          </a:xfrm>
        </p:spPr>
        <p:txBody>
          <a:bodyPr anchor="ctr">
            <a:noAutofit/>
          </a:bodyPr>
          <a:lstStyle>
            <a:lvl1pPr algn="l">
              <a:lnSpc>
                <a:spcPct val="120000"/>
              </a:lnSpc>
              <a:spcBef>
                <a:spcPts val="0"/>
              </a:spcBef>
              <a:defRPr sz="1800">
                <a:solidFill>
                  <a:schemeClr val="tx1"/>
                </a:solidFill>
                <a:latin typeface="+mn-lt"/>
              </a:defRPr>
            </a:lvl1pPr>
          </a:lstStyle>
          <a:p>
            <a:pPr lvl="0"/>
            <a:r>
              <a:rPr lang="en-US" altLang="ja-JP" dirty="0" smtClean="0"/>
              <a:t>Text Here</a:t>
            </a:r>
            <a:endParaRPr lang="en-US" dirty="0"/>
          </a:p>
        </p:txBody>
      </p:sp>
      <p:sp>
        <p:nvSpPr>
          <p:cNvPr id="21" name="テキスト プレースホルダー 11"/>
          <p:cNvSpPr>
            <a:spLocks noGrp="1"/>
          </p:cNvSpPr>
          <p:nvPr>
            <p:ph type="body" sz="quarter" idx="20" hasCustomPrompt="1"/>
          </p:nvPr>
        </p:nvSpPr>
        <p:spPr>
          <a:xfrm>
            <a:off x="12338561" y="2003668"/>
            <a:ext cx="4312026" cy="1625815"/>
          </a:xfrm>
        </p:spPr>
        <p:txBody>
          <a:bodyPr anchor="ctr">
            <a:noAutofit/>
          </a:bodyPr>
          <a:lstStyle>
            <a:lvl1pPr algn="l">
              <a:lnSpc>
                <a:spcPct val="120000"/>
              </a:lnSpc>
              <a:spcBef>
                <a:spcPts val="0"/>
              </a:spcBef>
              <a:defRPr sz="1800">
                <a:solidFill>
                  <a:schemeClr val="tx1"/>
                </a:solidFill>
                <a:latin typeface="+mn-lt"/>
              </a:defRPr>
            </a:lvl1pPr>
          </a:lstStyle>
          <a:p>
            <a:pPr lvl="0"/>
            <a:r>
              <a:rPr lang="en-US" altLang="ja-JP" dirty="0" smtClean="0"/>
              <a:t>Text Here</a:t>
            </a:r>
            <a:endParaRPr lang="en-US" dirty="0"/>
          </a:p>
        </p:txBody>
      </p:sp>
      <p:sp>
        <p:nvSpPr>
          <p:cNvPr id="22" name="テキスト プレースホルダー 11"/>
          <p:cNvSpPr>
            <a:spLocks noGrp="1"/>
          </p:cNvSpPr>
          <p:nvPr>
            <p:ph type="body" sz="quarter" idx="21" hasCustomPrompt="1"/>
          </p:nvPr>
        </p:nvSpPr>
        <p:spPr>
          <a:xfrm>
            <a:off x="12392020" y="5084048"/>
            <a:ext cx="4312026" cy="1625815"/>
          </a:xfrm>
        </p:spPr>
        <p:txBody>
          <a:bodyPr anchor="ctr">
            <a:noAutofit/>
          </a:bodyPr>
          <a:lstStyle>
            <a:lvl1pPr algn="l">
              <a:lnSpc>
                <a:spcPct val="120000"/>
              </a:lnSpc>
              <a:spcBef>
                <a:spcPts val="0"/>
              </a:spcBef>
              <a:defRPr sz="1800">
                <a:solidFill>
                  <a:schemeClr val="tx1"/>
                </a:solidFill>
                <a:latin typeface="+mn-lt"/>
              </a:defRPr>
            </a:lvl1pPr>
          </a:lstStyle>
          <a:p>
            <a:pPr lvl="0"/>
            <a:r>
              <a:rPr lang="en-US" altLang="ja-JP" dirty="0" smtClean="0"/>
              <a:t>Text Here</a:t>
            </a:r>
            <a:endParaRPr lang="en-US" dirty="0"/>
          </a:p>
        </p:txBody>
      </p:sp>
      <p:sp>
        <p:nvSpPr>
          <p:cNvPr id="23"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dirty="0" smtClean="0"/>
              <a:t>SLIDE TITLE HERE</a:t>
            </a:r>
            <a:endParaRPr kumimoji="1" lang="ja-JP" altLang="en-US" dirty="0"/>
          </a:p>
        </p:txBody>
      </p:sp>
      <p:sp>
        <p:nvSpPr>
          <p:cNvPr id="24" name="テキスト プレースホルダー 11"/>
          <p:cNvSpPr>
            <a:spLocks noGrp="1"/>
          </p:cNvSpPr>
          <p:nvPr>
            <p:ph type="body" sz="quarter" idx="16" hasCustomPrompt="1"/>
          </p:nvPr>
        </p:nvSpPr>
        <p:spPr>
          <a:xfrm>
            <a:off x="2493649" y="7843800"/>
            <a:ext cx="13298280" cy="1350150"/>
          </a:xfrm>
        </p:spPr>
        <p:txBody>
          <a:bodyPr anchor="t">
            <a:noAutofit/>
          </a:bodyPr>
          <a:lstStyle>
            <a:lvl1pPr algn="ctr">
              <a:lnSpc>
                <a:spcPct val="120000"/>
              </a:lnSpc>
              <a:defRPr sz="20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2973906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8" decel="10000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0-#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8" decel="100000" fill="hold" nodeType="afterEffect">
                                  <p:stCondLst>
                                    <p:cond delay="50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0-#ppt_w/2"/>
                                          </p:val>
                                        </p:tav>
                                        <p:tav tm="100000">
                                          <p:val>
                                            <p:strVal val="#ppt_x"/>
                                          </p:val>
                                        </p:tav>
                                      </p:tavLst>
                                    </p:anim>
                                    <p:anim calcmode="lin" valueType="num">
                                      <p:cBhvr additive="base">
                                        <p:cTn id="21" dur="500" fill="hold"/>
                                        <p:tgtEl>
                                          <p:spTgt spid="10"/>
                                        </p:tgtEl>
                                        <p:attrNameLst>
                                          <p:attrName>ppt_y</p:attrName>
                                        </p:attrNameLst>
                                      </p:cBhvr>
                                      <p:tavLst>
                                        <p:tav tm="0">
                                          <p:val>
                                            <p:strVal val="#ppt_y"/>
                                          </p:val>
                                        </p:tav>
                                        <p:tav tm="100000">
                                          <p:val>
                                            <p:strVal val="#ppt_y"/>
                                          </p:val>
                                        </p:tav>
                                      </p:tavLst>
                                    </p:anim>
                                  </p:childTnLst>
                                </p:cTn>
                              </p:par>
                              <p:par>
                                <p:cTn id="22" presetID="2" presetClass="entr" presetSubtype="8" decel="100000" fill="hold" grpId="0" nodeType="withEffect">
                                  <p:stCondLst>
                                    <p:cond delay="50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500" fill="hold"/>
                                        <p:tgtEl>
                                          <p:spTgt spid="20"/>
                                        </p:tgtEl>
                                        <p:attrNameLst>
                                          <p:attrName>ppt_x</p:attrName>
                                        </p:attrNameLst>
                                      </p:cBhvr>
                                      <p:tavLst>
                                        <p:tav tm="0">
                                          <p:val>
                                            <p:strVal val="0-#ppt_w/2"/>
                                          </p:val>
                                        </p:tav>
                                        <p:tav tm="100000">
                                          <p:val>
                                            <p:strVal val="#ppt_x"/>
                                          </p:val>
                                        </p:tav>
                                      </p:tavLst>
                                    </p:anim>
                                    <p:anim calcmode="lin" valueType="num">
                                      <p:cBhvr additive="base">
                                        <p:cTn id="25" dur="500" fill="hold"/>
                                        <p:tgtEl>
                                          <p:spTgt spid="20"/>
                                        </p:tgtEl>
                                        <p:attrNameLst>
                                          <p:attrName>ppt_y</p:attrName>
                                        </p:attrNameLst>
                                      </p:cBhvr>
                                      <p:tavLst>
                                        <p:tav tm="0">
                                          <p:val>
                                            <p:strVal val="#ppt_y"/>
                                          </p:val>
                                        </p:tav>
                                        <p:tav tm="100000">
                                          <p:val>
                                            <p:strVal val="#ppt_y"/>
                                          </p:val>
                                        </p:tav>
                                      </p:tavLst>
                                    </p:anim>
                                  </p:childTnLst>
                                </p:cTn>
                              </p:par>
                            </p:childTnLst>
                          </p:cTn>
                        </p:par>
                        <p:par>
                          <p:cTn id="26" fill="hold">
                            <p:stCondLst>
                              <p:cond delay="2000"/>
                            </p:stCondLst>
                            <p:childTnLst>
                              <p:par>
                                <p:cTn id="27" presetID="10" presetClass="entr" presetSubtype="0" fill="hold" nodeType="afterEffect">
                                  <p:stCondLst>
                                    <p:cond delay="50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par>
                          <p:cTn id="30" fill="hold">
                            <p:stCondLst>
                              <p:cond delay="3000"/>
                            </p:stCondLst>
                            <p:childTnLst>
                              <p:par>
                                <p:cTn id="31" presetID="2" presetClass="entr" presetSubtype="2" decel="100000"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1+#ppt_w/2"/>
                                          </p:val>
                                        </p:tav>
                                        <p:tav tm="100000">
                                          <p:val>
                                            <p:strVal val="#ppt_x"/>
                                          </p:val>
                                        </p:tav>
                                      </p:tavLst>
                                    </p:anim>
                                    <p:anim calcmode="lin" valueType="num">
                                      <p:cBhvr additive="base">
                                        <p:cTn id="34" dur="500" fill="hold"/>
                                        <p:tgtEl>
                                          <p:spTgt spid="13"/>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1+#ppt_w/2"/>
                                          </p:val>
                                        </p:tav>
                                        <p:tav tm="100000">
                                          <p:val>
                                            <p:strVal val="#ppt_x"/>
                                          </p:val>
                                        </p:tav>
                                      </p:tavLst>
                                    </p:anim>
                                    <p:anim calcmode="lin" valueType="num">
                                      <p:cBhvr additive="base">
                                        <p:cTn id="38" dur="500" fill="hold"/>
                                        <p:tgtEl>
                                          <p:spTgt spid="22"/>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2" decel="100000" fill="hold" nodeType="afterEffect">
                                  <p:stCondLst>
                                    <p:cond delay="500"/>
                                  </p:stCondLst>
                                  <p:childTnLst>
                                    <p:set>
                                      <p:cBhvr>
                                        <p:cTn id="41" dur="1" fill="hold">
                                          <p:stCondLst>
                                            <p:cond delay="0"/>
                                          </p:stCondLst>
                                        </p:cTn>
                                        <p:tgtEl>
                                          <p:spTgt spid="16"/>
                                        </p:tgtEl>
                                        <p:attrNameLst>
                                          <p:attrName>style.visibility</p:attrName>
                                        </p:attrNameLst>
                                      </p:cBhvr>
                                      <p:to>
                                        <p:strVal val="visible"/>
                                      </p:to>
                                    </p:set>
                                    <p:anim calcmode="lin" valueType="num">
                                      <p:cBhvr additive="base">
                                        <p:cTn id="42" dur="500" fill="hold"/>
                                        <p:tgtEl>
                                          <p:spTgt spid="16"/>
                                        </p:tgtEl>
                                        <p:attrNameLst>
                                          <p:attrName>ppt_x</p:attrName>
                                        </p:attrNameLst>
                                      </p:cBhvr>
                                      <p:tavLst>
                                        <p:tav tm="0">
                                          <p:val>
                                            <p:strVal val="1+#ppt_w/2"/>
                                          </p:val>
                                        </p:tav>
                                        <p:tav tm="100000">
                                          <p:val>
                                            <p:strVal val="#ppt_x"/>
                                          </p:val>
                                        </p:tav>
                                      </p:tavLst>
                                    </p:anim>
                                    <p:anim calcmode="lin" valueType="num">
                                      <p:cBhvr additive="base">
                                        <p:cTn id="43" dur="500" fill="hold"/>
                                        <p:tgtEl>
                                          <p:spTgt spid="16"/>
                                        </p:tgtEl>
                                        <p:attrNameLst>
                                          <p:attrName>ppt_y</p:attrName>
                                        </p:attrNameLst>
                                      </p:cBhvr>
                                      <p:tavLst>
                                        <p:tav tm="0">
                                          <p:val>
                                            <p:strVal val="#ppt_y"/>
                                          </p:val>
                                        </p:tav>
                                        <p:tav tm="100000">
                                          <p:val>
                                            <p:strVal val="#ppt_y"/>
                                          </p:val>
                                        </p:tav>
                                      </p:tavLst>
                                    </p:anim>
                                  </p:childTnLst>
                                </p:cTn>
                              </p:par>
                              <p:par>
                                <p:cTn id="44" presetID="2" presetClass="entr" presetSubtype="2" decel="100000" fill="hold" grpId="0" nodeType="withEffect">
                                  <p:stCondLst>
                                    <p:cond delay="500"/>
                                  </p:stCondLst>
                                  <p:childTnLst>
                                    <p:set>
                                      <p:cBhvr>
                                        <p:cTn id="45" dur="1" fill="hold">
                                          <p:stCondLst>
                                            <p:cond delay="0"/>
                                          </p:stCondLst>
                                        </p:cTn>
                                        <p:tgtEl>
                                          <p:spTgt spid="21"/>
                                        </p:tgtEl>
                                        <p:attrNameLst>
                                          <p:attrName>style.visibility</p:attrName>
                                        </p:attrNameLst>
                                      </p:cBhvr>
                                      <p:to>
                                        <p:strVal val="visible"/>
                                      </p:to>
                                    </p:set>
                                    <p:anim calcmode="lin" valueType="num">
                                      <p:cBhvr additive="base">
                                        <p:cTn id="46" dur="500" fill="hold"/>
                                        <p:tgtEl>
                                          <p:spTgt spid="21"/>
                                        </p:tgtEl>
                                        <p:attrNameLst>
                                          <p:attrName>ppt_x</p:attrName>
                                        </p:attrNameLst>
                                      </p:cBhvr>
                                      <p:tavLst>
                                        <p:tav tm="0">
                                          <p:val>
                                            <p:strVal val="1+#ppt_w/2"/>
                                          </p:val>
                                        </p:tav>
                                        <p:tav tm="100000">
                                          <p:val>
                                            <p:strVal val="#ppt_x"/>
                                          </p:val>
                                        </p:tav>
                                      </p:tavLst>
                                    </p:anim>
                                    <p:anim calcmode="lin" valueType="num">
                                      <p:cBhvr additive="base">
                                        <p:cTn id="47" dur="500" fill="hold"/>
                                        <p:tgtEl>
                                          <p:spTgt spid="21"/>
                                        </p:tgtEl>
                                        <p:attrNameLst>
                                          <p:attrName>ppt_y</p:attrName>
                                        </p:attrNameLst>
                                      </p:cBhvr>
                                      <p:tavLst>
                                        <p:tav tm="0">
                                          <p:val>
                                            <p:strVal val="#ppt_y"/>
                                          </p:val>
                                        </p:tav>
                                        <p:tav tm="100000">
                                          <p:val>
                                            <p:strVal val="#ppt_y"/>
                                          </p:val>
                                        </p:tav>
                                      </p:tavLst>
                                    </p:anim>
                                  </p:childTnLst>
                                </p:cTn>
                              </p:par>
                            </p:childTnLst>
                          </p:cTn>
                        </p:par>
                        <p:par>
                          <p:cTn id="48" fill="hold">
                            <p:stCondLst>
                              <p:cond delay="4500"/>
                            </p:stCondLst>
                            <p:childTnLst>
                              <p:par>
                                <p:cTn id="49" presetID="2" presetClass="entr" presetSubtype="4" decel="100000" fill="hold" grpId="0" nodeType="afterEffect">
                                  <p:stCondLst>
                                    <p:cond delay="50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500" fill="hold"/>
                                        <p:tgtEl>
                                          <p:spTgt spid="24"/>
                                        </p:tgtEl>
                                        <p:attrNameLst>
                                          <p:attrName>ppt_x</p:attrName>
                                        </p:attrNameLst>
                                      </p:cBhvr>
                                      <p:tavLst>
                                        <p:tav tm="0">
                                          <p:val>
                                            <p:strVal val="#ppt_x"/>
                                          </p:val>
                                        </p:tav>
                                        <p:tav tm="100000">
                                          <p:val>
                                            <p:strVal val="#ppt_x"/>
                                          </p:val>
                                        </p:tav>
                                      </p:tavLst>
                                    </p:anim>
                                    <p:anim calcmode="lin" valueType="num">
                                      <p:cBhvr additive="base">
                                        <p:cTn id="5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tmplLst>
          <p:tmpl>
            <p:tnLst>
              <p:par>
                <p:cTn presetID="2" presetClass="entr" presetSubtype="8"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p:tmplLst>
          <p:tmpl>
            <p:tnLst>
              <p:par>
                <p:cTn presetID="2" presetClass="entr" presetSubtype="8" decel="10000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p:tmplLst>
          <p:tmpl>
            <p:tnLst>
              <p:par>
                <p:cTn presetID="2" presetClass="entr" presetSubtype="2"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p:tmplLst>
          <p:tmpl>
            <p:tnLst>
              <p:par>
                <p:cTn presetID="2" presetClass="entr" presetSubtype="2"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4" grpId="0">
        <p:tmplLst>
          <p:tmpl>
            <p:tnLst>
              <p:par>
                <p:cTn presetID="2" presetClass="entr" presetSubtype="4" decel="100000" fill="hold" nodeType="afterEffect">
                  <p:stCondLst>
                    <p:cond delay="5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ircle Diagram">
    <p:spTree>
      <p:nvGrpSpPr>
        <p:cNvPr id="1" name=""/>
        <p:cNvGrpSpPr/>
        <p:nvPr/>
      </p:nvGrpSpPr>
      <p:grpSpPr>
        <a:xfrm>
          <a:off x="0" y="0"/>
          <a:ext cx="0" cy="0"/>
          <a:chOff x="0" y="0"/>
          <a:chExt cx="0" cy="0"/>
        </a:xfrm>
      </p:grpSpPr>
      <p:sp>
        <p:nvSpPr>
          <p:cNvPr id="5" name="円/楕円 4"/>
          <p:cNvSpPr/>
          <p:nvPr userDrawn="1"/>
        </p:nvSpPr>
        <p:spPr>
          <a:xfrm>
            <a:off x="5992856" y="2443200"/>
            <a:ext cx="6300700" cy="6300700"/>
          </a:xfrm>
          <a:prstGeom prst="ellipse">
            <a:avLst/>
          </a:prstGeom>
          <a:solidFill>
            <a:schemeClr val="bg1">
              <a:lumMod val="9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a:spLocks noChangeAspect="1"/>
          </p:cNvSpPr>
          <p:nvPr userDrawn="1"/>
        </p:nvSpPr>
        <p:spPr>
          <a:xfrm>
            <a:off x="5992856" y="2443200"/>
            <a:ext cx="6300700" cy="6300700"/>
          </a:xfrm>
          <a:prstGeom prst="ellipse">
            <a:avLst/>
          </a:prstGeom>
          <a:solidFill>
            <a:schemeClr val="accent1">
              <a:lumMod val="5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‹N°›</a:t>
            </a:fld>
            <a:endParaRPr lang="en-US" dirty="0"/>
          </a:p>
        </p:txBody>
      </p:sp>
      <p:sp>
        <p:nvSpPr>
          <p:cNvPr id="10" name="円/楕円 9"/>
          <p:cNvSpPr>
            <a:spLocks noChangeAspect="1"/>
          </p:cNvSpPr>
          <p:nvPr userDrawn="1"/>
        </p:nvSpPr>
        <p:spPr>
          <a:xfrm>
            <a:off x="6399353" y="3256194"/>
            <a:ext cx="5487706" cy="5487706"/>
          </a:xfrm>
          <a:prstGeom prst="ellipse">
            <a:avLst/>
          </a:prstGeom>
          <a:solidFill>
            <a:schemeClr val="accent1">
              <a:lumMod val="75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a:spLocks noChangeAspect="1"/>
          </p:cNvSpPr>
          <p:nvPr userDrawn="1"/>
        </p:nvSpPr>
        <p:spPr>
          <a:xfrm>
            <a:off x="6805850" y="4069187"/>
            <a:ext cx="4674713" cy="4674713"/>
          </a:xfrm>
          <a:prstGeom prst="ellipse">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p:cNvSpPr>
            <a:spLocks noChangeAspect="1"/>
          </p:cNvSpPr>
          <p:nvPr userDrawn="1"/>
        </p:nvSpPr>
        <p:spPr>
          <a:xfrm>
            <a:off x="7212347" y="4882181"/>
            <a:ext cx="3861719" cy="3861719"/>
          </a:xfrm>
          <a:prstGeom prst="ellipse">
            <a:avLst/>
          </a:prstGeom>
          <a:solidFill>
            <a:schemeClr val="accent1">
              <a:lumMod val="60000"/>
              <a:lumOff val="4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userDrawn="1"/>
        </p:nvSpPr>
        <p:spPr>
          <a:xfrm>
            <a:off x="7618843" y="5695174"/>
            <a:ext cx="3048726" cy="3048726"/>
          </a:xfrm>
          <a:prstGeom prst="ellipse">
            <a:avLst/>
          </a:prstGeom>
          <a:solidFill>
            <a:schemeClr val="accent1">
              <a:lumMod val="40000"/>
              <a:lumOff val="6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p:cNvSpPr/>
          <p:nvPr userDrawn="1"/>
        </p:nvSpPr>
        <p:spPr>
          <a:xfrm>
            <a:off x="8025340" y="6508168"/>
            <a:ext cx="2235732" cy="2235732"/>
          </a:xfrm>
          <a:prstGeom prst="ellipse">
            <a:avLst/>
          </a:prstGeom>
          <a:solidFill>
            <a:schemeClr val="accent1">
              <a:lumMod val="20000"/>
              <a:lumOff val="80000"/>
            </a:schemeClr>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11"/>
          <p:cNvSpPr>
            <a:spLocks noGrp="1"/>
          </p:cNvSpPr>
          <p:nvPr>
            <p:ph type="body" sz="quarter" idx="18" hasCustomPrompt="1"/>
          </p:nvPr>
        </p:nvSpPr>
        <p:spPr>
          <a:xfrm>
            <a:off x="8013777" y="7337131"/>
            <a:ext cx="2258859" cy="585065"/>
          </a:xfrm>
        </p:spPr>
        <p:txBody>
          <a:bodyPr anchor="ctr">
            <a:noAutofit/>
          </a:bodyPr>
          <a:lstStyle>
            <a:lvl1pPr algn="ctr">
              <a:lnSpc>
                <a:spcPct val="120000"/>
              </a:lnSpc>
              <a:defRPr sz="2000">
                <a:solidFill>
                  <a:schemeClr val="tx1"/>
                </a:solidFill>
                <a:latin typeface="+mj-lt"/>
              </a:defRPr>
            </a:lvl1pPr>
          </a:lstStyle>
          <a:p>
            <a:pPr lvl="0"/>
            <a:r>
              <a:rPr lang="en-US" altLang="ja-JP" dirty="0" smtClean="0"/>
              <a:t>Text Here</a:t>
            </a:r>
            <a:endParaRPr lang="en-US" dirty="0"/>
          </a:p>
        </p:txBody>
      </p:sp>
      <p:sp>
        <p:nvSpPr>
          <p:cNvPr id="13" name="テキスト プレースホルダー 11"/>
          <p:cNvSpPr>
            <a:spLocks noGrp="1"/>
          </p:cNvSpPr>
          <p:nvPr>
            <p:ph type="body" sz="quarter" idx="19" hasCustomPrompt="1"/>
          </p:nvPr>
        </p:nvSpPr>
        <p:spPr>
          <a:xfrm>
            <a:off x="8013777" y="5821478"/>
            <a:ext cx="2258859" cy="585065"/>
          </a:xfrm>
        </p:spPr>
        <p:txBody>
          <a:bodyPr anchor="ctr">
            <a:noAutofit/>
          </a:bodyPr>
          <a:lstStyle>
            <a:lvl1pPr algn="ctr">
              <a:lnSpc>
                <a:spcPct val="120000"/>
              </a:lnSpc>
              <a:defRPr sz="2000">
                <a:solidFill>
                  <a:schemeClr val="tx1"/>
                </a:solidFill>
                <a:latin typeface="+mj-lt"/>
              </a:defRPr>
            </a:lvl1pPr>
          </a:lstStyle>
          <a:p>
            <a:pPr lvl="0"/>
            <a:r>
              <a:rPr lang="en-US" altLang="ja-JP" dirty="0" smtClean="0"/>
              <a:t>Text Here</a:t>
            </a:r>
            <a:endParaRPr lang="en-US" dirty="0"/>
          </a:p>
        </p:txBody>
      </p:sp>
      <p:sp>
        <p:nvSpPr>
          <p:cNvPr id="14" name="テキスト プレースホルダー 11"/>
          <p:cNvSpPr>
            <a:spLocks noGrp="1"/>
          </p:cNvSpPr>
          <p:nvPr>
            <p:ph type="body" sz="quarter" idx="20" hasCustomPrompt="1"/>
          </p:nvPr>
        </p:nvSpPr>
        <p:spPr>
          <a:xfrm>
            <a:off x="8013777" y="5008485"/>
            <a:ext cx="2258859" cy="585065"/>
          </a:xfrm>
        </p:spPr>
        <p:txBody>
          <a:bodyPr anchor="ctr">
            <a:noAutofit/>
          </a:bodyPr>
          <a:lstStyle>
            <a:lvl1pPr algn="ctr">
              <a:lnSpc>
                <a:spcPct val="120000"/>
              </a:lnSpc>
              <a:defRPr sz="2000">
                <a:solidFill>
                  <a:schemeClr val="tx1"/>
                </a:solidFill>
                <a:latin typeface="+mj-lt"/>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21" hasCustomPrompt="1"/>
          </p:nvPr>
        </p:nvSpPr>
        <p:spPr>
          <a:xfrm>
            <a:off x="8013777" y="4141776"/>
            <a:ext cx="2258859" cy="585065"/>
          </a:xfrm>
        </p:spPr>
        <p:txBody>
          <a:bodyPr anchor="ctr">
            <a:noAutofit/>
          </a:bodyPr>
          <a:lstStyle>
            <a:lvl1pPr algn="ctr">
              <a:lnSpc>
                <a:spcPct val="120000"/>
              </a:lnSpc>
              <a:defRPr sz="2000">
                <a:solidFill>
                  <a:schemeClr val="bg1"/>
                </a:solidFill>
                <a:latin typeface="+mj-lt"/>
              </a:defRPr>
            </a:lvl1pPr>
          </a:lstStyle>
          <a:p>
            <a:pPr lvl="0"/>
            <a:r>
              <a:rPr lang="en-US" altLang="ja-JP" dirty="0" smtClean="0"/>
              <a:t>Text Here</a:t>
            </a:r>
            <a:endParaRPr lang="en-US" dirty="0"/>
          </a:p>
        </p:txBody>
      </p:sp>
      <p:sp>
        <p:nvSpPr>
          <p:cNvPr id="16" name="テキスト プレースホルダー 11"/>
          <p:cNvSpPr>
            <a:spLocks noGrp="1"/>
          </p:cNvSpPr>
          <p:nvPr>
            <p:ph type="body" sz="quarter" idx="22" hasCustomPrompt="1"/>
          </p:nvPr>
        </p:nvSpPr>
        <p:spPr>
          <a:xfrm>
            <a:off x="8013777" y="3331686"/>
            <a:ext cx="2258859" cy="585065"/>
          </a:xfrm>
        </p:spPr>
        <p:txBody>
          <a:bodyPr anchor="ctr">
            <a:noAutofit/>
          </a:bodyPr>
          <a:lstStyle>
            <a:lvl1pPr algn="ctr">
              <a:lnSpc>
                <a:spcPct val="120000"/>
              </a:lnSpc>
              <a:defRPr sz="2000">
                <a:solidFill>
                  <a:schemeClr val="bg1"/>
                </a:solidFill>
                <a:latin typeface="+mj-lt"/>
              </a:defRPr>
            </a:lvl1pPr>
          </a:lstStyle>
          <a:p>
            <a:pPr lvl="0"/>
            <a:r>
              <a:rPr lang="en-US" altLang="ja-JP" dirty="0" smtClean="0"/>
              <a:t>Text Here</a:t>
            </a:r>
            <a:endParaRPr lang="en-US" dirty="0"/>
          </a:p>
        </p:txBody>
      </p:sp>
      <p:sp>
        <p:nvSpPr>
          <p:cNvPr id="17" name="テキスト プレースホルダー 11"/>
          <p:cNvSpPr>
            <a:spLocks noGrp="1"/>
          </p:cNvSpPr>
          <p:nvPr>
            <p:ph type="body" sz="quarter" idx="23" hasCustomPrompt="1"/>
          </p:nvPr>
        </p:nvSpPr>
        <p:spPr>
          <a:xfrm>
            <a:off x="8013777" y="2521596"/>
            <a:ext cx="2258859" cy="585065"/>
          </a:xfrm>
        </p:spPr>
        <p:txBody>
          <a:bodyPr anchor="ctr">
            <a:noAutofit/>
          </a:bodyPr>
          <a:lstStyle>
            <a:lvl1pPr algn="ctr">
              <a:lnSpc>
                <a:spcPct val="120000"/>
              </a:lnSpc>
              <a:defRPr sz="2000">
                <a:solidFill>
                  <a:schemeClr val="bg1"/>
                </a:solidFill>
                <a:latin typeface="+mj-lt"/>
              </a:defRPr>
            </a:lvl1pPr>
          </a:lstStyle>
          <a:p>
            <a:pPr lvl="0"/>
            <a:r>
              <a:rPr lang="en-US" altLang="ja-JP" dirty="0" smtClean="0"/>
              <a:t>Text Here</a:t>
            </a:r>
            <a:endParaRPr lang="en-US" dirty="0"/>
          </a:p>
        </p:txBody>
      </p:sp>
      <p:cxnSp>
        <p:nvCxnSpPr>
          <p:cNvPr id="19" name="直線コネクタ 18"/>
          <p:cNvCxnSpPr/>
          <p:nvPr userDrawn="1"/>
        </p:nvCxnSpPr>
        <p:spPr>
          <a:xfrm flipH="1">
            <a:off x="10268332" y="2836631"/>
            <a:ext cx="2617548" cy="0"/>
          </a:xfrm>
          <a:prstGeom prst="line">
            <a:avLst/>
          </a:prstGeom>
          <a:ln w="12700">
            <a:solidFill>
              <a:schemeClr val="accent1">
                <a:lumMod val="50000"/>
              </a:schemeClr>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userDrawn="1"/>
        </p:nvCxnSpPr>
        <p:spPr>
          <a:xfrm flipH="1">
            <a:off x="5490542" y="3691726"/>
            <a:ext cx="2527539" cy="0"/>
          </a:xfrm>
          <a:prstGeom prst="line">
            <a:avLst/>
          </a:prstGeom>
          <a:ln w="12700">
            <a:solidFill>
              <a:schemeClr val="accent1">
                <a:lumMod val="75000"/>
              </a:schemeClr>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userDrawn="1"/>
        </p:nvCxnSpPr>
        <p:spPr>
          <a:xfrm flipH="1">
            <a:off x="10358341" y="4501816"/>
            <a:ext cx="2527539" cy="0"/>
          </a:xfrm>
          <a:prstGeom prst="line">
            <a:avLst/>
          </a:prstGeom>
          <a:ln w="12700">
            <a:solidFill>
              <a:schemeClr val="accent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userDrawn="1"/>
        </p:nvCxnSpPr>
        <p:spPr>
          <a:xfrm flipH="1">
            <a:off x="5497801" y="5356911"/>
            <a:ext cx="2527539" cy="0"/>
          </a:xfrm>
          <a:prstGeom prst="line">
            <a:avLst/>
          </a:prstGeom>
          <a:ln w="12700">
            <a:solidFill>
              <a:schemeClr val="accent1">
                <a:lumMod val="60000"/>
                <a:lumOff val="40000"/>
              </a:schemeClr>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userDrawn="1"/>
        </p:nvCxnSpPr>
        <p:spPr>
          <a:xfrm flipH="1">
            <a:off x="10216069" y="6167001"/>
            <a:ext cx="2669811" cy="0"/>
          </a:xfrm>
          <a:prstGeom prst="line">
            <a:avLst/>
          </a:prstGeom>
          <a:ln w="12700">
            <a:solidFill>
              <a:schemeClr val="accent1">
                <a:lumMod val="40000"/>
                <a:lumOff val="60000"/>
              </a:schemeClr>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userDrawn="1"/>
        </p:nvCxnSpPr>
        <p:spPr>
          <a:xfrm flipH="1">
            <a:off x="5497801" y="6977091"/>
            <a:ext cx="2925325" cy="0"/>
          </a:xfrm>
          <a:prstGeom prst="line">
            <a:avLst/>
          </a:prstGeom>
          <a:ln w="12700">
            <a:solidFill>
              <a:schemeClr val="accent1">
                <a:lumMod val="20000"/>
                <a:lumOff val="80000"/>
              </a:schemeClr>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32" name="テキスト プレースホルダー 11"/>
          <p:cNvSpPr>
            <a:spLocks noGrp="1"/>
          </p:cNvSpPr>
          <p:nvPr>
            <p:ph type="body" sz="quarter" idx="24" hasCustomPrompt="1"/>
          </p:nvPr>
        </p:nvSpPr>
        <p:spPr>
          <a:xfrm>
            <a:off x="13013636" y="3017852"/>
            <a:ext cx="4860540" cy="898900"/>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smtClean="0"/>
              <a:t>Text Here</a:t>
            </a:r>
            <a:endParaRPr lang="en-US" dirty="0"/>
          </a:p>
        </p:txBody>
      </p:sp>
      <p:sp>
        <p:nvSpPr>
          <p:cNvPr id="33" name="テキスト プレースホルダー 11"/>
          <p:cNvSpPr>
            <a:spLocks noGrp="1"/>
          </p:cNvSpPr>
          <p:nvPr>
            <p:ph type="body" sz="quarter" idx="25" hasCustomPrompt="1"/>
          </p:nvPr>
        </p:nvSpPr>
        <p:spPr>
          <a:xfrm>
            <a:off x="13013636" y="2476591"/>
            <a:ext cx="4860540" cy="645023"/>
          </a:xfrm>
        </p:spPr>
        <p:txBody>
          <a:bodyPr anchor="b">
            <a:noAutofit/>
          </a:bodyPr>
          <a:lstStyle>
            <a:lvl1pPr algn="l">
              <a:lnSpc>
                <a:spcPct val="120000"/>
              </a:lnSpc>
              <a:defRPr sz="2400" spc="300">
                <a:solidFill>
                  <a:schemeClr val="accent1"/>
                </a:solidFill>
                <a:latin typeface="+mj-lt"/>
              </a:defRPr>
            </a:lvl1pPr>
          </a:lstStyle>
          <a:p>
            <a:pPr lvl="0"/>
            <a:r>
              <a:rPr lang="en-US" altLang="ja-JP" dirty="0" smtClean="0"/>
              <a:t>TEXT HERE</a:t>
            </a:r>
            <a:endParaRPr lang="en-US" dirty="0"/>
          </a:p>
        </p:txBody>
      </p:sp>
      <p:sp>
        <p:nvSpPr>
          <p:cNvPr id="34" name="テキスト プレースホルダー 11"/>
          <p:cNvSpPr>
            <a:spLocks noGrp="1"/>
          </p:cNvSpPr>
          <p:nvPr>
            <p:ph type="body" sz="quarter" idx="26" hasCustomPrompt="1"/>
          </p:nvPr>
        </p:nvSpPr>
        <p:spPr>
          <a:xfrm>
            <a:off x="13013636" y="4683037"/>
            <a:ext cx="4860540" cy="898900"/>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smtClean="0"/>
              <a:t>Text Here</a:t>
            </a:r>
            <a:endParaRPr lang="en-US" dirty="0"/>
          </a:p>
        </p:txBody>
      </p:sp>
      <p:sp>
        <p:nvSpPr>
          <p:cNvPr id="35" name="テキスト プレースホルダー 11"/>
          <p:cNvSpPr>
            <a:spLocks noGrp="1"/>
          </p:cNvSpPr>
          <p:nvPr>
            <p:ph type="body" sz="quarter" idx="27" hasCustomPrompt="1"/>
          </p:nvPr>
        </p:nvSpPr>
        <p:spPr>
          <a:xfrm>
            <a:off x="13013636" y="4141776"/>
            <a:ext cx="4860540" cy="645023"/>
          </a:xfrm>
        </p:spPr>
        <p:txBody>
          <a:bodyPr anchor="b">
            <a:noAutofit/>
          </a:bodyPr>
          <a:lstStyle>
            <a:lvl1pPr algn="l">
              <a:lnSpc>
                <a:spcPct val="120000"/>
              </a:lnSpc>
              <a:defRPr sz="2400" spc="300">
                <a:solidFill>
                  <a:schemeClr val="accent1"/>
                </a:solidFill>
                <a:latin typeface="+mj-lt"/>
              </a:defRPr>
            </a:lvl1pPr>
          </a:lstStyle>
          <a:p>
            <a:pPr lvl="0"/>
            <a:r>
              <a:rPr lang="en-US" altLang="ja-JP" dirty="0" smtClean="0"/>
              <a:t>TEXT HERE</a:t>
            </a:r>
            <a:endParaRPr lang="en-US" dirty="0"/>
          </a:p>
        </p:txBody>
      </p:sp>
      <p:sp>
        <p:nvSpPr>
          <p:cNvPr id="36" name="テキスト プレースホルダー 11"/>
          <p:cNvSpPr>
            <a:spLocks noGrp="1"/>
          </p:cNvSpPr>
          <p:nvPr>
            <p:ph type="body" sz="quarter" idx="28" hasCustomPrompt="1"/>
          </p:nvPr>
        </p:nvSpPr>
        <p:spPr>
          <a:xfrm>
            <a:off x="13013636" y="6348221"/>
            <a:ext cx="4860540" cy="898900"/>
          </a:xfrm>
        </p:spPr>
        <p:txBody>
          <a:bodyPr anchor="t">
            <a:noAutofit/>
          </a:bodyPr>
          <a:lstStyle>
            <a:lvl1pPr algn="l">
              <a:lnSpc>
                <a:spcPct val="120000"/>
              </a:lnSpc>
              <a:spcBef>
                <a:spcPts val="0"/>
              </a:spcBef>
              <a:defRPr sz="1800">
                <a:solidFill>
                  <a:schemeClr val="tx1"/>
                </a:solidFill>
                <a:latin typeface="+mn-lt"/>
              </a:defRPr>
            </a:lvl1pPr>
          </a:lstStyle>
          <a:p>
            <a:pPr lvl="0"/>
            <a:r>
              <a:rPr lang="en-US" altLang="ja-JP" dirty="0" smtClean="0"/>
              <a:t>Text Here</a:t>
            </a:r>
            <a:endParaRPr lang="en-US" dirty="0"/>
          </a:p>
        </p:txBody>
      </p:sp>
      <p:sp>
        <p:nvSpPr>
          <p:cNvPr id="37" name="テキスト プレースホルダー 11"/>
          <p:cNvSpPr>
            <a:spLocks noGrp="1"/>
          </p:cNvSpPr>
          <p:nvPr>
            <p:ph type="body" sz="quarter" idx="29" hasCustomPrompt="1"/>
          </p:nvPr>
        </p:nvSpPr>
        <p:spPr>
          <a:xfrm>
            <a:off x="13013636" y="5806960"/>
            <a:ext cx="4860540" cy="645023"/>
          </a:xfrm>
        </p:spPr>
        <p:txBody>
          <a:bodyPr anchor="b">
            <a:noAutofit/>
          </a:bodyPr>
          <a:lstStyle>
            <a:lvl1pPr algn="l">
              <a:lnSpc>
                <a:spcPct val="120000"/>
              </a:lnSpc>
              <a:defRPr sz="2400" spc="300">
                <a:solidFill>
                  <a:schemeClr val="accent1"/>
                </a:solidFill>
                <a:latin typeface="+mj-lt"/>
              </a:defRPr>
            </a:lvl1pPr>
          </a:lstStyle>
          <a:p>
            <a:pPr lvl="0"/>
            <a:r>
              <a:rPr lang="en-US" altLang="ja-JP" dirty="0" smtClean="0"/>
              <a:t>TEXT HERE</a:t>
            </a:r>
            <a:endParaRPr lang="en-US" dirty="0"/>
          </a:p>
        </p:txBody>
      </p:sp>
      <p:sp>
        <p:nvSpPr>
          <p:cNvPr id="38" name="テキスト プレースホルダー 11"/>
          <p:cNvSpPr>
            <a:spLocks noGrp="1"/>
          </p:cNvSpPr>
          <p:nvPr>
            <p:ph type="body" sz="quarter" idx="30" hasCustomPrompt="1"/>
          </p:nvPr>
        </p:nvSpPr>
        <p:spPr>
          <a:xfrm>
            <a:off x="637261" y="3885412"/>
            <a:ext cx="4860540" cy="898900"/>
          </a:xfrm>
        </p:spPr>
        <p:txBody>
          <a:bodyPr anchor="t">
            <a:noAutofit/>
          </a:bodyPr>
          <a:lstStyle>
            <a:lvl1pPr algn="r">
              <a:lnSpc>
                <a:spcPct val="120000"/>
              </a:lnSpc>
              <a:spcBef>
                <a:spcPts val="0"/>
              </a:spcBef>
              <a:defRPr sz="1800">
                <a:solidFill>
                  <a:schemeClr val="tx1"/>
                </a:solidFill>
                <a:latin typeface="+mn-lt"/>
              </a:defRPr>
            </a:lvl1pPr>
          </a:lstStyle>
          <a:p>
            <a:pPr lvl="0"/>
            <a:r>
              <a:rPr lang="en-US" altLang="ja-JP" dirty="0" smtClean="0"/>
              <a:t>Text Here</a:t>
            </a:r>
            <a:endParaRPr lang="en-US" dirty="0"/>
          </a:p>
        </p:txBody>
      </p:sp>
      <p:sp>
        <p:nvSpPr>
          <p:cNvPr id="39" name="テキスト プレースホルダー 11"/>
          <p:cNvSpPr>
            <a:spLocks noGrp="1"/>
          </p:cNvSpPr>
          <p:nvPr>
            <p:ph type="body" sz="quarter" idx="31" hasCustomPrompt="1"/>
          </p:nvPr>
        </p:nvSpPr>
        <p:spPr>
          <a:xfrm>
            <a:off x="637261" y="3344151"/>
            <a:ext cx="4860540" cy="645023"/>
          </a:xfrm>
        </p:spPr>
        <p:txBody>
          <a:bodyPr anchor="b">
            <a:noAutofit/>
          </a:bodyPr>
          <a:lstStyle>
            <a:lvl1pPr algn="r">
              <a:lnSpc>
                <a:spcPct val="120000"/>
              </a:lnSpc>
              <a:defRPr sz="2400" spc="300">
                <a:solidFill>
                  <a:schemeClr val="accent1"/>
                </a:solidFill>
                <a:latin typeface="+mj-lt"/>
              </a:defRPr>
            </a:lvl1pPr>
          </a:lstStyle>
          <a:p>
            <a:pPr lvl="0"/>
            <a:r>
              <a:rPr lang="en-US" altLang="ja-JP" dirty="0" smtClean="0"/>
              <a:t>TEXT HERE</a:t>
            </a:r>
            <a:endParaRPr lang="en-US" dirty="0"/>
          </a:p>
        </p:txBody>
      </p:sp>
      <p:sp>
        <p:nvSpPr>
          <p:cNvPr id="40" name="テキスト プレースホルダー 11"/>
          <p:cNvSpPr>
            <a:spLocks noGrp="1"/>
          </p:cNvSpPr>
          <p:nvPr>
            <p:ph type="body" sz="quarter" idx="32" hasCustomPrompt="1"/>
          </p:nvPr>
        </p:nvSpPr>
        <p:spPr>
          <a:xfrm>
            <a:off x="637261" y="5550597"/>
            <a:ext cx="4860540" cy="898900"/>
          </a:xfrm>
        </p:spPr>
        <p:txBody>
          <a:bodyPr anchor="t">
            <a:noAutofit/>
          </a:bodyPr>
          <a:lstStyle>
            <a:lvl1pPr algn="r">
              <a:lnSpc>
                <a:spcPct val="120000"/>
              </a:lnSpc>
              <a:spcBef>
                <a:spcPts val="0"/>
              </a:spcBef>
              <a:defRPr sz="1800">
                <a:solidFill>
                  <a:schemeClr val="tx1"/>
                </a:solidFill>
                <a:latin typeface="+mn-lt"/>
              </a:defRPr>
            </a:lvl1pPr>
          </a:lstStyle>
          <a:p>
            <a:pPr lvl="0"/>
            <a:r>
              <a:rPr lang="en-US" altLang="ja-JP" dirty="0" smtClean="0"/>
              <a:t>Text Here</a:t>
            </a:r>
            <a:endParaRPr lang="en-US" dirty="0"/>
          </a:p>
        </p:txBody>
      </p:sp>
      <p:sp>
        <p:nvSpPr>
          <p:cNvPr id="41" name="テキスト プレースホルダー 11"/>
          <p:cNvSpPr>
            <a:spLocks noGrp="1"/>
          </p:cNvSpPr>
          <p:nvPr>
            <p:ph type="body" sz="quarter" idx="33" hasCustomPrompt="1"/>
          </p:nvPr>
        </p:nvSpPr>
        <p:spPr>
          <a:xfrm>
            <a:off x="637261" y="5009336"/>
            <a:ext cx="4860540" cy="645023"/>
          </a:xfrm>
        </p:spPr>
        <p:txBody>
          <a:bodyPr anchor="b">
            <a:noAutofit/>
          </a:bodyPr>
          <a:lstStyle>
            <a:lvl1pPr algn="r">
              <a:lnSpc>
                <a:spcPct val="120000"/>
              </a:lnSpc>
              <a:defRPr sz="2400" spc="300">
                <a:solidFill>
                  <a:schemeClr val="accent1"/>
                </a:solidFill>
                <a:latin typeface="+mj-lt"/>
              </a:defRPr>
            </a:lvl1pPr>
          </a:lstStyle>
          <a:p>
            <a:pPr lvl="0"/>
            <a:r>
              <a:rPr lang="en-US" altLang="ja-JP" dirty="0" smtClean="0"/>
              <a:t>TEXT HERE</a:t>
            </a:r>
            <a:endParaRPr lang="en-US" dirty="0"/>
          </a:p>
        </p:txBody>
      </p:sp>
      <p:sp>
        <p:nvSpPr>
          <p:cNvPr id="42" name="テキスト プレースホルダー 11"/>
          <p:cNvSpPr>
            <a:spLocks noGrp="1"/>
          </p:cNvSpPr>
          <p:nvPr>
            <p:ph type="body" sz="quarter" idx="34" hasCustomPrompt="1"/>
          </p:nvPr>
        </p:nvSpPr>
        <p:spPr>
          <a:xfrm>
            <a:off x="637261" y="7215781"/>
            <a:ext cx="4860540" cy="898900"/>
          </a:xfrm>
        </p:spPr>
        <p:txBody>
          <a:bodyPr anchor="t">
            <a:noAutofit/>
          </a:bodyPr>
          <a:lstStyle>
            <a:lvl1pPr algn="r">
              <a:lnSpc>
                <a:spcPct val="120000"/>
              </a:lnSpc>
              <a:spcBef>
                <a:spcPts val="0"/>
              </a:spcBef>
              <a:defRPr sz="1800">
                <a:solidFill>
                  <a:schemeClr val="tx1"/>
                </a:solidFill>
                <a:latin typeface="+mn-lt"/>
              </a:defRPr>
            </a:lvl1pPr>
          </a:lstStyle>
          <a:p>
            <a:pPr lvl="0"/>
            <a:r>
              <a:rPr lang="en-US" altLang="ja-JP" dirty="0" smtClean="0"/>
              <a:t>Text Here</a:t>
            </a:r>
            <a:endParaRPr lang="en-US" dirty="0"/>
          </a:p>
        </p:txBody>
      </p:sp>
      <p:sp>
        <p:nvSpPr>
          <p:cNvPr id="43" name="テキスト プレースホルダー 11"/>
          <p:cNvSpPr>
            <a:spLocks noGrp="1"/>
          </p:cNvSpPr>
          <p:nvPr>
            <p:ph type="body" sz="quarter" idx="35" hasCustomPrompt="1"/>
          </p:nvPr>
        </p:nvSpPr>
        <p:spPr>
          <a:xfrm>
            <a:off x="637261" y="6674520"/>
            <a:ext cx="4860540" cy="645023"/>
          </a:xfrm>
        </p:spPr>
        <p:txBody>
          <a:bodyPr anchor="b">
            <a:noAutofit/>
          </a:bodyPr>
          <a:lstStyle>
            <a:lvl1pPr algn="r">
              <a:lnSpc>
                <a:spcPct val="120000"/>
              </a:lnSpc>
              <a:defRPr sz="2400" spc="300">
                <a:solidFill>
                  <a:schemeClr val="accent1"/>
                </a:solidFill>
                <a:latin typeface="+mj-lt"/>
              </a:defRPr>
            </a:lvl1pPr>
          </a:lstStyle>
          <a:p>
            <a:pPr lvl="0"/>
            <a:r>
              <a:rPr lang="en-US" altLang="ja-JP" dirty="0" smtClean="0"/>
              <a:t>TEXT HERE</a:t>
            </a:r>
            <a:endParaRPr lang="en-US" dirty="0"/>
          </a:p>
        </p:txBody>
      </p:sp>
    </p:spTree>
    <p:extLst>
      <p:ext uri="{BB962C8B-B14F-4D97-AF65-F5344CB8AC3E}">
        <p14:creationId xmlns:p14="http://schemas.microsoft.com/office/powerpoint/2010/main" val="228441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xEl>
                                              <p:pRg st="0" end="0"/>
                                            </p:txEl>
                                          </p:spTgt>
                                        </p:tgtEl>
                                        <p:attrNameLst>
                                          <p:attrName>style.visibility</p:attrName>
                                        </p:attrNameLst>
                                      </p:cBhvr>
                                      <p:to>
                                        <p:strVal val="visible"/>
                                      </p:to>
                                    </p:set>
                                    <p:animEffect transition="in" filter="fade">
                                      <p:cBhvr>
                                        <p:cTn id="14" dur="500"/>
                                        <p:tgtEl>
                                          <p:spTgt spid="12">
                                            <p:txEl>
                                              <p:pRg st="0" end="0"/>
                                            </p:txEl>
                                          </p:spTgt>
                                        </p:tgtEl>
                                      </p:cBhvr>
                                    </p:animEffect>
                                  </p:childTnLst>
                                </p:cTn>
                              </p:par>
                            </p:childTnLst>
                          </p:cTn>
                        </p:par>
                        <p:par>
                          <p:cTn id="15" fill="hold">
                            <p:stCondLst>
                              <p:cond delay="1000"/>
                            </p:stCondLst>
                            <p:childTnLst>
                              <p:par>
                                <p:cTn id="16" presetID="22" presetClass="entr" presetSubtype="2" fill="hold" nodeType="after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wipe(right)">
                                      <p:cBhvr>
                                        <p:cTn id="18" dur="500"/>
                                        <p:tgtEl>
                                          <p:spTgt spid="28"/>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500"/>
                                        <p:tgtEl>
                                          <p:spTgt spid="42"/>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txEl>
                                              <p:pRg st="0" end="0"/>
                                            </p:txEl>
                                          </p:spTgt>
                                        </p:tgtEl>
                                        <p:attrNameLst>
                                          <p:attrName>style.visibility</p:attrName>
                                        </p:attrNameLst>
                                      </p:cBhvr>
                                      <p:to>
                                        <p:strVal val="visible"/>
                                      </p:to>
                                    </p:set>
                                    <p:animEffect transition="in" filter="fade">
                                      <p:cBhvr>
                                        <p:cTn id="32" dur="500"/>
                                        <p:tgtEl>
                                          <p:spTgt spid="13">
                                            <p:txEl>
                                              <p:pRg st="0" end="0"/>
                                            </p:txEl>
                                          </p:spTgt>
                                        </p:tgtEl>
                                      </p:cBhvr>
                                    </p:animEffect>
                                  </p:childTnLst>
                                </p:cTn>
                              </p:par>
                            </p:childTnLst>
                          </p:cTn>
                        </p:par>
                        <p:par>
                          <p:cTn id="33" fill="hold">
                            <p:stCondLst>
                              <p:cond delay="2500"/>
                            </p:stCondLst>
                            <p:childTnLst>
                              <p:par>
                                <p:cTn id="34" presetID="22" presetClass="entr" presetSubtype="8" fill="hold" nodeType="after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left)">
                                      <p:cBhvr>
                                        <p:cTn id="36" dur="500"/>
                                        <p:tgtEl>
                                          <p:spTgt spid="26"/>
                                        </p:tgtEl>
                                      </p:cBhvr>
                                    </p:animEffec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childTnLst>
                          </p:cTn>
                        </p:par>
                        <p:par>
                          <p:cTn id="44" fill="hold">
                            <p:stCondLst>
                              <p:cond delay="3500"/>
                            </p:stCondLst>
                            <p:childTnLst>
                              <p:par>
                                <p:cTn id="45" presetID="10" presetClass="entr" presetSubtype="0" fill="hold" grpId="0" nodeType="afterEffect">
                                  <p:stCondLst>
                                    <p:cond delay="0"/>
                                  </p:stCondLst>
                                  <p:childTnLst>
                                    <p:set>
                                      <p:cBhvr>
                                        <p:cTn id="46" dur="1" fill="hold">
                                          <p:stCondLst>
                                            <p:cond delay="0"/>
                                          </p:stCondLst>
                                        </p:cTn>
                                        <p:tgtEl>
                                          <p:spTgt spid="14">
                                            <p:txEl>
                                              <p:pRg st="0" end="0"/>
                                            </p:txEl>
                                          </p:spTgt>
                                        </p:tgtEl>
                                        <p:attrNameLst>
                                          <p:attrName>style.visibility</p:attrName>
                                        </p:attrNameLst>
                                      </p:cBhvr>
                                      <p:to>
                                        <p:strVal val="visible"/>
                                      </p:to>
                                    </p:set>
                                    <p:animEffect transition="in" filter="fade">
                                      <p:cBhvr>
                                        <p:cTn id="47" dur="500"/>
                                        <p:tgtEl>
                                          <p:spTgt spid="14">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0"/>
                                        <p:tgtEl>
                                          <p:spTgt spid="8"/>
                                        </p:tgtEl>
                                      </p:cBhvr>
                                    </p:animEffect>
                                  </p:childTnLst>
                                </p:cTn>
                              </p:par>
                            </p:childTnLst>
                          </p:cTn>
                        </p:par>
                        <p:par>
                          <p:cTn id="51" fill="hold">
                            <p:stCondLst>
                              <p:cond delay="4000"/>
                            </p:stCondLst>
                            <p:childTnLst>
                              <p:par>
                                <p:cTn id="52" presetID="22" presetClass="entr" presetSubtype="2" fill="hold" nodeType="after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wipe(right)">
                                      <p:cBhvr>
                                        <p:cTn id="54" dur="500"/>
                                        <p:tgtEl>
                                          <p:spTgt spid="25"/>
                                        </p:tgtEl>
                                      </p:cBhvr>
                                    </p:animEffect>
                                  </p:childTnLst>
                                </p:cTn>
                              </p:par>
                            </p:childTnLst>
                          </p:cTn>
                        </p:par>
                        <p:par>
                          <p:cTn id="55" fill="hold">
                            <p:stCondLst>
                              <p:cond delay="4500"/>
                            </p:stCondLst>
                            <p:childTnLst>
                              <p:par>
                                <p:cTn id="56" presetID="10" presetClass="entr" presetSubtype="0" fill="hold" grpId="0" nodeType="after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fade">
                                      <p:cBhvr>
                                        <p:cTn id="58" dur="500"/>
                                        <p:tgtEl>
                                          <p:spTgt spid="4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fade">
                                      <p:cBhvr>
                                        <p:cTn id="61" dur="500"/>
                                        <p:tgtEl>
                                          <p:spTgt spid="40"/>
                                        </p:tgtEl>
                                      </p:cBhvr>
                                    </p:animEffect>
                                  </p:childTnLst>
                                </p:cTn>
                              </p:par>
                            </p:childTnLst>
                          </p:cTn>
                        </p:par>
                        <p:par>
                          <p:cTn id="62" fill="hold">
                            <p:stCondLst>
                              <p:cond delay="5000"/>
                            </p:stCondLst>
                            <p:childTnLst>
                              <p:par>
                                <p:cTn id="63" presetID="10" presetClass="entr" presetSubtype="0" fill="hold" grpId="0" nodeType="afterEffect">
                                  <p:stCondLst>
                                    <p:cond delay="0"/>
                                  </p:stCondLst>
                                  <p:childTnLst>
                                    <p:set>
                                      <p:cBhvr>
                                        <p:cTn id="64" dur="1" fill="hold">
                                          <p:stCondLst>
                                            <p:cond delay="0"/>
                                          </p:stCondLst>
                                        </p:cTn>
                                        <p:tgtEl>
                                          <p:spTgt spid="15">
                                            <p:txEl>
                                              <p:pRg st="0" end="0"/>
                                            </p:txEl>
                                          </p:spTgt>
                                        </p:tgtEl>
                                        <p:attrNameLst>
                                          <p:attrName>style.visibility</p:attrName>
                                        </p:attrNameLst>
                                      </p:cBhvr>
                                      <p:to>
                                        <p:strVal val="visible"/>
                                      </p:to>
                                    </p:set>
                                    <p:animEffect transition="in" filter="fade">
                                      <p:cBhvr>
                                        <p:cTn id="65" dur="500"/>
                                        <p:tgtEl>
                                          <p:spTgt spid="15">
                                            <p:txEl>
                                              <p:pRg st="0" end="0"/>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fade">
                                      <p:cBhvr>
                                        <p:cTn id="68" dur="500"/>
                                        <p:tgtEl>
                                          <p:spTgt spid="9"/>
                                        </p:tgtEl>
                                      </p:cBhvr>
                                    </p:animEffect>
                                  </p:childTnLst>
                                </p:cTn>
                              </p:par>
                            </p:childTnLst>
                          </p:cTn>
                        </p:par>
                        <p:par>
                          <p:cTn id="69" fill="hold">
                            <p:stCondLst>
                              <p:cond delay="5500"/>
                            </p:stCondLst>
                            <p:childTnLst>
                              <p:par>
                                <p:cTn id="70" presetID="22" presetClass="entr" presetSubtype="8" fill="hold" nodeType="after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wipe(left)">
                                      <p:cBhvr>
                                        <p:cTn id="72" dur="500"/>
                                        <p:tgtEl>
                                          <p:spTgt spid="24"/>
                                        </p:tgtEl>
                                      </p:cBhvr>
                                    </p:animEffect>
                                  </p:childTnLst>
                                </p:cTn>
                              </p:par>
                            </p:childTnLst>
                          </p:cTn>
                        </p:par>
                        <p:par>
                          <p:cTn id="73" fill="hold">
                            <p:stCondLst>
                              <p:cond delay="6000"/>
                            </p:stCondLst>
                            <p:childTnLst>
                              <p:par>
                                <p:cTn id="74" presetID="10" presetClass="entr" presetSubtype="0" fill="hold" grpId="0" nodeType="after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fade">
                                      <p:cBhvr>
                                        <p:cTn id="76" dur="500"/>
                                        <p:tgtEl>
                                          <p:spTgt spid="3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fade">
                                      <p:cBhvr>
                                        <p:cTn id="79" dur="500"/>
                                        <p:tgtEl>
                                          <p:spTgt spid="34"/>
                                        </p:tgtEl>
                                      </p:cBhvr>
                                    </p:animEffect>
                                  </p:childTnLst>
                                </p:cTn>
                              </p:par>
                            </p:childTnLst>
                          </p:cTn>
                        </p:par>
                        <p:par>
                          <p:cTn id="80" fill="hold">
                            <p:stCondLst>
                              <p:cond delay="6500"/>
                            </p:stCondLst>
                            <p:childTnLst>
                              <p:par>
                                <p:cTn id="81" presetID="10" presetClass="entr" presetSubtype="0" fill="hold" grpId="0" nodeType="afterEffect">
                                  <p:stCondLst>
                                    <p:cond delay="0"/>
                                  </p:stCondLst>
                                  <p:childTnLst>
                                    <p:set>
                                      <p:cBhvr>
                                        <p:cTn id="82" dur="1" fill="hold">
                                          <p:stCondLst>
                                            <p:cond delay="0"/>
                                          </p:stCondLst>
                                        </p:cTn>
                                        <p:tgtEl>
                                          <p:spTgt spid="16">
                                            <p:txEl>
                                              <p:pRg st="0" end="0"/>
                                            </p:txEl>
                                          </p:spTgt>
                                        </p:tgtEl>
                                        <p:attrNameLst>
                                          <p:attrName>style.visibility</p:attrName>
                                        </p:attrNameLst>
                                      </p:cBhvr>
                                      <p:to>
                                        <p:strVal val="visible"/>
                                      </p:to>
                                    </p:set>
                                    <p:animEffect transition="in" filter="fade">
                                      <p:cBhvr>
                                        <p:cTn id="83" dur="500"/>
                                        <p:tgtEl>
                                          <p:spTgt spid="16">
                                            <p:txEl>
                                              <p:pRg st="0" end="0"/>
                                            </p:txEl>
                                          </p:spTgt>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0"/>
                                        </p:tgtEl>
                                        <p:attrNameLst>
                                          <p:attrName>style.visibility</p:attrName>
                                        </p:attrNameLst>
                                      </p:cBhvr>
                                      <p:to>
                                        <p:strVal val="visible"/>
                                      </p:to>
                                    </p:set>
                                    <p:animEffect transition="in" filter="fade">
                                      <p:cBhvr>
                                        <p:cTn id="86" dur="500"/>
                                        <p:tgtEl>
                                          <p:spTgt spid="10"/>
                                        </p:tgtEl>
                                      </p:cBhvr>
                                    </p:animEffect>
                                  </p:childTnLst>
                                </p:cTn>
                              </p:par>
                            </p:childTnLst>
                          </p:cTn>
                        </p:par>
                        <p:par>
                          <p:cTn id="87" fill="hold">
                            <p:stCondLst>
                              <p:cond delay="7000"/>
                            </p:stCondLst>
                            <p:childTnLst>
                              <p:par>
                                <p:cTn id="88" presetID="22" presetClass="entr" presetSubtype="2" fill="hold" nodeType="after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wipe(right)">
                                      <p:cBhvr>
                                        <p:cTn id="90" dur="500"/>
                                        <p:tgtEl>
                                          <p:spTgt spid="22"/>
                                        </p:tgtEl>
                                      </p:cBhvr>
                                    </p:animEffect>
                                  </p:childTnLst>
                                </p:cTn>
                              </p:par>
                            </p:childTnLst>
                          </p:cTn>
                        </p:par>
                        <p:par>
                          <p:cTn id="91" fill="hold">
                            <p:stCondLst>
                              <p:cond delay="7500"/>
                            </p:stCondLst>
                            <p:childTnLst>
                              <p:par>
                                <p:cTn id="92" presetID="10" presetClass="entr" presetSubtype="0" fill="hold" grpId="0" nodeType="afterEffect">
                                  <p:stCondLst>
                                    <p:cond delay="0"/>
                                  </p:stCondLst>
                                  <p:childTnLst>
                                    <p:set>
                                      <p:cBhvr>
                                        <p:cTn id="93" dur="1" fill="hold">
                                          <p:stCondLst>
                                            <p:cond delay="0"/>
                                          </p:stCondLst>
                                        </p:cTn>
                                        <p:tgtEl>
                                          <p:spTgt spid="39"/>
                                        </p:tgtEl>
                                        <p:attrNameLst>
                                          <p:attrName>style.visibility</p:attrName>
                                        </p:attrNameLst>
                                      </p:cBhvr>
                                      <p:to>
                                        <p:strVal val="visible"/>
                                      </p:to>
                                    </p:set>
                                    <p:animEffect transition="in" filter="fade">
                                      <p:cBhvr>
                                        <p:cTn id="94" dur="500"/>
                                        <p:tgtEl>
                                          <p:spTgt spid="3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8"/>
                                        </p:tgtEl>
                                        <p:attrNameLst>
                                          <p:attrName>style.visibility</p:attrName>
                                        </p:attrNameLst>
                                      </p:cBhvr>
                                      <p:to>
                                        <p:strVal val="visible"/>
                                      </p:to>
                                    </p:set>
                                    <p:animEffect transition="in" filter="fade">
                                      <p:cBhvr>
                                        <p:cTn id="97" dur="500"/>
                                        <p:tgtEl>
                                          <p:spTgt spid="38"/>
                                        </p:tgtEl>
                                      </p:cBhvr>
                                    </p:animEffect>
                                  </p:childTnLst>
                                </p:cTn>
                              </p:par>
                            </p:childTnLst>
                          </p:cTn>
                        </p:par>
                        <p:par>
                          <p:cTn id="98" fill="hold">
                            <p:stCondLst>
                              <p:cond delay="8000"/>
                            </p:stCondLst>
                            <p:childTnLst>
                              <p:par>
                                <p:cTn id="99" presetID="10" presetClass="entr" presetSubtype="0" fill="hold" grpId="0" nodeType="afterEffect">
                                  <p:stCondLst>
                                    <p:cond delay="0"/>
                                  </p:stCondLst>
                                  <p:childTnLst>
                                    <p:set>
                                      <p:cBhvr>
                                        <p:cTn id="100" dur="1" fill="hold">
                                          <p:stCondLst>
                                            <p:cond delay="0"/>
                                          </p:stCondLst>
                                        </p:cTn>
                                        <p:tgtEl>
                                          <p:spTgt spid="11"/>
                                        </p:tgtEl>
                                        <p:attrNameLst>
                                          <p:attrName>style.visibility</p:attrName>
                                        </p:attrNameLst>
                                      </p:cBhvr>
                                      <p:to>
                                        <p:strVal val="visible"/>
                                      </p:to>
                                    </p:set>
                                    <p:animEffect transition="in" filter="fade">
                                      <p:cBhvr>
                                        <p:cTn id="101" dur="500"/>
                                        <p:tgtEl>
                                          <p:spTgt spid="11"/>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7">
                                            <p:txEl>
                                              <p:pRg st="0" end="0"/>
                                            </p:txEl>
                                          </p:spTgt>
                                        </p:tgtEl>
                                        <p:attrNameLst>
                                          <p:attrName>style.visibility</p:attrName>
                                        </p:attrNameLst>
                                      </p:cBhvr>
                                      <p:to>
                                        <p:strVal val="visible"/>
                                      </p:to>
                                    </p:set>
                                    <p:animEffect transition="in" filter="fade">
                                      <p:cBhvr>
                                        <p:cTn id="104" dur="500"/>
                                        <p:tgtEl>
                                          <p:spTgt spid="17">
                                            <p:txEl>
                                              <p:pRg st="0" end="0"/>
                                            </p:txEl>
                                          </p:spTgt>
                                        </p:tgtEl>
                                      </p:cBhvr>
                                    </p:animEffect>
                                  </p:childTnLst>
                                </p:cTn>
                              </p:par>
                            </p:childTnLst>
                          </p:cTn>
                        </p:par>
                        <p:par>
                          <p:cTn id="105" fill="hold">
                            <p:stCondLst>
                              <p:cond delay="8500"/>
                            </p:stCondLst>
                            <p:childTnLst>
                              <p:par>
                                <p:cTn id="106" presetID="22" presetClass="entr" presetSubtype="8" fill="hold" nodeType="afterEffect">
                                  <p:stCondLst>
                                    <p:cond delay="0"/>
                                  </p:stCondLst>
                                  <p:childTnLst>
                                    <p:set>
                                      <p:cBhvr>
                                        <p:cTn id="107" dur="1" fill="hold">
                                          <p:stCondLst>
                                            <p:cond delay="0"/>
                                          </p:stCondLst>
                                        </p:cTn>
                                        <p:tgtEl>
                                          <p:spTgt spid="19"/>
                                        </p:tgtEl>
                                        <p:attrNameLst>
                                          <p:attrName>style.visibility</p:attrName>
                                        </p:attrNameLst>
                                      </p:cBhvr>
                                      <p:to>
                                        <p:strVal val="visible"/>
                                      </p:to>
                                    </p:set>
                                    <p:animEffect transition="in" filter="wipe(left)">
                                      <p:cBhvr>
                                        <p:cTn id="108" dur="500"/>
                                        <p:tgtEl>
                                          <p:spTgt spid="19"/>
                                        </p:tgtEl>
                                      </p:cBhvr>
                                    </p:animEffect>
                                  </p:childTnLst>
                                </p:cTn>
                              </p:par>
                            </p:childTnLst>
                          </p:cTn>
                        </p:par>
                        <p:par>
                          <p:cTn id="109" fill="hold">
                            <p:stCondLst>
                              <p:cond delay="9000"/>
                            </p:stCondLst>
                            <p:childTnLst>
                              <p:par>
                                <p:cTn id="110" presetID="10" presetClass="entr" presetSubtype="0" fill="hold" grpId="0" nodeType="afterEffect">
                                  <p:stCondLst>
                                    <p:cond delay="0"/>
                                  </p:stCondLst>
                                  <p:childTnLst>
                                    <p:set>
                                      <p:cBhvr>
                                        <p:cTn id="111" dur="1" fill="hold">
                                          <p:stCondLst>
                                            <p:cond delay="0"/>
                                          </p:stCondLst>
                                        </p:cTn>
                                        <p:tgtEl>
                                          <p:spTgt spid="33"/>
                                        </p:tgtEl>
                                        <p:attrNameLst>
                                          <p:attrName>style.visibility</p:attrName>
                                        </p:attrNameLst>
                                      </p:cBhvr>
                                      <p:to>
                                        <p:strVal val="visible"/>
                                      </p:to>
                                    </p:set>
                                    <p:animEffect transition="in" filter="fade">
                                      <p:cBhvr>
                                        <p:cTn id="112" dur="500"/>
                                        <p:tgtEl>
                                          <p:spTgt spid="33"/>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32"/>
                                        </p:tgtEl>
                                        <p:attrNameLst>
                                          <p:attrName>style.visibility</p:attrName>
                                        </p:attrNameLst>
                                      </p:cBhvr>
                                      <p:to>
                                        <p:strVal val="visible"/>
                                      </p:to>
                                    </p:set>
                                    <p:animEffect transition="in" filter="fade">
                                      <p:cBhvr>
                                        <p:cTn id="11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0" grpId="0" animBg="1"/>
      <p:bldP spid="9" grpId="0" animBg="1"/>
      <p:bldP spid="8" grpId="0" animBg="1"/>
      <p:bldP spid="7" grpId="0" animBg="1"/>
      <p:bldP spid="6" grpId="0" animBg="1"/>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32" grpId="0"/>
      <p:bldP spid="33" grpId="0"/>
      <p:bldP spid="34" grpId="0"/>
      <p:bldP spid="35" grpId="0"/>
      <p:bldP spid="36" grpId="0"/>
      <p:bldP spid="37" grpId="0"/>
      <p:bldP spid="38" grpId="0">
        <p:tmplLst>
          <p:tmpl>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p:tmplLst>
          <p:tmpl>
            <p:tnLst>
              <p:par>
                <p:cTn presetID="10" presetClass="entr" presetSubtype="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0" grpId="0">
        <p:tmplLst>
          <p:tmpl>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p:tmplLst>
          <p:tmpl>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p:tmplLst>
          <p:tmpl>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p:tmplLst>
          <p:tmpl>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‹N°›</a:t>
            </a:fld>
            <a:endParaRPr lang="en-US" dirty="0"/>
          </a:p>
        </p:txBody>
      </p:sp>
      <p:sp>
        <p:nvSpPr>
          <p:cNvPr id="5" name="テキスト プレースホルダー 11"/>
          <p:cNvSpPr>
            <a:spLocks noGrp="1"/>
          </p:cNvSpPr>
          <p:nvPr>
            <p:ph type="body" sz="quarter" idx="17" hasCustomPrompt="1"/>
          </p:nvPr>
        </p:nvSpPr>
        <p:spPr>
          <a:xfrm>
            <a:off x="907291" y="1966589"/>
            <a:ext cx="3600400" cy="773203"/>
          </a:xfrm>
        </p:spPr>
        <p:txBody>
          <a:bodyPr anchor="t">
            <a:noAutofit/>
          </a:bodyPr>
          <a:lstStyle>
            <a:lvl1pPr algn="r">
              <a:lnSpc>
                <a:spcPct val="120000"/>
              </a:lnSpc>
              <a:defRPr sz="3200" spc="300">
                <a:solidFill>
                  <a:schemeClr val="accent1"/>
                </a:solidFill>
                <a:latin typeface="+mj-lt"/>
              </a:defRPr>
            </a:lvl1pPr>
          </a:lstStyle>
          <a:p>
            <a:pPr lvl="0"/>
            <a:r>
              <a:rPr lang="en-US" altLang="ja-JP" dirty="0" smtClean="0"/>
              <a:t>TEXT HERE</a:t>
            </a:r>
            <a:endParaRPr lang="en-US" dirty="0"/>
          </a:p>
        </p:txBody>
      </p:sp>
      <p:sp>
        <p:nvSpPr>
          <p:cNvPr id="6" name="正方形/長方形 5"/>
          <p:cNvSpPr/>
          <p:nvPr userDrawn="1"/>
        </p:nvSpPr>
        <p:spPr>
          <a:xfrm>
            <a:off x="4642706" y="1678115"/>
            <a:ext cx="72000" cy="135015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プレースホルダー 11"/>
          <p:cNvSpPr>
            <a:spLocks noGrp="1"/>
          </p:cNvSpPr>
          <p:nvPr>
            <p:ph type="body" sz="quarter" idx="26" hasCustomPrompt="1"/>
          </p:nvPr>
        </p:nvSpPr>
        <p:spPr>
          <a:xfrm>
            <a:off x="4822726" y="1678115"/>
            <a:ext cx="11611290" cy="1350150"/>
          </a:xfrm>
        </p:spPr>
        <p:txBody>
          <a:bodyPr anchor="ctr">
            <a:noAutofit/>
          </a:bodyPr>
          <a:lstStyle>
            <a:lvl1pPr algn="l">
              <a:lnSpc>
                <a:spcPct val="120000"/>
              </a:lnSpc>
              <a:spcBef>
                <a:spcPts val="0"/>
              </a:spcBef>
              <a:defRPr sz="1800">
                <a:solidFill>
                  <a:schemeClr val="tx1"/>
                </a:solidFill>
                <a:latin typeface="+mn-lt"/>
              </a:defRPr>
            </a:lvl1pPr>
          </a:lstStyle>
          <a:p>
            <a:pPr lvl="0"/>
            <a:r>
              <a:rPr lang="en-US" altLang="ja-JP" dirty="0" smtClean="0"/>
              <a:t>Text Here</a:t>
            </a:r>
            <a:endParaRPr lang="en-US" dirty="0"/>
          </a:p>
        </p:txBody>
      </p:sp>
      <p:sp>
        <p:nvSpPr>
          <p:cNvPr id="8" name="テキスト プレースホルダー 11"/>
          <p:cNvSpPr>
            <a:spLocks noGrp="1"/>
          </p:cNvSpPr>
          <p:nvPr>
            <p:ph type="body" sz="quarter" idx="27" hasCustomPrompt="1"/>
          </p:nvPr>
        </p:nvSpPr>
        <p:spPr>
          <a:xfrm>
            <a:off x="907291" y="3530513"/>
            <a:ext cx="3600400" cy="773203"/>
          </a:xfrm>
        </p:spPr>
        <p:txBody>
          <a:bodyPr anchor="t">
            <a:noAutofit/>
          </a:bodyPr>
          <a:lstStyle>
            <a:lvl1pPr algn="r">
              <a:lnSpc>
                <a:spcPct val="120000"/>
              </a:lnSpc>
              <a:defRPr sz="3200" spc="300">
                <a:solidFill>
                  <a:schemeClr val="accent1"/>
                </a:solidFill>
                <a:latin typeface="+mj-lt"/>
              </a:defRPr>
            </a:lvl1pPr>
          </a:lstStyle>
          <a:p>
            <a:pPr lvl="0"/>
            <a:r>
              <a:rPr lang="en-US" altLang="ja-JP" dirty="0" smtClean="0"/>
              <a:t>TEXT HERE</a:t>
            </a:r>
            <a:endParaRPr lang="en-US" dirty="0"/>
          </a:p>
        </p:txBody>
      </p:sp>
      <p:sp>
        <p:nvSpPr>
          <p:cNvPr id="9" name="正方形/長方形 8"/>
          <p:cNvSpPr/>
          <p:nvPr userDrawn="1"/>
        </p:nvSpPr>
        <p:spPr>
          <a:xfrm>
            <a:off x="4642706" y="3242039"/>
            <a:ext cx="72000" cy="135015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プレースホルダー 11"/>
          <p:cNvSpPr>
            <a:spLocks noGrp="1"/>
          </p:cNvSpPr>
          <p:nvPr>
            <p:ph type="body" sz="quarter" idx="28" hasCustomPrompt="1"/>
          </p:nvPr>
        </p:nvSpPr>
        <p:spPr>
          <a:xfrm>
            <a:off x="4822726" y="3242039"/>
            <a:ext cx="11611290" cy="1350150"/>
          </a:xfrm>
        </p:spPr>
        <p:txBody>
          <a:bodyPr anchor="ctr">
            <a:noAutofit/>
          </a:bodyPr>
          <a:lstStyle>
            <a:lvl1pPr algn="l">
              <a:lnSpc>
                <a:spcPct val="120000"/>
              </a:lnSpc>
              <a:spcBef>
                <a:spcPts val="0"/>
              </a:spcBef>
              <a:defRPr sz="1800">
                <a:solidFill>
                  <a:schemeClr val="tx1"/>
                </a:solidFill>
                <a:latin typeface="+mn-lt"/>
              </a:defRPr>
            </a:lvl1pPr>
          </a:lstStyle>
          <a:p>
            <a:pPr lvl="0"/>
            <a:r>
              <a:rPr lang="en-US" altLang="ja-JP" dirty="0" smtClean="0"/>
              <a:t>Text Here</a:t>
            </a:r>
            <a:endParaRPr lang="en-US" dirty="0"/>
          </a:p>
        </p:txBody>
      </p:sp>
      <p:sp>
        <p:nvSpPr>
          <p:cNvPr id="11" name="テキスト プレースホルダー 11"/>
          <p:cNvSpPr>
            <a:spLocks noGrp="1"/>
          </p:cNvSpPr>
          <p:nvPr>
            <p:ph type="body" sz="quarter" idx="29" hasCustomPrompt="1"/>
          </p:nvPr>
        </p:nvSpPr>
        <p:spPr>
          <a:xfrm>
            <a:off x="907291" y="5094437"/>
            <a:ext cx="3600400" cy="773203"/>
          </a:xfrm>
        </p:spPr>
        <p:txBody>
          <a:bodyPr anchor="t">
            <a:noAutofit/>
          </a:bodyPr>
          <a:lstStyle>
            <a:lvl1pPr algn="r">
              <a:lnSpc>
                <a:spcPct val="120000"/>
              </a:lnSpc>
              <a:defRPr sz="3200" spc="300">
                <a:solidFill>
                  <a:schemeClr val="accent1"/>
                </a:solidFill>
                <a:latin typeface="+mj-lt"/>
              </a:defRPr>
            </a:lvl1pPr>
          </a:lstStyle>
          <a:p>
            <a:pPr lvl="0"/>
            <a:r>
              <a:rPr lang="en-US" altLang="ja-JP" dirty="0" smtClean="0"/>
              <a:t>TEXT HERE</a:t>
            </a:r>
            <a:endParaRPr lang="en-US" dirty="0"/>
          </a:p>
        </p:txBody>
      </p:sp>
      <p:sp>
        <p:nvSpPr>
          <p:cNvPr id="12" name="正方形/長方形 11"/>
          <p:cNvSpPr/>
          <p:nvPr userDrawn="1"/>
        </p:nvSpPr>
        <p:spPr>
          <a:xfrm>
            <a:off x="4642706" y="4805963"/>
            <a:ext cx="72000" cy="135015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プレースホルダー 11"/>
          <p:cNvSpPr>
            <a:spLocks noGrp="1"/>
          </p:cNvSpPr>
          <p:nvPr>
            <p:ph type="body" sz="quarter" idx="30" hasCustomPrompt="1"/>
          </p:nvPr>
        </p:nvSpPr>
        <p:spPr>
          <a:xfrm>
            <a:off x="4822726" y="4805963"/>
            <a:ext cx="11611290" cy="1350150"/>
          </a:xfrm>
        </p:spPr>
        <p:txBody>
          <a:bodyPr anchor="ctr">
            <a:noAutofit/>
          </a:bodyPr>
          <a:lstStyle>
            <a:lvl1pPr algn="l">
              <a:lnSpc>
                <a:spcPct val="120000"/>
              </a:lnSpc>
              <a:spcBef>
                <a:spcPts val="0"/>
              </a:spcBef>
              <a:defRPr sz="1800">
                <a:solidFill>
                  <a:schemeClr val="tx1"/>
                </a:solidFill>
                <a:latin typeface="+mn-lt"/>
              </a:defRPr>
            </a:lvl1pPr>
          </a:lstStyle>
          <a:p>
            <a:pPr lvl="0"/>
            <a:r>
              <a:rPr lang="en-US" altLang="ja-JP" dirty="0" smtClean="0"/>
              <a:t>Text Here</a:t>
            </a:r>
            <a:endParaRPr lang="en-US" dirty="0"/>
          </a:p>
        </p:txBody>
      </p:sp>
      <p:sp>
        <p:nvSpPr>
          <p:cNvPr id="14" name="テキスト プレースホルダー 11"/>
          <p:cNvSpPr>
            <a:spLocks noGrp="1"/>
          </p:cNvSpPr>
          <p:nvPr>
            <p:ph type="body" sz="quarter" idx="31" hasCustomPrompt="1"/>
          </p:nvPr>
        </p:nvSpPr>
        <p:spPr>
          <a:xfrm>
            <a:off x="907291" y="6658361"/>
            <a:ext cx="3600400" cy="773203"/>
          </a:xfrm>
        </p:spPr>
        <p:txBody>
          <a:bodyPr anchor="t">
            <a:noAutofit/>
          </a:bodyPr>
          <a:lstStyle>
            <a:lvl1pPr algn="r">
              <a:lnSpc>
                <a:spcPct val="120000"/>
              </a:lnSpc>
              <a:defRPr sz="3200" spc="300">
                <a:solidFill>
                  <a:schemeClr val="accent1"/>
                </a:solidFill>
                <a:latin typeface="+mj-lt"/>
              </a:defRPr>
            </a:lvl1pPr>
          </a:lstStyle>
          <a:p>
            <a:pPr lvl="0"/>
            <a:r>
              <a:rPr lang="en-US" altLang="ja-JP" dirty="0" smtClean="0"/>
              <a:t>TEXT HERE</a:t>
            </a:r>
            <a:endParaRPr lang="en-US" dirty="0"/>
          </a:p>
        </p:txBody>
      </p:sp>
      <p:sp>
        <p:nvSpPr>
          <p:cNvPr id="15" name="正方形/長方形 14"/>
          <p:cNvSpPr/>
          <p:nvPr userDrawn="1"/>
        </p:nvSpPr>
        <p:spPr>
          <a:xfrm>
            <a:off x="4642706" y="6369887"/>
            <a:ext cx="72000" cy="135015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プレースホルダー 11"/>
          <p:cNvSpPr>
            <a:spLocks noGrp="1"/>
          </p:cNvSpPr>
          <p:nvPr>
            <p:ph type="body" sz="quarter" idx="32" hasCustomPrompt="1"/>
          </p:nvPr>
        </p:nvSpPr>
        <p:spPr>
          <a:xfrm>
            <a:off x="4822726" y="6369887"/>
            <a:ext cx="11611290" cy="1350150"/>
          </a:xfrm>
        </p:spPr>
        <p:txBody>
          <a:bodyPr anchor="ctr">
            <a:noAutofit/>
          </a:bodyPr>
          <a:lstStyle>
            <a:lvl1pPr algn="l">
              <a:lnSpc>
                <a:spcPct val="120000"/>
              </a:lnSpc>
              <a:spcBef>
                <a:spcPts val="0"/>
              </a:spcBef>
              <a:defRPr sz="1800">
                <a:solidFill>
                  <a:schemeClr val="tx1"/>
                </a:solidFill>
                <a:latin typeface="+mn-lt"/>
              </a:defRPr>
            </a:lvl1pPr>
          </a:lstStyle>
          <a:p>
            <a:pPr lvl="0"/>
            <a:r>
              <a:rPr lang="en-US" altLang="ja-JP" dirty="0" smtClean="0"/>
              <a:t>Text Here</a:t>
            </a:r>
            <a:endParaRPr lang="en-US" dirty="0"/>
          </a:p>
        </p:txBody>
      </p:sp>
      <p:sp>
        <p:nvSpPr>
          <p:cNvPr id="17" name="テキスト プレースホルダー 11"/>
          <p:cNvSpPr>
            <a:spLocks noGrp="1"/>
          </p:cNvSpPr>
          <p:nvPr>
            <p:ph type="body" sz="quarter" idx="33" hasCustomPrompt="1"/>
          </p:nvPr>
        </p:nvSpPr>
        <p:spPr>
          <a:xfrm>
            <a:off x="907291" y="8222284"/>
            <a:ext cx="3600400" cy="773203"/>
          </a:xfrm>
        </p:spPr>
        <p:txBody>
          <a:bodyPr anchor="t">
            <a:noAutofit/>
          </a:bodyPr>
          <a:lstStyle>
            <a:lvl1pPr algn="r">
              <a:lnSpc>
                <a:spcPct val="120000"/>
              </a:lnSpc>
              <a:defRPr sz="3200" spc="300">
                <a:solidFill>
                  <a:schemeClr val="accent1"/>
                </a:solidFill>
                <a:latin typeface="+mj-lt"/>
              </a:defRPr>
            </a:lvl1pPr>
          </a:lstStyle>
          <a:p>
            <a:pPr lvl="0"/>
            <a:r>
              <a:rPr lang="en-US" altLang="ja-JP" dirty="0" smtClean="0"/>
              <a:t>TEXT HERE</a:t>
            </a:r>
            <a:endParaRPr lang="en-US" dirty="0"/>
          </a:p>
        </p:txBody>
      </p:sp>
      <p:sp>
        <p:nvSpPr>
          <p:cNvPr id="18" name="正方形/長方形 17"/>
          <p:cNvSpPr/>
          <p:nvPr userDrawn="1"/>
        </p:nvSpPr>
        <p:spPr>
          <a:xfrm>
            <a:off x="4642706" y="7933810"/>
            <a:ext cx="72000" cy="1350150"/>
          </a:xfrm>
          <a:prstGeom prst="rect">
            <a:avLst/>
          </a:prstGeom>
          <a:solidFill>
            <a:schemeClr val="accent1"/>
          </a:solidFill>
          <a:ln w="12700" cmpd="thinThick">
            <a:no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プレースホルダー 11"/>
          <p:cNvSpPr>
            <a:spLocks noGrp="1"/>
          </p:cNvSpPr>
          <p:nvPr>
            <p:ph type="body" sz="quarter" idx="34" hasCustomPrompt="1"/>
          </p:nvPr>
        </p:nvSpPr>
        <p:spPr>
          <a:xfrm>
            <a:off x="4822726" y="7933810"/>
            <a:ext cx="11611290" cy="1350150"/>
          </a:xfrm>
        </p:spPr>
        <p:txBody>
          <a:bodyPr anchor="ctr">
            <a:noAutofit/>
          </a:bodyPr>
          <a:lstStyle>
            <a:lvl1pPr algn="l">
              <a:lnSpc>
                <a:spcPct val="120000"/>
              </a:lnSpc>
              <a:spcBef>
                <a:spcPts val="0"/>
              </a:spcBef>
              <a:defRPr sz="18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55649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 presetClass="entr" presetSubtype="8" decel="100000" fill="hold" grpId="0" nodeType="afterEffect">
                                  <p:stCondLst>
                                    <p:cond delay="250"/>
                                  </p:stCondLst>
                                  <p:childTnLst>
                                    <p:set>
                                      <p:cBhvr>
                                        <p:cTn id="19" dur="1" fill="hold">
                                          <p:stCondLst>
                                            <p:cond delay="0"/>
                                          </p:stCondLst>
                                        </p:cTn>
                                        <p:tgtEl>
                                          <p:spTgt spid="8">
                                            <p:txEl>
                                              <p:pRg st="0" end="0"/>
                                            </p:txEl>
                                          </p:spTgt>
                                        </p:tgtEl>
                                        <p:attrNameLst>
                                          <p:attrName>style.visibility</p:attrName>
                                        </p:attrNameLst>
                                      </p:cBhvr>
                                      <p:to>
                                        <p:strVal val="visible"/>
                                      </p:to>
                                    </p:set>
                                    <p:anim calcmode="lin" valueType="num">
                                      <p:cBhvr additive="base">
                                        <p:cTn id="20"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8">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4" decel="100000" fill="hold" grpId="0" nodeType="withEffect">
                                  <p:stCondLst>
                                    <p:cond delay="25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par>
                                <p:cTn id="26" presetID="2" presetClass="entr" presetSubtype="2" decel="100000" fill="hold" grpId="0" nodeType="withEffect">
                                  <p:stCondLst>
                                    <p:cond delay="25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1+#ppt_w/2"/>
                                          </p:val>
                                        </p:tav>
                                        <p:tav tm="100000">
                                          <p:val>
                                            <p:strVal val="#ppt_x"/>
                                          </p:val>
                                        </p:tav>
                                      </p:tavLst>
                                    </p:anim>
                                    <p:anim calcmode="lin" valueType="num">
                                      <p:cBhvr additive="base">
                                        <p:cTn id="29" dur="500" fill="hold"/>
                                        <p:tgtEl>
                                          <p:spTgt spid="10"/>
                                        </p:tgtEl>
                                        <p:attrNameLst>
                                          <p:attrName>ppt_y</p:attrName>
                                        </p:attrNameLst>
                                      </p:cBhvr>
                                      <p:tavLst>
                                        <p:tav tm="0">
                                          <p:val>
                                            <p:strVal val="#ppt_y"/>
                                          </p:val>
                                        </p:tav>
                                        <p:tav tm="100000">
                                          <p:val>
                                            <p:strVal val="#ppt_y"/>
                                          </p:val>
                                        </p:tav>
                                      </p:tavLst>
                                    </p:anim>
                                  </p:childTnLst>
                                </p:cTn>
                              </p:par>
                            </p:childTnLst>
                          </p:cTn>
                        </p:par>
                        <p:par>
                          <p:cTn id="30" fill="hold">
                            <p:stCondLst>
                              <p:cond delay="1250"/>
                            </p:stCondLst>
                            <p:childTnLst>
                              <p:par>
                                <p:cTn id="31" presetID="2" presetClass="entr" presetSubtype="8" decel="100000" fill="hold" grpId="0" nodeType="afterEffect">
                                  <p:stCondLst>
                                    <p:cond delay="250"/>
                                  </p:stCondLst>
                                  <p:childTnLst>
                                    <p:set>
                                      <p:cBhvr>
                                        <p:cTn id="32" dur="1" fill="hold">
                                          <p:stCondLst>
                                            <p:cond delay="0"/>
                                          </p:stCondLst>
                                        </p:cTn>
                                        <p:tgtEl>
                                          <p:spTgt spid="11">
                                            <p:txEl>
                                              <p:pRg st="0" end="0"/>
                                            </p:txEl>
                                          </p:spTgt>
                                        </p:tgtEl>
                                        <p:attrNameLst>
                                          <p:attrName>style.visibility</p:attrName>
                                        </p:attrNameLst>
                                      </p:cBhvr>
                                      <p:to>
                                        <p:strVal val="visible"/>
                                      </p:to>
                                    </p:set>
                                    <p:anim calcmode="lin" valueType="num">
                                      <p:cBhvr additive="base">
                                        <p:cTn id="33"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1">
                                            <p:txEl>
                                              <p:pRg st="0" end="0"/>
                                            </p:txEl>
                                          </p:spTgt>
                                        </p:tgtEl>
                                        <p:attrNameLst>
                                          <p:attrName>ppt_y</p:attrName>
                                        </p:attrNameLst>
                                      </p:cBhvr>
                                      <p:tavLst>
                                        <p:tav tm="0">
                                          <p:val>
                                            <p:strVal val="#ppt_y"/>
                                          </p:val>
                                        </p:tav>
                                        <p:tav tm="100000">
                                          <p:val>
                                            <p:strVal val="#ppt_y"/>
                                          </p:val>
                                        </p:tav>
                                      </p:tavLst>
                                    </p:anim>
                                  </p:childTnLst>
                                </p:cTn>
                              </p:par>
                              <p:par>
                                <p:cTn id="35" presetID="2" presetClass="entr" presetSubtype="4" decel="100000" fill="hold" grpId="0" nodeType="withEffect">
                                  <p:stCondLst>
                                    <p:cond delay="25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par>
                                <p:cTn id="39" presetID="2" presetClass="entr" presetSubtype="2" decel="100000" fill="hold" grpId="0" nodeType="withEffect">
                                  <p:stCondLst>
                                    <p:cond delay="25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fill="hold"/>
                                        <p:tgtEl>
                                          <p:spTgt spid="13"/>
                                        </p:tgtEl>
                                        <p:attrNameLst>
                                          <p:attrName>ppt_x</p:attrName>
                                        </p:attrNameLst>
                                      </p:cBhvr>
                                      <p:tavLst>
                                        <p:tav tm="0">
                                          <p:val>
                                            <p:strVal val="1+#ppt_w/2"/>
                                          </p:val>
                                        </p:tav>
                                        <p:tav tm="100000">
                                          <p:val>
                                            <p:strVal val="#ppt_x"/>
                                          </p:val>
                                        </p:tav>
                                      </p:tavLst>
                                    </p:anim>
                                    <p:anim calcmode="lin" valueType="num">
                                      <p:cBhvr additive="base">
                                        <p:cTn id="42" dur="500" fill="hold"/>
                                        <p:tgtEl>
                                          <p:spTgt spid="13"/>
                                        </p:tgtEl>
                                        <p:attrNameLst>
                                          <p:attrName>ppt_y</p:attrName>
                                        </p:attrNameLst>
                                      </p:cBhvr>
                                      <p:tavLst>
                                        <p:tav tm="0">
                                          <p:val>
                                            <p:strVal val="#ppt_y"/>
                                          </p:val>
                                        </p:tav>
                                        <p:tav tm="100000">
                                          <p:val>
                                            <p:strVal val="#ppt_y"/>
                                          </p:val>
                                        </p:tav>
                                      </p:tavLst>
                                    </p:anim>
                                  </p:childTnLst>
                                </p:cTn>
                              </p:par>
                            </p:childTnLst>
                          </p:cTn>
                        </p:par>
                        <p:par>
                          <p:cTn id="43" fill="hold">
                            <p:stCondLst>
                              <p:cond delay="2000"/>
                            </p:stCondLst>
                            <p:childTnLst>
                              <p:par>
                                <p:cTn id="44" presetID="2" presetClass="entr" presetSubtype="8" decel="100000" fill="hold" grpId="0" nodeType="afterEffect">
                                  <p:stCondLst>
                                    <p:cond delay="250"/>
                                  </p:stCondLst>
                                  <p:childTnLst>
                                    <p:set>
                                      <p:cBhvr>
                                        <p:cTn id="45" dur="1" fill="hold">
                                          <p:stCondLst>
                                            <p:cond delay="0"/>
                                          </p:stCondLst>
                                        </p:cTn>
                                        <p:tgtEl>
                                          <p:spTgt spid="14">
                                            <p:txEl>
                                              <p:pRg st="0" end="0"/>
                                            </p:txEl>
                                          </p:spTgt>
                                        </p:tgtEl>
                                        <p:attrNameLst>
                                          <p:attrName>style.visibility</p:attrName>
                                        </p:attrNameLst>
                                      </p:cBhvr>
                                      <p:to>
                                        <p:strVal val="visible"/>
                                      </p:to>
                                    </p:set>
                                    <p:anim calcmode="lin" valueType="num">
                                      <p:cBhvr additive="base">
                                        <p:cTn id="46"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47" dur="500" fill="hold"/>
                                        <p:tgtEl>
                                          <p:spTgt spid="14">
                                            <p:txEl>
                                              <p:pRg st="0" end="0"/>
                                            </p:txEl>
                                          </p:spTgt>
                                        </p:tgtEl>
                                        <p:attrNameLst>
                                          <p:attrName>ppt_y</p:attrName>
                                        </p:attrNameLst>
                                      </p:cBhvr>
                                      <p:tavLst>
                                        <p:tav tm="0">
                                          <p:val>
                                            <p:strVal val="#ppt_y"/>
                                          </p:val>
                                        </p:tav>
                                        <p:tav tm="100000">
                                          <p:val>
                                            <p:strVal val="#ppt_y"/>
                                          </p:val>
                                        </p:tav>
                                      </p:tavLst>
                                    </p:anim>
                                  </p:childTnLst>
                                </p:cTn>
                              </p:par>
                              <p:par>
                                <p:cTn id="48" presetID="2" presetClass="entr" presetSubtype="4" decel="100000" fill="hold" grpId="0" nodeType="withEffect">
                                  <p:stCondLst>
                                    <p:cond delay="25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ppt_x"/>
                                          </p:val>
                                        </p:tav>
                                        <p:tav tm="100000">
                                          <p:val>
                                            <p:strVal val="#ppt_x"/>
                                          </p:val>
                                        </p:tav>
                                      </p:tavLst>
                                    </p:anim>
                                    <p:anim calcmode="lin" valueType="num">
                                      <p:cBhvr additive="base">
                                        <p:cTn id="51" dur="500" fill="hold"/>
                                        <p:tgtEl>
                                          <p:spTgt spid="15"/>
                                        </p:tgtEl>
                                        <p:attrNameLst>
                                          <p:attrName>ppt_y</p:attrName>
                                        </p:attrNameLst>
                                      </p:cBhvr>
                                      <p:tavLst>
                                        <p:tav tm="0">
                                          <p:val>
                                            <p:strVal val="1+#ppt_h/2"/>
                                          </p:val>
                                        </p:tav>
                                        <p:tav tm="100000">
                                          <p:val>
                                            <p:strVal val="#ppt_y"/>
                                          </p:val>
                                        </p:tav>
                                      </p:tavLst>
                                    </p:anim>
                                  </p:childTnLst>
                                </p:cTn>
                              </p:par>
                              <p:par>
                                <p:cTn id="52" presetID="2" presetClass="entr" presetSubtype="2" decel="100000" fill="hold" grpId="0" nodeType="withEffect">
                                  <p:stCondLst>
                                    <p:cond delay="25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1+#ppt_w/2"/>
                                          </p:val>
                                        </p:tav>
                                        <p:tav tm="100000">
                                          <p:val>
                                            <p:strVal val="#ppt_x"/>
                                          </p:val>
                                        </p:tav>
                                      </p:tavLst>
                                    </p:anim>
                                    <p:anim calcmode="lin" valueType="num">
                                      <p:cBhvr additive="base">
                                        <p:cTn id="55" dur="500" fill="hold"/>
                                        <p:tgtEl>
                                          <p:spTgt spid="16"/>
                                        </p:tgtEl>
                                        <p:attrNameLst>
                                          <p:attrName>ppt_y</p:attrName>
                                        </p:attrNameLst>
                                      </p:cBhvr>
                                      <p:tavLst>
                                        <p:tav tm="0">
                                          <p:val>
                                            <p:strVal val="#ppt_y"/>
                                          </p:val>
                                        </p:tav>
                                        <p:tav tm="100000">
                                          <p:val>
                                            <p:strVal val="#ppt_y"/>
                                          </p:val>
                                        </p:tav>
                                      </p:tavLst>
                                    </p:anim>
                                  </p:childTnLst>
                                </p:cTn>
                              </p:par>
                            </p:childTnLst>
                          </p:cTn>
                        </p:par>
                        <p:par>
                          <p:cTn id="56" fill="hold">
                            <p:stCondLst>
                              <p:cond delay="2750"/>
                            </p:stCondLst>
                            <p:childTnLst>
                              <p:par>
                                <p:cTn id="57" presetID="2" presetClass="entr" presetSubtype="8" decel="100000" fill="hold" grpId="0" nodeType="afterEffect">
                                  <p:stCondLst>
                                    <p:cond delay="250"/>
                                  </p:stCondLst>
                                  <p:childTnLst>
                                    <p:set>
                                      <p:cBhvr>
                                        <p:cTn id="58" dur="1" fill="hold">
                                          <p:stCondLst>
                                            <p:cond delay="0"/>
                                          </p:stCondLst>
                                        </p:cTn>
                                        <p:tgtEl>
                                          <p:spTgt spid="17">
                                            <p:txEl>
                                              <p:pRg st="0" end="0"/>
                                            </p:txEl>
                                          </p:spTgt>
                                        </p:tgtEl>
                                        <p:attrNameLst>
                                          <p:attrName>style.visibility</p:attrName>
                                        </p:attrNameLst>
                                      </p:cBhvr>
                                      <p:to>
                                        <p:strVal val="visible"/>
                                      </p:to>
                                    </p:set>
                                    <p:anim calcmode="lin" valueType="num">
                                      <p:cBhvr additive="base">
                                        <p:cTn id="59"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17">
                                            <p:txEl>
                                              <p:pRg st="0" end="0"/>
                                            </p:txEl>
                                          </p:spTgt>
                                        </p:tgtEl>
                                        <p:attrNameLst>
                                          <p:attrName>ppt_y</p:attrName>
                                        </p:attrNameLst>
                                      </p:cBhvr>
                                      <p:tavLst>
                                        <p:tav tm="0">
                                          <p:val>
                                            <p:strVal val="#ppt_y"/>
                                          </p:val>
                                        </p:tav>
                                        <p:tav tm="100000">
                                          <p:val>
                                            <p:strVal val="#ppt_y"/>
                                          </p:val>
                                        </p:tav>
                                      </p:tavLst>
                                    </p:anim>
                                  </p:childTnLst>
                                </p:cTn>
                              </p:par>
                              <p:par>
                                <p:cTn id="61" presetID="2" presetClass="entr" presetSubtype="4" decel="100000" fill="hold" grpId="0" nodeType="withEffect">
                                  <p:stCondLst>
                                    <p:cond delay="250"/>
                                  </p:stCondLst>
                                  <p:childTnLst>
                                    <p:set>
                                      <p:cBhvr>
                                        <p:cTn id="62" dur="1" fill="hold">
                                          <p:stCondLst>
                                            <p:cond delay="0"/>
                                          </p:stCondLst>
                                        </p:cTn>
                                        <p:tgtEl>
                                          <p:spTgt spid="18"/>
                                        </p:tgtEl>
                                        <p:attrNameLst>
                                          <p:attrName>style.visibility</p:attrName>
                                        </p:attrNameLst>
                                      </p:cBhvr>
                                      <p:to>
                                        <p:strVal val="visible"/>
                                      </p:to>
                                    </p:set>
                                    <p:anim calcmode="lin" valueType="num">
                                      <p:cBhvr additive="base">
                                        <p:cTn id="63" dur="500" fill="hold"/>
                                        <p:tgtEl>
                                          <p:spTgt spid="18"/>
                                        </p:tgtEl>
                                        <p:attrNameLst>
                                          <p:attrName>ppt_x</p:attrName>
                                        </p:attrNameLst>
                                      </p:cBhvr>
                                      <p:tavLst>
                                        <p:tav tm="0">
                                          <p:val>
                                            <p:strVal val="#ppt_x"/>
                                          </p:val>
                                        </p:tav>
                                        <p:tav tm="100000">
                                          <p:val>
                                            <p:strVal val="#ppt_x"/>
                                          </p:val>
                                        </p:tav>
                                      </p:tavLst>
                                    </p:anim>
                                    <p:anim calcmode="lin" valueType="num">
                                      <p:cBhvr additive="base">
                                        <p:cTn id="64" dur="500" fill="hold"/>
                                        <p:tgtEl>
                                          <p:spTgt spid="18"/>
                                        </p:tgtEl>
                                        <p:attrNameLst>
                                          <p:attrName>ppt_y</p:attrName>
                                        </p:attrNameLst>
                                      </p:cBhvr>
                                      <p:tavLst>
                                        <p:tav tm="0">
                                          <p:val>
                                            <p:strVal val="1+#ppt_h/2"/>
                                          </p:val>
                                        </p:tav>
                                        <p:tav tm="100000">
                                          <p:val>
                                            <p:strVal val="#ppt_y"/>
                                          </p:val>
                                        </p:tav>
                                      </p:tavLst>
                                    </p:anim>
                                  </p:childTnLst>
                                </p:cTn>
                              </p:par>
                              <p:par>
                                <p:cTn id="65" presetID="2" presetClass="entr" presetSubtype="2" decel="100000" fill="hold" grpId="0" nodeType="withEffect">
                                  <p:stCondLst>
                                    <p:cond delay="250"/>
                                  </p:stCondLst>
                                  <p:childTnLst>
                                    <p:set>
                                      <p:cBhvr>
                                        <p:cTn id="66" dur="1" fill="hold">
                                          <p:stCondLst>
                                            <p:cond delay="0"/>
                                          </p:stCondLst>
                                        </p:cTn>
                                        <p:tgtEl>
                                          <p:spTgt spid="19"/>
                                        </p:tgtEl>
                                        <p:attrNameLst>
                                          <p:attrName>style.visibility</p:attrName>
                                        </p:attrNameLst>
                                      </p:cBhvr>
                                      <p:to>
                                        <p:strVal val="visible"/>
                                      </p:to>
                                    </p:set>
                                    <p:anim calcmode="lin" valueType="num">
                                      <p:cBhvr additive="base">
                                        <p:cTn id="67" dur="500" fill="hold"/>
                                        <p:tgtEl>
                                          <p:spTgt spid="19"/>
                                        </p:tgtEl>
                                        <p:attrNameLst>
                                          <p:attrName>ppt_x</p:attrName>
                                        </p:attrNameLst>
                                      </p:cBhvr>
                                      <p:tavLst>
                                        <p:tav tm="0">
                                          <p:val>
                                            <p:strVal val="1+#ppt_w/2"/>
                                          </p:val>
                                        </p:tav>
                                        <p:tav tm="100000">
                                          <p:val>
                                            <p:strVal val="#ppt_x"/>
                                          </p:val>
                                        </p:tav>
                                      </p:tavLst>
                                    </p:anim>
                                    <p:anim calcmode="lin" valueType="num">
                                      <p:cBhvr additive="base">
                                        <p:cTn id="6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8"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0-#ppt_w/2"/>
                          </p:val>
                        </p:tav>
                        <p:tav tm="100000">
                          <p:val>
                            <p:strVal val="#ppt_x"/>
                          </p:val>
                        </p:tav>
                      </p:tavLst>
                    </p:anim>
                    <p:anim calcmode="lin" valueType="num">
                      <p:cBhvr additive="base">
                        <p:cTn dur="500" fill="hold"/>
                        <p:tgtEl>
                          <p:spTgt spid="5"/>
                        </p:tgtEl>
                        <p:attrNameLst>
                          <p:attrName>ppt_y</p:attrName>
                        </p:attrNameLst>
                      </p:cBhvr>
                      <p:tavLst>
                        <p:tav tm="0">
                          <p:val>
                            <p:strVal val="#ppt_y"/>
                          </p:val>
                        </p:tav>
                        <p:tav tm="100000">
                          <p:val>
                            <p:strVal val="#ppt_y"/>
                          </p:val>
                        </p:tav>
                      </p:tavLst>
                    </p:anim>
                  </p:childTnLst>
                </p:cTn>
              </p:par>
            </p:tnLst>
          </p:tmpl>
        </p:tmplLst>
      </p:bldP>
      <p:bldP spid="6" grpId="0" animBg="1"/>
      <p:bldP spid="7" grpId="0">
        <p:tmplLst>
          <p:tmpl>
            <p:tnLst>
              <p:par>
                <p:cTn presetID="2" presetClass="entr" presetSubtype="2"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1+#ppt_w/2"/>
                          </p:val>
                        </p:tav>
                        <p:tav tm="100000">
                          <p:val>
                            <p:strVal val="#ppt_x"/>
                          </p:val>
                        </p:tav>
                      </p:tavLst>
                    </p:anim>
                    <p:anim calcmode="lin" valueType="num">
                      <p:cBhvr additive="base">
                        <p:cTn dur="500" fill="hold"/>
                        <p:tgtEl>
                          <p:spTgt spid="7"/>
                        </p:tgtEl>
                        <p:attrNameLst>
                          <p:attrName>ppt_y</p:attrName>
                        </p:attrNameLst>
                      </p:cBhvr>
                      <p:tavLst>
                        <p:tav tm="0">
                          <p:val>
                            <p:strVal val="#ppt_y"/>
                          </p:val>
                        </p:tav>
                        <p:tav tm="100000">
                          <p:val>
                            <p:strVal val="#ppt_y"/>
                          </p:val>
                        </p:tav>
                      </p:tavLst>
                    </p:anim>
                  </p:childTnLst>
                </p:cTn>
              </p:par>
            </p:tnLst>
          </p:tmpl>
        </p:tmplLst>
      </p:bldP>
      <p:bldP spid="8" grpId="0" build="p">
        <p:tmplLst>
          <p:tmpl lvl="1">
            <p:tnLst>
              <p:par>
                <p:cTn presetID="2" presetClass="entr" presetSubtype="8" decel="100000" fill="hold" nodeType="after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0-#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9" grpId="0" animBg="1"/>
      <p:bldP spid="10" grpId="0">
        <p:tmplLst>
          <p:tmpl>
            <p:tnLst>
              <p:par>
                <p:cTn presetID="2" presetClass="entr" presetSubtype="2" decel="100000" fill="hold" nodeType="withEffect">
                  <p:stCondLst>
                    <p:cond delay="25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1+#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 presetClass="entr" presetSubtype="8" decel="100000" fill="hold" nodeType="afterEffect">
                  <p:stCondLst>
                    <p:cond delay="25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0-#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2" grpId="0" animBg="1"/>
      <p:bldP spid="13" grpId="0">
        <p:tmplLst>
          <p:tmpl>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8" decel="100000" fill="hold" nodeType="after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16" grpId="0">
        <p:tmplLst>
          <p:tmpl>
            <p:tnLst>
              <p:par>
                <p:cTn presetID="2" presetClass="entr" presetSubtype="2" decel="100000"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 presetClass="entr" presetSubtype="8" decel="100000" fill="hold" nodeType="afterEffect">
                  <p:stCondLst>
                    <p:cond delay="2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animBg="1"/>
      <p:bldP spid="19" grpId="0">
        <p:tmplLst>
          <p:tmpl>
            <p:tnLst>
              <p:par>
                <p:cTn presetID="2" presetClass="entr" presetSubtype="2"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No Contents - 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‹N°›</a:t>
            </a:fld>
            <a:endParaRPr lang="en-US" dirty="0"/>
          </a:p>
        </p:txBody>
      </p:sp>
      <p:sp>
        <p:nvSpPr>
          <p:cNvPr id="7" name="テキスト プレースホルダー 11"/>
          <p:cNvSpPr>
            <a:spLocks noGrp="1"/>
          </p:cNvSpPr>
          <p:nvPr>
            <p:ph type="body" sz="quarter" idx="16" hasCustomPrompt="1"/>
          </p:nvPr>
        </p:nvSpPr>
        <p:spPr>
          <a:xfrm>
            <a:off x="2493649" y="7843800"/>
            <a:ext cx="13298280" cy="1350150"/>
          </a:xfrm>
        </p:spPr>
        <p:txBody>
          <a:bodyPr anchor="t">
            <a:noAutofit/>
          </a:bodyPr>
          <a:lstStyle>
            <a:lvl1pPr algn="ctr">
              <a:lnSpc>
                <a:spcPct val="120000"/>
              </a:lnSpc>
              <a:defRPr sz="2000">
                <a:solidFill>
                  <a:schemeClr val="tx1"/>
                </a:solidFill>
                <a:latin typeface="+mn-lt"/>
              </a:defRPr>
            </a:lvl1pPr>
          </a:lstStyle>
          <a:p>
            <a:pPr lvl="0"/>
            <a:r>
              <a:rPr lang="en-US" altLang="ja-JP" dirty="0" smtClean="0"/>
              <a:t>Text Here</a:t>
            </a:r>
            <a:endParaRPr lang="en-US" dirty="0"/>
          </a:p>
        </p:txBody>
      </p:sp>
      <p:sp>
        <p:nvSpPr>
          <p:cNvPr id="8" name="テキスト プレースホルダー 11"/>
          <p:cNvSpPr>
            <a:spLocks noGrp="1"/>
          </p:cNvSpPr>
          <p:nvPr>
            <p:ph type="body" sz="quarter" idx="17" hasCustomPrompt="1"/>
          </p:nvPr>
        </p:nvSpPr>
        <p:spPr>
          <a:xfrm>
            <a:off x="2493649" y="7167104"/>
            <a:ext cx="13298280" cy="773203"/>
          </a:xfrm>
        </p:spPr>
        <p:txBody>
          <a:bodyPr anchor="t">
            <a:noAutofit/>
          </a:bodyPr>
          <a:lstStyle>
            <a:lvl1pPr algn="ctr">
              <a:lnSpc>
                <a:spcPct val="120000"/>
              </a:lnSpc>
              <a:defRPr sz="3200" spc="300">
                <a:solidFill>
                  <a:schemeClr val="accent1"/>
                </a:solidFill>
                <a:latin typeface="+mj-lt"/>
              </a:defRPr>
            </a:lvl1pPr>
          </a:lstStyle>
          <a:p>
            <a:pPr lvl="0"/>
            <a:r>
              <a:rPr lang="en-US" altLang="ja-JP" dirty="0" smtClean="0"/>
              <a:t>TEXT HERE</a:t>
            </a:r>
            <a:endParaRPr lang="en-US" dirty="0"/>
          </a:p>
        </p:txBody>
      </p:sp>
    </p:spTree>
    <p:extLst>
      <p:ext uri="{BB962C8B-B14F-4D97-AF65-F5344CB8AC3E}">
        <p14:creationId xmlns:p14="http://schemas.microsoft.com/office/powerpoint/2010/main" val="117088221"/>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No Contents - 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‹N°›</a:t>
            </a:fld>
            <a:endParaRPr lang="en-US" dirty="0"/>
          </a:p>
        </p:txBody>
      </p:sp>
      <p:sp>
        <p:nvSpPr>
          <p:cNvPr id="7" name="テキスト プレースホルダー 11"/>
          <p:cNvSpPr>
            <a:spLocks noGrp="1"/>
          </p:cNvSpPr>
          <p:nvPr>
            <p:ph type="body" sz="quarter" idx="16" hasCustomPrompt="1"/>
          </p:nvPr>
        </p:nvSpPr>
        <p:spPr>
          <a:xfrm>
            <a:off x="998488" y="7798795"/>
            <a:ext cx="7762453" cy="1350150"/>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
        <p:nvSpPr>
          <p:cNvPr id="8" name="テキスト プレースホルダー 11"/>
          <p:cNvSpPr>
            <a:spLocks noGrp="1"/>
          </p:cNvSpPr>
          <p:nvPr>
            <p:ph type="body" sz="quarter" idx="17" hasCustomPrompt="1"/>
          </p:nvPr>
        </p:nvSpPr>
        <p:spPr>
          <a:xfrm>
            <a:off x="998488" y="7167104"/>
            <a:ext cx="7762453"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smtClean="0"/>
              <a:t>TEXT HERE</a:t>
            </a:r>
            <a:endParaRPr lang="en-US" dirty="0"/>
          </a:p>
        </p:txBody>
      </p:sp>
      <p:sp>
        <p:nvSpPr>
          <p:cNvPr id="9" name="テキスト プレースホルダー 11"/>
          <p:cNvSpPr>
            <a:spLocks noGrp="1"/>
          </p:cNvSpPr>
          <p:nvPr>
            <p:ph type="body" sz="quarter" idx="18" hasCustomPrompt="1"/>
          </p:nvPr>
        </p:nvSpPr>
        <p:spPr>
          <a:xfrm>
            <a:off x="9491699" y="7790558"/>
            <a:ext cx="7762453" cy="1350150"/>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
        <p:nvSpPr>
          <p:cNvPr id="10" name="テキスト プレースホルダー 11"/>
          <p:cNvSpPr>
            <a:spLocks noGrp="1"/>
          </p:cNvSpPr>
          <p:nvPr>
            <p:ph type="body" sz="quarter" idx="19" hasCustomPrompt="1"/>
          </p:nvPr>
        </p:nvSpPr>
        <p:spPr>
          <a:xfrm>
            <a:off x="9491699" y="7158867"/>
            <a:ext cx="7762453"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smtClean="0"/>
              <a:t>TEXT HERE</a:t>
            </a:r>
            <a:endParaRPr lang="en-US" dirty="0"/>
          </a:p>
        </p:txBody>
      </p:sp>
    </p:spTree>
    <p:extLst>
      <p:ext uri="{BB962C8B-B14F-4D97-AF65-F5344CB8AC3E}">
        <p14:creationId xmlns:p14="http://schemas.microsoft.com/office/powerpoint/2010/main" val="268940933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Contents - BG">
    <p:spTree>
      <p:nvGrpSpPr>
        <p:cNvPr id="1" name=""/>
        <p:cNvGrpSpPr/>
        <p:nvPr/>
      </p:nvGrpSpPr>
      <p:grpSpPr>
        <a:xfrm>
          <a:off x="0" y="0"/>
          <a:ext cx="0" cy="0"/>
          <a:chOff x="0" y="0"/>
          <a:chExt cx="0" cy="0"/>
        </a:xfrm>
      </p:grpSpPr>
      <p:sp>
        <p:nvSpPr>
          <p:cNvPr id="4" name="正方形/長方形 3"/>
          <p:cNvSpPr/>
          <p:nvPr userDrawn="1"/>
        </p:nvSpPr>
        <p:spPr>
          <a:xfrm>
            <a:off x="0" y="0"/>
            <a:ext cx="18286413" cy="10287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521853924"/>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No Contents - 2 Columns - Righ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‹N°›</a:t>
            </a:fld>
            <a:endParaRPr lang="en-US" dirty="0"/>
          </a:p>
        </p:txBody>
      </p:sp>
      <p:sp>
        <p:nvSpPr>
          <p:cNvPr id="7" name="テキスト プレースホルダー 11"/>
          <p:cNvSpPr>
            <a:spLocks noGrp="1"/>
          </p:cNvSpPr>
          <p:nvPr>
            <p:ph type="body" sz="quarter" idx="16" hasCustomPrompt="1"/>
          </p:nvPr>
        </p:nvSpPr>
        <p:spPr>
          <a:xfrm>
            <a:off x="9491699" y="6540276"/>
            <a:ext cx="7762453" cy="2068609"/>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
        <p:nvSpPr>
          <p:cNvPr id="8" name="テキスト プレースホルダー 11"/>
          <p:cNvSpPr>
            <a:spLocks noGrp="1"/>
          </p:cNvSpPr>
          <p:nvPr>
            <p:ph type="body" sz="quarter" idx="17" hasCustomPrompt="1"/>
          </p:nvPr>
        </p:nvSpPr>
        <p:spPr>
          <a:xfrm>
            <a:off x="9491699" y="5908586"/>
            <a:ext cx="7762453"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smtClean="0"/>
              <a:t>TEXT HERE</a:t>
            </a:r>
            <a:endParaRPr lang="en-US" dirty="0"/>
          </a:p>
        </p:txBody>
      </p:sp>
      <p:sp>
        <p:nvSpPr>
          <p:cNvPr id="9" name="テキスト プレースホルダー 11"/>
          <p:cNvSpPr>
            <a:spLocks noGrp="1"/>
          </p:cNvSpPr>
          <p:nvPr>
            <p:ph type="body" sz="quarter" idx="18" hasCustomPrompt="1"/>
          </p:nvPr>
        </p:nvSpPr>
        <p:spPr>
          <a:xfrm>
            <a:off x="9491699" y="3209905"/>
            <a:ext cx="7762453" cy="2068609"/>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
        <p:nvSpPr>
          <p:cNvPr id="10" name="テキスト プレースホルダー 11"/>
          <p:cNvSpPr>
            <a:spLocks noGrp="1"/>
          </p:cNvSpPr>
          <p:nvPr>
            <p:ph type="body" sz="quarter" idx="19" hasCustomPrompt="1"/>
          </p:nvPr>
        </p:nvSpPr>
        <p:spPr>
          <a:xfrm>
            <a:off x="9491699" y="2578215"/>
            <a:ext cx="7762453" cy="773203"/>
          </a:xfrm>
        </p:spPr>
        <p:txBody>
          <a:bodyPr anchor="t">
            <a:noAutofit/>
          </a:bodyPr>
          <a:lstStyle>
            <a:lvl1pPr algn="l">
              <a:lnSpc>
                <a:spcPct val="120000"/>
              </a:lnSpc>
              <a:defRPr sz="3200" spc="300">
                <a:solidFill>
                  <a:schemeClr val="accent1"/>
                </a:solidFill>
                <a:latin typeface="+mj-lt"/>
              </a:defRPr>
            </a:lvl1pPr>
          </a:lstStyle>
          <a:p>
            <a:pPr lvl="0"/>
            <a:r>
              <a:rPr lang="en-US" altLang="ja-JP" dirty="0" smtClean="0"/>
              <a:t>TEXT HERE</a:t>
            </a:r>
            <a:endParaRPr lang="en-US" dirty="0"/>
          </a:p>
        </p:txBody>
      </p:sp>
    </p:spTree>
    <p:extLst>
      <p:ext uri="{BB962C8B-B14F-4D97-AF65-F5344CB8AC3E}">
        <p14:creationId xmlns:p14="http://schemas.microsoft.com/office/powerpoint/2010/main" val="359224395"/>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37261" y="192950"/>
            <a:ext cx="16741860" cy="1125125"/>
          </a:xfrm>
        </p:spPr>
        <p:txBody>
          <a:bodyPr/>
          <a:lstStyle>
            <a:lvl1pPr>
              <a:defRPr spc="1500" baseline="0"/>
            </a:lvl1p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‹N°›</a:t>
            </a:fld>
            <a:endParaRPr lang="en-US" dirty="0"/>
          </a:p>
        </p:txBody>
      </p:sp>
    </p:spTree>
    <p:extLst>
      <p:ext uri="{BB962C8B-B14F-4D97-AF65-F5344CB8AC3E}">
        <p14:creationId xmlns:p14="http://schemas.microsoft.com/office/powerpoint/2010/main" val="3187767635"/>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No Contents - BG">
    <p:spTree>
      <p:nvGrpSpPr>
        <p:cNvPr id="1" name=""/>
        <p:cNvGrpSpPr/>
        <p:nvPr/>
      </p:nvGrpSpPr>
      <p:grpSpPr>
        <a:xfrm>
          <a:off x="0" y="0"/>
          <a:ext cx="0" cy="0"/>
          <a:chOff x="0" y="0"/>
          <a:chExt cx="0" cy="0"/>
        </a:xfrm>
      </p:grpSpPr>
      <p:sp>
        <p:nvSpPr>
          <p:cNvPr id="4" name="正方形/長方形 3"/>
          <p:cNvSpPr/>
          <p:nvPr userDrawn="1"/>
        </p:nvSpPr>
        <p:spPr>
          <a:xfrm>
            <a:off x="0" y="0"/>
            <a:ext cx="18286413" cy="10287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521853924"/>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ection Break 1">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6413" cy="10287000"/>
          </a:xfrm>
        </p:spPr>
        <p:txBody>
          <a:bodyPr/>
          <a:lstStyle>
            <a:lvl1pPr>
              <a:defRPr baseline="0"/>
            </a:lvl1pPr>
          </a:lstStyle>
          <a:p>
            <a:r>
              <a:rPr kumimoji="1" lang="en-US" altLang="ja-JP" dirty="0" smtClean="0"/>
              <a:t>Add an image</a:t>
            </a:r>
            <a:endParaRPr kumimoji="1" lang="ja-JP" altLang="en-US" dirty="0"/>
          </a:p>
        </p:txBody>
      </p:sp>
      <p:sp>
        <p:nvSpPr>
          <p:cNvPr id="6" name="テキスト プレースホルダー 5"/>
          <p:cNvSpPr>
            <a:spLocks noGrp="1"/>
          </p:cNvSpPr>
          <p:nvPr>
            <p:ph type="body" sz="quarter" idx="11" hasCustomPrompt="1"/>
          </p:nvPr>
        </p:nvSpPr>
        <p:spPr>
          <a:xfrm>
            <a:off x="772276" y="3748345"/>
            <a:ext cx="5850650" cy="5850650"/>
          </a:xfrm>
          <a:prstGeom prst="ellipse">
            <a:avLst/>
          </a:prstGeom>
          <a:solidFill>
            <a:schemeClr val="accent1">
              <a:alpha val="69000"/>
            </a:schemeClr>
          </a:solidFill>
        </p:spPr>
        <p:txBody>
          <a:bodyPr/>
          <a:lstStyle>
            <a:lvl1pPr>
              <a:defRPr baseline="0"/>
            </a:lvl1pPr>
          </a:lstStyle>
          <a:p>
            <a:pPr lvl="0"/>
            <a:r>
              <a:rPr kumimoji="1" lang="en-US" altLang="ja-JP" dirty="0" smtClean="0"/>
              <a:t> </a:t>
            </a:r>
            <a:endParaRPr kumimoji="1" lang="ja-JP" altLang="en-US" dirty="0" smtClean="0"/>
          </a:p>
        </p:txBody>
      </p:sp>
      <p:sp>
        <p:nvSpPr>
          <p:cNvPr id="7" name="図プレースホルダー 7"/>
          <p:cNvSpPr>
            <a:spLocks noGrp="1"/>
          </p:cNvSpPr>
          <p:nvPr>
            <p:ph type="pic" sz="quarter" idx="18" hasCustomPrompt="1"/>
          </p:nvPr>
        </p:nvSpPr>
        <p:spPr>
          <a:xfrm>
            <a:off x="2707556" y="4783525"/>
            <a:ext cx="2070165" cy="2070165"/>
          </a:xfrm>
        </p:spPr>
        <p:txBody>
          <a:bodyPr>
            <a:normAutofit/>
          </a:bodyPr>
          <a:lstStyle>
            <a:lvl1pPr>
              <a:defRPr sz="1600"/>
            </a:lvl1pPr>
          </a:lstStyle>
          <a:p>
            <a:r>
              <a:rPr kumimoji="1" lang="en-US" altLang="ja-JP" dirty="0" smtClean="0"/>
              <a:t>ICON</a:t>
            </a:r>
            <a:endParaRPr kumimoji="1" lang="ja-JP" altLang="en-US" dirty="0"/>
          </a:p>
        </p:txBody>
      </p:sp>
      <p:sp>
        <p:nvSpPr>
          <p:cNvPr id="8" name="タイトル 1"/>
          <p:cNvSpPr>
            <a:spLocks noGrp="1"/>
          </p:cNvSpPr>
          <p:nvPr>
            <p:ph type="ctrTitle" hasCustomPrompt="1"/>
          </p:nvPr>
        </p:nvSpPr>
        <p:spPr>
          <a:xfrm>
            <a:off x="907291" y="6808685"/>
            <a:ext cx="5580620" cy="1189757"/>
          </a:xfrm>
          <a:prstGeom prst="rect">
            <a:avLst/>
          </a:prstGeom>
        </p:spPr>
        <p:txBody>
          <a:bodyPr anchor="t"/>
          <a:lstStyle>
            <a:lvl1pPr algn="ctr">
              <a:lnSpc>
                <a:spcPct val="100000"/>
              </a:lnSpc>
              <a:defRPr sz="4000" spc="600" baseline="0">
                <a:solidFill>
                  <a:schemeClr val="bg1"/>
                </a:solidFill>
                <a:latin typeface="+mj-lt"/>
              </a:defRPr>
            </a:lvl1pPr>
          </a:lstStyle>
          <a:p>
            <a:r>
              <a:rPr lang="en-US" altLang="ja-JP" dirty="0" smtClean="0"/>
              <a:t>SECTION TITLE</a:t>
            </a:r>
            <a:endParaRPr lang="en-US" dirty="0"/>
          </a:p>
        </p:txBody>
      </p:sp>
    </p:spTree>
    <p:extLst>
      <p:ext uri="{BB962C8B-B14F-4D97-AF65-F5344CB8AC3E}">
        <p14:creationId xmlns:p14="http://schemas.microsoft.com/office/powerpoint/2010/main" val="3913709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4" presetClass="entr" presetSubtype="10" fill="hold" grpId="0" nodeType="afterEffect">
                                  <p:stCondLst>
                                    <p:cond delay="25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par>
                                <p:cTn id="12" presetID="14" presetClass="entr" presetSubtype="10" fill="hold" grpId="0" nodeType="withEffect">
                                  <p:stCondLst>
                                    <p:cond delay="250"/>
                                  </p:stCondLst>
                                  <p:childTnLst>
                                    <p:set>
                                      <p:cBhvr>
                                        <p:cTn id="13" dur="1" fill="hold">
                                          <p:stCondLst>
                                            <p:cond delay="0"/>
                                          </p:stCondLst>
                                        </p:cTn>
                                        <p:tgtEl>
                                          <p:spTgt spid="8"/>
                                        </p:tgtEl>
                                        <p:attrNameLst>
                                          <p:attrName>style.visibility</p:attrName>
                                        </p:attrNameLst>
                                      </p:cBhvr>
                                      <p:to>
                                        <p:strVal val="visible"/>
                                      </p:to>
                                    </p:set>
                                    <p:animEffect transition="in" filter="randombar(horizontal)">
                                      <p:cBhvr>
                                        <p:cTn id="14" dur="500"/>
                                        <p:tgtEl>
                                          <p:spTgt spid="8"/>
                                        </p:tgtEl>
                                      </p:cBhvr>
                                    </p:animEffect>
                                  </p:childTnLst>
                                </p:cTn>
                              </p:par>
                              <p:par>
                                <p:cTn id="15" presetID="14" presetClass="entr" presetSubtype="10" fill="hold" grpId="0" nodeType="withEffect">
                                  <p:stCondLst>
                                    <p:cond delay="250"/>
                                  </p:stCondLst>
                                  <p:childTnLst>
                                    <p:set>
                                      <p:cBhvr>
                                        <p:cTn id="16" dur="1" fill="hold">
                                          <p:stCondLst>
                                            <p:cond delay="0"/>
                                          </p:stCondLst>
                                        </p:cTn>
                                        <p:tgtEl>
                                          <p:spTgt spid="6">
                                            <p:bg/>
                                          </p:spTgt>
                                        </p:tgtEl>
                                        <p:attrNameLst>
                                          <p:attrName>style.visibility</p:attrName>
                                        </p:attrNameLst>
                                      </p:cBhvr>
                                      <p:to>
                                        <p:strVal val="visible"/>
                                      </p:to>
                                    </p:set>
                                    <p:animEffect transition="in" filter="randombar(horizontal)">
                                      <p:cBhvr>
                                        <p:cTn id="17" dur="500"/>
                                        <p:tgtEl>
                                          <p:spTgt spid="6">
                                            <p:bg/>
                                          </p:spTgt>
                                        </p:tgtEl>
                                      </p:cBhvr>
                                    </p:animEffect>
                                  </p:childTnLst>
                                </p:cTn>
                              </p:par>
                              <p:par>
                                <p:cTn id="18" presetID="14" presetClass="entr" presetSubtype="10" fill="hold" grpId="0" nodeType="withEffect">
                                  <p:stCondLst>
                                    <p:cond delay="25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randombar(horizontal)">
                                      <p:cBhvr>
                                        <p:cTn id="20"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uild="p" animBg="1">
        <p:tmplLst>
          <p:tmpl>
            <p:tnLst>
              <p:par>
                <p:cTn presetID="14" presetClass="entr" presetSubtype="1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randombar(horizontal)">
                      <p:cBhvr>
                        <p:cTn dur="500"/>
                        <p:tgtEl>
                          <p:spTgt spid="6"/>
                        </p:tgtEl>
                      </p:cBhvr>
                    </p:animEffect>
                  </p:childTnLst>
                </p:cTn>
              </p:par>
            </p:tnLst>
          </p:tmpl>
          <p:tmpl lvl="1">
            <p:tnLst>
              <p:par>
                <p:cTn presetID="14" presetClass="entr" presetSubtype="1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Effect transition="in" filter="randombar(horizontal)">
                      <p:cBhvr>
                        <p:cTn dur="500"/>
                        <p:tgtEl>
                          <p:spTgt spid="6"/>
                        </p:tgtEl>
                      </p:cBhvr>
                    </p:animEffect>
                  </p:childTnLst>
                </p:cTn>
              </p:par>
            </p:tnLst>
          </p:tmpl>
        </p:tmplLst>
      </p:bldP>
      <p:bldP spid="7" grpId="0"/>
      <p:bldP spid="8" grpId="0"/>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Section Break 2">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6413" cy="10287000"/>
          </a:xfrm>
        </p:spPr>
        <p:txBody>
          <a:bodyPr/>
          <a:lstStyle>
            <a:lvl1pPr>
              <a:defRPr baseline="0"/>
            </a:lvl1pPr>
          </a:lstStyle>
          <a:p>
            <a:r>
              <a:rPr kumimoji="1" lang="en-US" altLang="ja-JP" dirty="0" smtClean="0"/>
              <a:t>Add an image</a:t>
            </a:r>
            <a:endParaRPr kumimoji="1" lang="ja-JP" altLang="en-US" dirty="0"/>
          </a:p>
        </p:txBody>
      </p:sp>
      <p:sp>
        <p:nvSpPr>
          <p:cNvPr id="9" name="テキスト プレースホルダー 5"/>
          <p:cNvSpPr>
            <a:spLocks noGrp="1"/>
          </p:cNvSpPr>
          <p:nvPr>
            <p:ph type="body" sz="quarter" idx="11" hasCustomPrompt="1"/>
          </p:nvPr>
        </p:nvSpPr>
        <p:spPr>
          <a:xfrm>
            <a:off x="11618481" y="3748345"/>
            <a:ext cx="5850650" cy="5850650"/>
          </a:xfrm>
          <a:prstGeom prst="ellipse">
            <a:avLst/>
          </a:prstGeom>
          <a:solidFill>
            <a:schemeClr val="accent1">
              <a:alpha val="69000"/>
            </a:schemeClr>
          </a:solidFill>
        </p:spPr>
        <p:txBody>
          <a:bodyPr/>
          <a:lstStyle>
            <a:lvl1pPr>
              <a:defRPr baseline="0"/>
            </a:lvl1pPr>
          </a:lstStyle>
          <a:p>
            <a:pPr lvl="0"/>
            <a:r>
              <a:rPr kumimoji="1" lang="en-US" altLang="ja-JP" dirty="0" smtClean="0"/>
              <a:t> </a:t>
            </a:r>
            <a:endParaRPr kumimoji="1" lang="ja-JP" altLang="en-US" dirty="0" smtClean="0"/>
          </a:p>
        </p:txBody>
      </p:sp>
      <p:sp>
        <p:nvSpPr>
          <p:cNvPr id="10" name="図プレースホルダー 7"/>
          <p:cNvSpPr>
            <a:spLocks noGrp="1"/>
          </p:cNvSpPr>
          <p:nvPr>
            <p:ph type="pic" sz="quarter" idx="18" hasCustomPrompt="1"/>
          </p:nvPr>
        </p:nvSpPr>
        <p:spPr>
          <a:xfrm>
            <a:off x="13553761" y="4783525"/>
            <a:ext cx="2070165" cy="2070165"/>
          </a:xfrm>
        </p:spPr>
        <p:txBody>
          <a:bodyPr>
            <a:normAutofit/>
          </a:bodyPr>
          <a:lstStyle>
            <a:lvl1pPr>
              <a:defRPr sz="1600"/>
            </a:lvl1pPr>
          </a:lstStyle>
          <a:p>
            <a:r>
              <a:rPr kumimoji="1" lang="en-US" altLang="ja-JP" dirty="0" smtClean="0"/>
              <a:t>ICON</a:t>
            </a:r>
            <a:endParaRPr kumimoji="1" lang="ja-JP" altLang="en-US" dirty="0"/>
          </a:p>
        </p:txBody>
      </p:sp>
      <p:sp>
        <p:nvSpPr>
          <p:cNvPr id="11" name="タイトル 1"/>
          <p:cNvSpPr>
            <a:spLocks noGrp="1"/>
          </p:cNvSpPr>
          <p:nvPr>
            <p:ph type="ctrTitle" hasCustomPrompt="1"/>
          </p:nvPr>
        </p:nvSpPr>
        <p:spPr>
          <a:xfrm>
            <a:off x="11753496" y="6808685"/>
            <a:ext cx="5580620" cy="1189757"/>
          </a:xfrm>
          <a:prstGeom prst="rect">
            <a:avLst/>
          </a:prstGeom>
        </p:spPr>
        <p:txBody>
          <a:bodyPr anchor="t"/>
          <a:lstStyle>
            <a:lvl1pPr algn="ctr">
              <a:lnSpc>
                <a:spcPct val="100000"/>
              </a:lnSpc>
              <a:defRPr sz="4000" spc="600" baseline="0">
                <a:solidFill>
                  <a:schemeClr val="bg1"/>
                </a:solidFill>
                <a:latin typeface="+mj-lt"/>
              </a:defRPr>
            </a:lvl1pPr>
          </a:lstStyle>
          <a:p>
            <a:r>
              <a:rPr lang="en-US" altLang="ja-JP" dirty="0" smtClean="0"/>
              <a:t>SECTION TITLE</a:t>
            </a:r>
            <a:endParaRPr lang="en-US" dirty="0"/>
          </a:p>
        </p:txBody>
      </p:sp>
    </p:spTree>
    <p:extLst>
      <p:ext uri="{BB962C8B-B14F-4D97-AF65-F5344CB8AC3E}">
        <p14:creationId xmlns:p14="http://schemas.microsoft.com/office/powerpoint/2010/main" val="378027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4" presetClass="entr" presetSubtype="10" fill="hold" grpId="0" nodeType="afterEffect">
                                  <p:stCondLst>
                                    <p:cond delay="250"/>
                                  </p:stCondLst>
                                  <p:childTnLst>
                                    <p:set>
                                      <p:cBhvr>
                                        <p:cTn id="10" dur="1" fill="hold">
                                          <p:stCondLst>
                                            <p:cond delay="0"/>
                                          </p:stCondLst>
                                        </p:cTn>
                                        <p:tgtEl>
                                          <p:spTgt spid="10"/>
                                        </p:tgtEl>
                                        <p:attrNameLst>
                                          <p:attrName>style.visibility</p:attrName>
                                        </p:attrNameLst>
                                      </p:cBhvr>
                                      <p:to>
                                        <p:strVal val="visible"/>
                                      </p:to>
                                    </p:set>
                                    <p:animEffect transition="in" filter="randombar(horizontal)">
                                      <p:cBhvr>
                                        <p:cTn id="11" dur="500"/>
                                        <p:tgtEl>
                                          <p:spTgt spid="10"/>
                                        </p:tgtEl>
                                      </p:cBhvr>
                                    </p:animEffect>
                                  </p:childTnLst>
                                </p:cTn>
                              </p:par>
                              <p:par>
                                <p:cTn id="12" presetID="14" presetClass="entr" presetSubtype="10" fill="hold" grpId="0" nodeType="withEffect">
                                  <p:stCondLst>
                                    <p:cond delay="250"/>
                                  </p:stCondLst>
                                  <p:childTnLst>
                                    <p:set>
                                      <p:cBhvr>
                                        <p:cTn id="13" dur="1" fill="hold">
                                          <p:stCondLst>
                                            <p:cond delay="0"/>
                                          </p:stCondLst>
                                        </p:cTn>
                                        <p:tgtEl>
                                          <p:spTgt spid="11"/>
                                        </p:tgtEl>
                                        <p:attrNameLst>
                                          <p:attrName>style.visibility</p:attrName>
                                        </p:attrNameLst>
                                      </p:cBhvr>
                                      <p:to>
                                        <p:strVal val="visible"/>
                                      </p:to>
                                    </p:set>
                                    <p:animEffect transition="in" filter="randombar(horizontal)">
                                      <p:cBhvr>
                                        <p:cTn id="14" dur="500"/>
                                        <p:tgtEl>
                                          <p:spTgt spid="11"/>
                                        </p:tgtEl>
                                      </p:cBhvr>
                                    </p:animEffect>
                                  </p:childTnLst>
                                </p:cTn>
                              </p:par>
                              <p:par>
                                <p:cTn id="15" presetID="14" presetClass="entr" presetSubtype="10" fill="hold" grpId="0" nodeType="withEffect">
                                  <p:stCondLst>
                                    <p:cond delay="250"/>
                                  </p:stCondLst>
                                  <p:childTnLst>
                                    <p:set>
                                      <p:cBhvr>
                                        <p:cTn id="16" dur="1" fill="hold">
                                          <p:stCondLst>
                                            <p:cond delay="0"/>
                                          </p:stCondLst>
                                        </p:cTn>
                                        <p:tgtEl>
                                          <p:spTgt spid="9">
                                            <p:bg/>
                                          </p:spTgt>
                                        </p:tgtEl>
                                        <p:attrNameLst>
                                          <p:attrName>style.visibility</p:attrName>
                                        </p:attrNameLst>
                                      </p:cBhvr>
                                      <p:to>
                                        <p:strVal val="visible"/>
                                      </p:to>
                                    </p:set>
                                    <p:animEffect transition="in" filter="randombar(horizontal)">
                                      <p:cBhvr>
                                        <p:cTn id="17" dur="500"/>
                                        <p:tgtEl>
                                          <p:spTgt spid="9">
                                            <p:bg/>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25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randombar(horizontal)">
                                      <p:cBhvr>
                                        <p:cTn id="22"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build="p" animBg="1">
        <p:tmplLst>
          <p:tmpl>
            <p:tnLst>
              <p:par>
                <p:cTn presetID="14" presetClass="entr" presetSubtype="10" fill="hold" nodeType="withEffect">
                  <p:stCondLst>
                    <p:cond delay="250"/>
                  </p:stCondLst>
                  <p:childTnLst>
                    <p:set>
                      <p:cBhvr>
                        <p:cTn dur="1" fill="hold">
                          <p:stCondLst>
                            <p:cond delay="0"/>
                          </p:stCondLst>
                        </p:cTn>
                        <p:tgtEl>
                          <p:spTgt spid="9"/>
                        </p:tgtEl>
                        <p:attrNameLst>
                          <p:attrName>style.visibility</p:attrName>
                        </p:attrNameLst>
                      </p:cBhvr>
                      <p:to>
                        <p:strVal val="visible"/>
                      </p:to>
                    </p:set>
                    <p:animEffect transition="in" filter="randombar(horizontal)">
                      <p:cBhvr>
                        <p:cTn dur="500"/>
                        <p:tgtEl>
                          <p:spTgt spid="9"/>
                        </p:tgtEl>
                      </p:cBhvr>
                    </p:animEffect>
                  </p:childTnLst>
                </p:cTn>
              </p:par>
            </p:tnLst>
          </p:tmpl>
          <p:tmpl lvl="1">
            <p:tnLst>
              <p:par>
                <p:cTn presetID="14" presetClass="entr" presetSubtype="10" fill="hold" nodeType="clickEffect">
                  <p:stCondLst>
                    <p:cond delay="250"/>
                  </p:stCondLst>
                  <p:childTnLst>
                    <p:set>
                      <p:cBhvr>
                        <p:cTn dur="1" fill="hold">
                          <p:stCondLst>
                            <p:cond delay="0"/>
                          </p:stCondLst>
                        </p:cTn>
                        <p:tgtEl>
                          <p:spTgt spid="9"/>
                        </p:tgtEl>
                        <p:attrNameLst>
                          <p:attrName>style.visibility</p:attrName>
                        </p:attrNameLst>
                      </p:cBhvr>
                      <p:to>
                        <p:strVal val="visible"/>
                      </p:to>
                    </p:set>
                    <p:animEffect transition="in" filter="randombar(horizontal)">
                      <p:cBhvr>
                        <p:cTn dur="500"/>
                        <p:tgtEl>
                          <p:spTgt spid="9"/>
                        </p:tgtEl>
                      </p:cBhvr>
                    </p:animEffect>
                  </p:childTnLst>
                </p:cTn>
              </p:par>
            </p:tnLst>
          </p:tmpl>
        </p:tmplLst>
      </p:bldP>
      <p:bldP spid="10" grpId="0"/>
      <p:bldP spid="11" grpId="0"/>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Big Image and 3 Icons">
    <p:spTree>
      <p:nvGrpSpPr>
        <p:cNvPr id="1" name=""/>
        <p:cNvGrpSpPr/>
        <p:nvPr/>
      </p:nvGrpSpPr>
      <p:grpSpPr>
        <a:xfrm>
          <a:off x="0" y="0"/>
          <a:ext cx="0" cy="0"/>
          <a:chOff x="0" y="0"/>
          <a:chExt cx="0" cy="0"/>
        </a:xfrm>
      </p:grpSpPr>
      <p:sp>
        <p:nvSpPr>
          <p:cNvPr id="9" name="正方形/長方形 8"/>
          <p:cNvSpPr/>
          <p:nvPr userDrawn="1"/>
        </p:nvSpPr>
        <p:spPr>
          <a:xfrm>
            <a:off x="0" y="6313630"/>
            <a:ext cx="18286413" cy="3973369"/>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図プレースホルダー 6"/>
          <p:cNvSpPr>
            <a:spLocks noGrp="1"/>
          </p:cNvSpPr>
          <p:nvPr>
            <p:ph type="pic" sz="quarter" idx="10" hasCustomPrompt="1"/>
          </p:nvPr>
        </p:nvSpPr>
        <p:spPr>
          <a:xfrm>
            <a:off x="0" y="0"/>
            <a:ext cx="18286413" cy="6313630"/>
          </a:xfrm>
        </p:spPr>
        <p:txBody>
          <a:bodyPr/>
          <a:lstStyle>
            <a:lvl1pPr>
              <a:defRPr baseline="0"/>
            </a:lvl1pPr>
          </a:lstStyle>
          <a:p>
            <a:r>
              <a:rPr kumimoji="1" lang="en-US" altLang="ja-JP" dirty="0" smtClean="0"/>
              <a:t>Add an image</a:t>
            </a:r>
            <a:endParaRPr kumimoji="1" lang="ja-JP" altLang="en-US" dirty="0"/>
          </a:p>
        </p:txBody>
      </p:sp>
      <p:sp>
        <p:nvSpPr>
          <p:cNvPr id="14" name="テキスト プレースホルダー 4"/>
          <p:cNvSpPr>
            <a:spLocks noGrp="1"/>
          </p:cNvSpPr>
          <p:nvPr>
            <p:ph type="body" sz="quarter" idx="25" hasCustomPrompt="1"/>
          </p:nvPr>
        </p:nvSpPr>
        <p:spPr>
          <a:xfrm>
            <a:off x="7994650" y="5162424"/>
            <a:ext cx="2295525" cy="2295525"/>
          </a:xfrm>
          <a:prstGeom prst="ellipse">
            <a:avLst/>
          </a:prstGeom>
          <a:solidFill>
            <a:schemeClr val="accent1">
              <a:lumMod val="75000"/>
            </a:schemeClr>
          </a:solidFill>
        </p:spPr>
        <p:txBody>
          <a:bodyPr/>
          <a:lstStyle>
            <a:lvl1pPr>
              <a:defRPr baseline="0"/>
            </a:lvl1pPr>
          </a:lstStyle>
          <a:p>
            <a:pPr lvl="0"/>
            <a:r>
              <a:rPr kumimoji="1" lang="en-US" altLang="ja-JP" dirty="0" smtClean="0"/>
              <a:t> </a:t>
            </a:r>
            <a:endParaRPr kumimoji="1" lang="ja-JP" altLang="en-US" dirty="0"/>
          </a:p>
        </p:txBody>
      </p:sp>
      <p:sp>
        <p:nvSpPr>
          <p:cNvPr id="15" name="図プレースホルダー 2"/>
          <p:cNvSpPr>
            <a:spLocks noGrp="1"/>
          </p:cNvSpPr>
          <p:nvPr>
            <p:ph type="pic" sz="quarter" idx="26" hasCustomPrompt="1"/>
          </p:nvPr>
        </p:nvSpPr>
        <p:spPr>
          <a:xfrm>
            <a:off x="8579850" y="5747489"/>
            <a:ext cx="1125125" cy="1125125"/>
          </a:xfrm>
        </p:spPr>
        <p:txBody>
          <a:bodyPr/>
          <a:lstStyle>
            <a:lvl1pPr>
              <a:defRPr/>
            </a:lvl1pPr>
          </a:lstStyle>
          <a:p>
            <a:r>
              <a:rPr kumimoji="1" lang="en-US" altLang="ja-JP" dirty="0" smtClean="0"/>
              <a:t>ICON</a:t>
            </a:r>
            <a:endParaRPr kumimoji="1" lang="ja-JP" altLang="en-US" dirty="0"/>
          </a:p>
        </p:txBody>
      </p:sp>
      <p:sp>
        <p:nvSpPr>
          <p:cNvPr id="16" name="テキスト プレースホルダー 11"/>
          <p:cNvSpPr>
            <a:spLocks noGrp="1"/>
          </p:cNvSpPr>
          <p:nvPr>
            <p:ph type="body" sz="quarter" idx="27" hasCustomPrompt="1"/>
          </p:nvPr>
        </p:nvSpPr>
        <p:spPr>
          <a:xfrm>
            <a:off x="6737980" y="8144099"/>
            <a:ext cx="4808864" cy="1429086"/>
          </a:xfrm>
        </p:spPr>
        <p:txBody>
          <a:bodyPr anchor="t">
            <a:noAutofit/>
          </a:bodyPr>
          <a:lstStyle>
            <a:lvl1pPr algn="ctr">
              <a:lnSpc>
                <a:spcPct val="120000"/>
              </a:lnSpc>
              <a:defRPr sz="1800">
                <a:solidFill>
                  <a:schemeClr val="bg1"/>
                </a:solidFill>
                <a:latin typeface="+mn-lt"/>
              </a:defRPr>
            </a:lvl1pPr>
          </a:lstStyle>
          <a:p>
            <a:pPr lvl="0"/>
            <a:r>
              <a:rPr lang="en-US" altLang="ja-JP" dirty="0" smtClean="0"/>
              <a:t>Text Here</a:t>
            </a:r>
            <a:endParaRPr lang="en-US" dirty="0"/>
          </a:p>
        </p:txBody>
      </p:sp>
      <p:sp>
        <p:nvSpPr>
          <p:cNvPr id="17" name="テキスト プレースホルダー 11"/>
          <p:cNvSpPr>
            <a:spLocks noGrp="1"/>
          </p:cNvSpPr>
          <p:nvPr>
            <p:ph type="body" sz="quarter" idx="28" hasCustomPrompt="1"/>
          </p:nvPr>
        </p:nvSpPr>
        <p:spPr>
          <a:xfrm>
            <a:off x="6737980" y="7564668"/>
            <a:ext cx="4808864" cy="773203"/>
          </a:xfrm>
        </p:spPr>
        <p:txBody>
          <a:bodyPr anchor="t">
            <a:noAutofit/>
          </a:bodyPr>
          <a:lstStyle>
            <a:lvl1pPr algn="ctr">
              <a:lnSpc>
                <a:spcPct val="120000"/>
              </a:lnSpc>
              <a:defRPr sz="3200" spc="300">
                <a:solidFill>
                  <a:schemeClr val="bg1"/>
                </a:solidFill>
                <a:latin typeface="+mj-lt"/>
              </a:defRPr>
            </a:lvl1pPr>
          </a:lstStyle>
          <a:p>
            <a:pPr lvl="0"/>
            <a:r>
              <a:rPr lang="en-US" altLang="ja-JP" dirty="0" smtClean="0"/>
              <a:t>Text Here</a:t>
            </a:r>
            <a:endParaRPr lang="en-US" dirty="0"/>
          </a:p>
        </p:txBody>
      </p:sp>
      <p:sp>
        <p:nvSpPr>
          <p:cNvPr id="18" name="テキスト プレースホルダー 4"/>
          <p:cNvSpPr>
            <a:spLocks noGrp="1"/>
          </p:cNvSpPr>
          <p:nvPr>
            <p:ph type="body" sz="quarter" idx="29" hasCustomPrompt="1"/>
          </p:nvPr>
        </p:nvSpPr>
        <p:spPr>
          <a:xfrm>
            <a:off x="2707491" y="5160640"/>
            <a:ext cx="2295525" cy="2295525"/>
          </a:xfrm>
          <a:prstGeom prst="ellipse">
            <a:avLst/>
          </a:prstGeom>
          <a:solidFill>
            <a:schemeClr val="accent1">
              <a:lumMod val="75000"/>
            </a:schemeClr>
          </a:solidFill>
        </p:spPr>
        <p:txBody>
          <a:bodyPr/>
          <a:lstStyle>
            <a:lvl1pPr>
              <a:defRPr baseline="0"/>
            </a:lvl1pPr>
          </a:lstStyle>
          <a:p>
            <a:pPr lvl="0"/>
            <a:r>
              <a:rPr kumimoji="1" lang="en-US" altLang="ja-JP" dirty="0" smtClean="0"/>
              <a:t> </a:t>
            </a:r>
            <a:endParaRPr kumimoji="1" lang="ja-JP" altLang="en-US" dirty="0"/>
          </a:p>
        </p:txBody>
      </p:sp>
      <p:sp>
        <p:nvSpPr>
          <p:cNvPr id="19" name="図プレースホルダー 2"/>
          <p:cNvSpPr>
            <a:spLocks noGrp="1"/>
          </p:cNvSpPr>
          <p:nvPr>
            <p:ph type="pic" sz="quarter" idx="30" hasCustomPrompt="1"/>
          </p:nvPr>
        </p:nvSpPr>
        <p:spPr>
          <a:xfrm>
            <a:off x="3292691" y="5745705"/>
            <a:ext cx="1125125" cy="1125125"/>
          </a:xfrm>
        </p:spPr>
        <p:txBody>
          <a:bodyPr/>
          <a:lstStyle>
            <a:lvl1pPr>
              <a:defRPr/>
            </a:lvl1pPr>
          </a:lstStyle>
          <a:p>
            <a:r>
              <a:rPr kumimoji="1" lang="en-US" altLang="ja-JP" dirty="0" smtClean="0"/>
              <a:t>ICON</a:t>
            </a:r>
            <a:endParaRPr kumimoji="1" lang="ja-JP" altLang="en-US" dirty="0"/>
          </a:p>
        </p:txBody>
      </p:sp>
      <p:sp>
        <p:nvSpPr>
          <p:cNvPr id="20" name="テキスト プレースホルダー 11"/>
          <p:cNvSpPr>
            <a:spLocks noGrp="1"/>
          </p:cNvSpPr>
          <p:nvPr>
            <p:ph type="body" sz="quarter" idx="31" hasCustomPrompt="1"/>
          </p:nvPr>
        </p:nvSpPr>
        <p:spPr>
          <a:xfrm>
            <a:off x="1450821" y="8142315"/>
            <a:ext cx="4808864" cy="1429086"/>
          </a:xfrm>
        </p:spPr>
        <p:txBody>
          <a:bodyPr anchor="t">
            <a:noAutofit/>
          </a:bodyPr>
          <a:lstStyle>
            <a:lvl1pPr algn="ctr">
              <a:lnSpc>
                <a:spcPct val="120000"/>
              </a:lnSpc>
              <a:defRPr sz="1800">
                <a:solidFill>
                  <a:schemeClr val="bg1"/>
                </a:solidFill>
                <a:latin typeface="+mn-lt"/>
              </a:defRPr>
            </a:lvl1pPr>
          </a:lstStyle>
          <a:p>
            <a:pPr lvl="0"/>
            <a:r>
              <a:rPr lang="en-US" altLang="ja-JP" dirty="0" smtClean="0"/>
              <a:t>Text Here</a:t>
            </a:r>
            <a:endParaRPr lang="en-US" dirty="0"/>
          </a:p>
        </p:txBody>
      </p:sp>
      <p:sp>
        <p:nvSpPr>
          <p:cNvPr id="21" name="テキスト プレースホルダー 11"/>
          <p:cNvSpPr>
            <a:spLocks noGrp="1"/>
          </p:cNvSpPr>
          <p:nvPr>
            <p:ph type="body" sz="quarter" idx="32" hasCustomPrompt="1"/>
          </p:nvPr>
        </p:nvSpPr>
        <p:spPr>
          <a:xfrm>
            <a:off x="1450821" y="7562884"/>
            <a:ext cx="4808864" cy="773203"/>
          </a:xfrm>
        </p:spPr>
        <p:txBody>
          <a:bodyPr anchor="t">
            <a:noAutofit/>
          </a:bodyPr>
          <a:lstStyle>
            <a:lvl1pPr algn="ctr">
              <a:lnSpc>
                <a:spcPct val="120000"/>
              </a:lnSpc>
              <a:defRPr sz="3200" spc="300">
                <a:solidFill>
                  <a:schemeClr val="bg1"/>
                </a:solidFill>
                <a:latin typeface="+mj-lt"/>
              </a:defRPr>
            </a:lvl1pPr>
          </a:lstStyle>
          <a:p>
            <a:pPr lvl="0"/>
            <a:r>
              <a:rPr lang="en-US" altLang="ja-JP" dirty="0" smtClean="0"/>
              <a:t>Text Here</a:t>
            </a:r>
            <a:endParaRPr lang="en-US" dirty="0"/>
          </a:p>
        </p:txBody>
      </p:sp>
      <p:sp>
        <p:nvSpPr>
          <p:cNvPr id="22" name="テキスト プレースホルダー 4"/>
          <p:cNvSpPr>
            <a:spLocks noGrp="1"/>
          </p:cNvSpPr>
          <p:nvPr>
            <p:ph type="body" sz="quarter" idx="33" hasCustomPrompt="1"/>
          </p:nvPr>
        </p:nvSpPr>
        <p:spPr>
          <a:xfrm>
            <a:off x="13286867" y="5157754"/>
            <a:ext cx="2295525" cy="2295525"/>
          </a:xfrm>
          <a:prstGeom prst="ellipse">
            <a:avLst/>
          </a:prstGeom>
          <a:solidFill>
            <a:schemeClr val="accent1">
              <a:lumMod val="75000"/>
            </a:schemeClr>
          </a:solidFill>
        </p:spPr>
        <p:txBody>
          <a:bodyPr/>
          <a:lstStyle>
            <a:lvl1pPr>
              <a:defRPr baseline="0"/>
            </a:lvl1pPr>
          </a:lstStyle>
          <a:p>
            <a:pPr lvl="0"/>
            <a:r>
              <a:rPr kumimoji="1" lang="en-US" altLang="ja-JP" dirty="0" smtClean="0"/>
              <a:t> </a:t>
            </a:r>
            <a:endParaRPr kumimoji="1" lang="ja-JP" altLang="en-US" dirty="0"/>
          </a:p>
        </p:txBody>
      </p:sp>
      <p:sp>
        <p:nvSpPr>
          <p:cNvPr id="23" name="図プレースホルダー 2"/>
          <p:cNvSpPr>
            <a:spLocks noGrp="1"/>
          </p:cNvSpPr>
          <p:nvPr>
            <p:ph type="pic" sz="quarter" idx="34" hasCustomPrompt="1"/>
          </p:nvPr>
        </p:nvSpPr>
        <p:spPr>
          <a:xfrm>
            <a:off x="13872067" y="5742819"/>
            <a:ext cx="1125125" cy="1125125"/>
          </a:xfrm>
        </p:spPr>
        <p:txBody>
          <a:bodyPr/>
          <a:lstStyle>
            <a:lvl1pPr>
              <a:defRPr/>
            </a:lvl1pPr>
          </a:lstStyle>
          <a:p>
            <a:r>
              <a:rPr kumimoji="1" lang="en-US" altLang="ja-JP" dirty="0" smtClean="0"/>
              <a:t>ICON</a:t>
            </a:r>
            <a:endParaRPr kumimoji="1" lang="ja-JP" altLang="en-US" dirty="0"/>
          </a:p>
        </p:txBody>
      </p:sp>
      <p:sp>
        <p:nvSpPr>
          <p:cNvPr id="24" name="テキスト プレースホルダー 11"/>
          <p:cNvSpPr>
            <a:spLocks noGrp="1"/>
          </p:cNvSpPr>
          <p:nvPr>
            <p:ph type="body" sz="quarter" idx="35" hasCustomPrompt="1"/>
          </p:nvPr>
        </p:nvSpPr>
        <p:spPr>
          <a:xfrm>
            <a:off x="12030197" y="8139429"/>
            <a:ext cx="4808864" cy="1429086"/>
          </a:xfrm>
        </p:spPr>
        <p:txBody>
          <a:bodyPr anchor="t">
            <a:noAutofit/>
          </a:bodyPr>
          <a:lstStyle>
            <a:lvl1pPr algn="ctr">
              <a:lnSpc>
                <a:spcPct val="120000"/>
              </a:lnSpc>
              <a:defRPr sz="1800">
                <a:solidFill>
                  <a:schemeClr val="bg1"/>
                </a:solidFill>
                <a:latin typeface="+mn-lt"/>
              </a:defRPr>
            </a:lvl1pPr>
          </a:lstStyle>
          <a:p>
            <a:pPr lvl="0"/>
            <a:r>
              <a:rPr lang="en-US" altLang="ja-JP" dirty="0" smtClean="0"/>
              <a:t>Text Here</a:t>
            </a:r>
            <a:endParaRPr lang="en-US" dirty="0"/>
          </a:p>
        </p:txBody>
      </p:sp>
      <p:sp>
        <p:nvSpPr>
          <p:cNvPr id="25" name="テキスト プレースホルダー 11"/>
          <p:cNvSpPr>
            <a:spLocks noGrp="1"/>
          </p:cNvSpPr>
          <p:nvPr>
            <p:ph type="body" sz="quarter" idx="36" hasCustomPrompt="1"/>
          </p:nvPr>
        </p:nvSpPr>
        <p:spPr>
          <a:xfrm>
            <a:off x="12030197" y="7559998"/>
            <a:ext cx="4808864" cy="773203"/>
          </a:xfrm>
        </p:spPr>
        <p:txBody>
          <a:bodyPr anchor="t">
            <a:noAutofit/>
          </a:bodyPr>
          <a:lstStyle>
            <a:lvl1pPr algn="ctr">
              <a:lnSpc>
                <a:spcPct val="120000"/>
              </a:lnSpc>
              <a:defRPr sz="3200" spc="300">
                <a:solidFill>
                  <a:schemeClr val="bg1"/>
                </a:solidFill>
                <a:latin typeface="+mj-lt"/>
              </a:defRPr>
            </a:lvl1pPr>
          </a:lstStyle>
          <a:p>
            <a:pPr lvl="0"/>
            <a:r>
              <a:rPr lang="en-US" altLang="ja-JP" dirty="0" smtClean="0"/>
              <a:t>Text Here</a:t>
            </a:r>
            <a:endParaRPr lang="en-US" dirty="0"/>
          </a:p>
        </p:txBody>
      </p:sp>
    </p:spTree>
    <p:extLst>
      <p:ext uri="{BB962C8B-B14F-4D97-AF65-F5344CB8AC3E}">
        <p14:creationId xmlns:p14="http://schemas.microsoft.com/office/powerpoint/2010/main" val="3691131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up)">
                                      <p:cBhvr>
                                        <p:cTn id="11" dur="500"/>
                                        <p:tgtEl>
                                          <p:spTgt spid="19"/>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18">
                                            <p:bg/>
                                          </p:spTgt>
                                        </p:tgtEl>
                                        <p:attrNameLst>
                                          <p:attrName>style.visibility</p:attrName>
                                        </p:attrNameLst>
                                      </p:cBhvr>
                                      <p:to>
                                        <p:strVal val="visible"/>
                                      </p:to>
                                    </p:set>
                                    <p:animEffect transition="in" filter="wipe(up)">
                                      <p:cBhvr>
                                        <p:cTn id="14" dur="500"/>
                                        <p:tgtEl>
                                          <p:spTgt spid="18">
                                            <p:bg/>
                                          </p:spTgt>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18">
                                            <p:txEl>
                                              <p:pRg st="0" end="0"/>
                                            </p:txEl>
                                          </p:spTgt>
                                        </p:tgtEl>
                                        <p:attrNameLst>
                                          <p:attrName>style.visibility</p:attrName>
                                        </p:attrNameLst>
                                      </p:cBhvr>
                                      <p:to>
                                        <p:strVal val="visible"/>
                                      </p:to>
                                    </p:set>
                                    <p:animEffect transition="in" filter="wipe(up)">
                                      <p:cBhvr>
                                        <p:cTn id="17" dur="500"/>
                                        <p:tgtEl>
                                          <p:spTgt spid="18">
                                            <p:txEl>
                                              <p:pRg st="0" end="0"/>
                                            </p:txEl>
                                          </p:spTgt>
                                        </p:tgtEl>
                                      </p:cBhvr>
                                    </p:animEffect>
                                  </p:childTnLst>
                                </p:cTn>
                              </p:par>
                            </p:childTnLst>
                          </p:cTn>
                        </p:par>
                        <p:par>
                          <p:cTn id="18" fill="hold">
                            <p:stCondLst>
                              <p:cond delay="1000"/>
                            </p:stCondLst>
                            <p:childTnLst>
                              <p:par>
                                <p:cTn id="19" presetID="2" presetClass="entr" presetSubtype="4" decel="100000" fill="hold" grpId="0" nodeType="afterEffect">
                                  <p:stCondLst>
                                    <p:cond delay="0"/>
                                  </p:stCondLst>
                                  <p:childTnLst>
                                    <p:set>
                                      <p:cBhvr>
                                        <p:cTn id="20" dur="1" fill="hold">
                                          <p:stCondLst>
                                            <p:cond delay="0"/>
                                          </p:stCondLst>
                                        </p:cTn>
                                        <p:tgtEl>
                                          <p:spTgt spid="21">
                                            <p:txEl>
                                              <p:pRg st="0" end="0"/>
                                            </p:txEl>
                                          </p:spTgt>
                                        </p:tgtEl>
                                        <p:attrNameLst>
                                          <p:attrName>style.visibility</p:attrName>
                                        </p:attrNameLst>
                                      </p:cBhvr>
                                      <p:to>
                                        <p:strVal val="visible"/>
                                      </p:to>
                                    </p:set>
                                    <p:anim calcmode="lin" valueType="num">
                                      <p:cBhvr additive="base">
                                        <p:cTn id="21"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1">
                                            <p:txEl>
                                              <p:pRg st="0" end="0"/>
                                            </p:txEl>
                                          </p:spTgt>
                                        </p:tgtEl>
                                        <p:attrNameLst>
                                          <p:attrName>ppt_y</p:attrName>
                                        </p:attrNameLst>
                                      </p:cBhvr>
                                      <p:tavLst>
                                        <p:tav tm="0">
                                          <p:val>
                                            <p:strVal val="1+#ppt_h/2"/>
                                          </p:val>
                                        </p:tav>
                                        <p:tav tm="100000">
                                          <p:val>
                                            <p:strVal val="#ppt_y"/>
                                          </p:val>
                                        </p:tav>
                                      </p:tavLst>
                                    </p:anim>
                                  </p:childTnLst>
                                </p:cTn>
                              </p:par>
                              <p:par>
                                <p:cTn id="23" presetID="2" presetClass="entr" presetSubtype="4" decel="100000" fill="hold" grpId="0" nodeType="withEffect">
                                  <p:stCondLst>
                                    <p:cond delay="0"/>
                                  </p:stCondLst>
                                  <p:childTnLst>
                                    <p:set>
                                      <p:cBhvr>
                                        <p:cTn id="24" dur="1" fill="hold">
                                          <p:stCondLst>
                                            <p:cond delay="0"/>
                                          </p:stCondLst>
                                        </p:cTn>
                                        <p:tgtEl>
                                          <p:spTgt spid="20">
                                            <p:txEl>
                                              <p:pRg st="0" end="0"/>
                                            </p:txEl>
                                          </p:spTgt>
                                        </p:tgtEl>
                                        <p:attrNameLst>
                                          <p:attrName>style.visibility</p:attrName>
                                        </p:attrNameLst>
                                      </p:cBhvr>
                                      <p:to>
                                        <p:strVal val="visible"/>
                                      </p:to>
                                    </p:set>
                                    <p:anim calcmode="lin" valueType="num">
                                      <p:cBhvr additive="base">
                                        <p:cTn id="25"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par>
                          <p:cTn id="27" fill="hold">
                            <p:stCondLst>
                              <p:cond delay="1500"/>
                            </p:stCondLst>
                            <p:childTnLst>
                              <p:par>
                                <p:cTn id="28" presetID="22" presetClass="entr" presetSubtype="1" fill="hold" grpId="0" nodeType="afterEffect">
                                  <p:stCondLst>
                                    <p:cond delay="250"/>
                                  </p:stCondLst>
                                  <p:childTnLst>
                                    <p:set>
                                      <p:cBhvr>
                                        <p:cTn id="29" dur="1" fill="hold">
                                          <p:stCondLst>
                                            <p:cond delay="0"/>
                                          </p:stCondLst>
                                        </p:cTn>
                                        <p:tgtEl>
                                          <p:spTgt spid="15"/>
                                        </p:tgtEl>
                                        <p:attrNameLst>
                                          <p:attrName>style.visibility</p:attrName>
                                        </p:attrNameLst>
                                      </p:cBhvr>
                                      <p:to>
                                        <p:strVal val="visible"/>
                                      </p:to>
                                    </p:set>
                                    <p:animEffect transition="in" filter="wipe(up)">
                                      <p:cBhvr>
                                        <p:cTn id="30" dur="500"/>
                                        <p:tgtEl>
                                          <p:spTgt spid="15"/>
                                        </p:tgtEl>
                                      </p:cBhvr>
                                    </p:animEffect>
                                  </p:childTnLst>
                                </p:cTn>
                              </p:par>
                              <p:par>
                                <p:cTn id="31" presetID="22" presetClass="entr" presetSubtype="1" fill="hold" grpId="0" nodeType="withEffect">
                                  <p:stCondLst>
                                    <p:cond delay="250"/>
                                  </p:stCondLst>
                                  <p:childTnLst>
                                    <p:set>
                                      <p:cBhvr>
                                        <p:cTn id="32" dur="1" fill="hold">
                                          <p:stCondLst>
                                            <p:cond delay="0"/>
                                          </p:stCondLst>
                                        </p:cTn>
                                        <p:tgtEl>
                                          <p:spTgt spid="14">
                                            <p:bg/>
                                          </p:spTgt>
                                        </p:tgtEl>
                                        <p:attrNameLst>
                                          <p:attrName>style.visibility</p:attrName>
                                        </p:attrNameLst>
                                      </p:cBhvr>
                                      <p:to>
                                        <p:strVal val="visible"/>
                                      </p:to>
                                    </p:set>
                                    <p:animEffect transition="in" filter="wipe(up)">
                                      <p:cBhvr>
                                        <p:cTn id="33" dur="500"/>
                                        <p:tgtEl>
                                          <p:spTgt spid="14">
                                            <p:bg/>
                                          </p:spTgt>
                                        </p:tgtEl>
                                      </p:cBhvr>
                                    </p:animEffect>
                                  </p:childTnLst>
                                </p:cTn>
                              </p:par>
                              <p:par>
                                <p:cTn id="34" presetID="22" presetClass="entr" presetSubtype="1" fill="hold" grpId="0" nodeType="withEffect">
                                  <p:stCondLst>
                                    <p:cond delay="250"/>
                                  </p:stCondLst>
                                  <p:childTnLst>
                                    <p:set>
                                      <p:cBhvr>
                                        <p:cTn id="35" dur="1" fill="hold">
                                          <p:stCondLst>
                                            <p:cond delay="0"/>
                                          </p:stCondLst>
                                        </p:cTn>
                                        <p:tgtEl>
                                          <p:spTgt spid="14">
                                            <p:txEl>
                                              <p:pRg st="0" end="0"/>
                                            </p:txEl>
                                          </p:spTgt>
                                        </p:tgtEl>
                                        <p:attrNameLst>
                                          <p:attrName>style.visibility</p:attrName>
                                        </p:attrNameLst>
                                      </p:cBhvr>
                                      <p:to>
                                        <p:strVal val="visible"/>
                                      </p:to>
                                    </p:set>
                                    <p:animEffect transition="in" filter="wipe(up)">
                                      <p:cBhvr>
                                        <p:cTn id="36" dur="500"/>
                                        <p:tgtEl>
                                          <p:spTgt spid="14">
                                            <p:txEl>
                                              <p:pRg st="0" end="0"/>
                                            </p:txEl>
                                          </p:spTgt>
                                        </p:tgtEl>
                                      </p:cBhvr>
                                    </p:animEffect>
                                  </p:childTnLst>
                                </p:cTn>
                              </p:par>
                            </p:childTnLst>
                          </p:cTn>
                        </p:par>
                        <p:par>
                          <p:cTn id="37" fill="hold">
                            <p:stCondLst>
                              <p:cond delay="2250"/>
                            </p:stCondLst>
                            <p:childTnLst>
                              <p:par>
                                <p:cTn id="38" presetID="2" presetClass="entr" presetSubtype="4" decel="100000" fill="hold" grpId="0" nodeType="afterEffect">
                                  <p:stCondLst>
                                    <p:cond delay="0"/>
                                  </p:stCondLst>
                                  <p:childTnLst>
                                    <p:set>
                                      <p:cBhvr>
                                        <p:cTn id="39" dur="1" fill="hold">
                                          <p:stCondLst>
                                            <p:cond delay="0"/>
                                          </p:stCondLst>
                                        </p:cTn>
                                        <p:tgtEl>
                                          <p:spTgt spid="16">
                                            <p:txEl>
                                              <p:pRg st="0" end="0"/>
                                            </p:txEl>
                                          </p:spTgt>
                                        </p:tgtEl>
                                        <p:attrNameLst>
                                          <p:attrName>style.visibility</p:attrName>
                                        </p:attrNameLst>
                                      </p:cBhvr>
                                      <p:to>
                                        <p:strVal val="visible"/>
                                      </p:to>
                                    </p:set>
                                    <p:anim calcmode="lin" valueType="num">
                                      <p:cBhvr additive="base">
                                        <p:cTn id="40"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42" presetID="2" presetClass="entr" presetSubtype="4" decel="100000" fill="hold" grpId="0" nodeType="withEffect">
                                  <p:stCondLst>
                                    <p:cond delay="0"/>
                                  </p:stCondLst>
                                  <p:childTnLst>
                                    <p:set>
                                      <p:cBhvr>
                                        <p:cTn id="43" dur="1" fill="hold">
                                          <p:stCondLst>
                                            <p:cond delay="0"/>
                                          </p:stCondLst>
                                        </p:cTn>
                                        <p:tgtEl>
                                          <p:spTgt spid="17">
                                            <p:txEl>
                                              <p:pRg st="0" end="0"/>
                                            </p:txEl>
                                          </p:spTgt>
                                        </p:tgtEl>
                                        <p:attrNameLst>
                                          <p:attrName>style.visibility</p:attrName>
                                        </p:attrNameLst>
                                      </p:cBhvr>
                                      <p:to>
                                        <p:strVal val="visible"/>
                                      </p:to>
                                    </p:set>
                                    <p:anim calcmode="lin" valueType="num">
                                      <p:cBhvr additive="base">
                                        <p:cTn id="44"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46" fill="hold">
                            <p:stCondLst>
                              <p:cond delay="2750"/>
                            </p:stCondLst>
                            <p:childTnLst>
                              <p:par>
                                <p:cTn id="47" presetID="22" presetClass="entr" presetSubtype="1" fill="hold" grpId="0" nodeType="afterEffect">
                                  <p:stCondLst>
                                    <p:cond delay="250"/>
                                  </p:stCondLst>
                                  <p:childTnLst>
                                    <p:set>
                                      <p:cBhvr>
                                        <p:cTn id="48" dur="1" fill="hold">
                                          <p:stCondLst>
                                            <p:cond delay="0"/>
                                          </p:stCondLst>
                                        </p:cTn>
                                        <p:tgtEl>
                                          <p:spTgt spid="23"/>
                                        </p:tgtEl>
                                        <p:attrNameLst>
                                          <p:attrName>style.visibility</p:attrName>
                                        </p:attrNameLst>
                                      </p:cBhvr>
                                      <p:to>
                                        <p:strVal val="visible"/>
                                      </p:to>
                                    </p:set>
                                    <p:animEffect transition="in" filter="wipe(up)">
                                      <p:cBhvr>
                                        <p:cTn id="49" dur="500"/>
                                        <p:tgtEl>
                                          <p:spTgt spid="23"/>
                                        </p:tgtEl>
                                      </p:cBhvr>
                                    </p:animEffect>
                                  </p:childTnLst>
                                </p:cTn>
                              </p:par>
                              <p:par>
                                <p:cTn id="50" presetID="22" presetClass="entr" presetSubtype="1" fill="hold" grpId="0" nodeType="withEffect">
                                  <p:stCondLst>
                                    <p:cond delay="250"/>
                                  </p:stCondLst>
                                  <p:childTnLst>
                                    <p:set>
                                      <p:cBhvr>
                                        <p:cTn id="51" dur="1" fill="hold">
                                          <p:stCondLst>
                                            <p:cond delay="0"/>
                                          </p:stCondLst>
                                        </p:cTn>
                                        <p:tgtEl>
                                          <p:spTgt spid="22">
                                            <p:bg/>
                                          </p:spTgt>
                                        </p:tgtEl>
                                        <p:attrNameLst>
                                          <p:attrName>style.visibility</p:attrName>
                                        </p:attrNameLst>
                                      </p:cBhvr>
                                      <p:to>
                                        <p:strVal val="visible"/>
                                      </p:to>
                                    </p:set>
                                    <p:animEffect transition="in" filter="wipe(up)">
                                      <p:cBhvr>
                                        <p:cTn id="52" dur="500"/>
                                        <p:tgtEl>
                                          <p:spTgt spid="22">
                                            <p:bg/>
                                          </p:spTgt>
                                        </p:tgtEl>
                                      </p:cBhvr>
                                    </p:animEffect>
                                  </p:childTnLst>
                                </p:cTn>
                              </p:par>
                              <p:par>
                                <p:cTn id="53" presetID="22" presetClass="entr" presetSubtype="1" fill="hold" grpId="0" nodeType="withEffect">
                                  <p:stCondLst>
                                    <p:cond delay="250"/>
                                  </p:stCondLst>
                                  <p:childTnLst>
                                    <p:set>
                                      <p:cBhvr>
                                        <p:cTn id="54" dur="1" fill="hold">
                                          <p:stCondLst>
                                            <p:cond delay="0"/>
                                          </p:stCondLst>
                                        </p:cTn>
                                        <p:tgtEl>
                                          <p:spTgt spid="22">
                                            <p:txEl>
                                              <p:pRg st="0" end="0"/>
                                            </p:txEl>
                                          </p:spTgt>
                                        </p:tgtEl>
                                        <p:attrNameLst>
                                          <p:attrName>style.visibility</p:attrName>
                                        </p:attrNameLst>
                                      </p:cBhvr>
                                      <p:to>
                                        <p:strVal val="visible"/>
                                      </p:to>
                                    </p:set>
                                    <p:animEffect transition="in" filter="wipe(up)">
                                      <p:cBhvr>
                                        <p:cTn id="55" dur="500"/>
                                        <p:tgtEl>
                                          <p:spTgt spid="22">
                                            <p:txEl>
                                              <p:pRg st="0" end="0"/>
                                            </p:txEl>
                                          </p:spTgt>
                                        </p:tgtEl>
                                      </p:cBhvr>
                                    </p:animEffect>
                                  </p:childTnLst>
                                </p:cTn>
                              </p:par>
                            </p:childTnLst>
                          </p:cTn>
                        </p:par>
                        <p:par>
                          <p:cTn id="56" fill="hold">
                            <p:stCondLst>
                              <p:cond delay="3500"/>
                            </p:stCondLst>
                            <p:childTnLst>
                              <p:par>
                                <p:cTn id="57" presetID="2" presetClass="entr" presetSubtype="4" decel="100000" fill="hold" grpId="0" nodeType="afterEffect">
                                  <p:stCondLst>
                                    <p:cond delay="0"/>
                                  </p:stCondLst>
                                  <p:childTnLst>
                                    <p:set>
                                      <p:cBhvr>
                                        <p:cTn id="58" dur="1" fill="hold">
                                          <p:stCondLst>
                                            <p:cond delay="0"/>
                                          </p:stCondLst>
                                        </p:cTn>
                                        <p:tgtEl>
                                          <p:spTgt spid="25">
                                            <p:txEl>
                                              <p:pRg st="0" end="0"/>
                                            </p:txEl>
                                          </p:spTgt>
                                        </p:tgtEl>
                                        <p:attrNameLst>
                                          <p:attrName>style.visibility</p:attrName>
                                        </p:attrNameLst>
                                      </p:cBhvr>
                                      <p:to>
                                        <p:strVal val="visible"/>
                                      </p:to>
                                    </p:set>
                                    <p:anim calcmode="lin" valueType="num">
                                      <p:cBhvr additive="base">
                                        <p:cTn id="59"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0"/>
                                  </p:stCondLst>
                                  <p:childTnLst>
                                    <p:set>
                                      <p:cBhvr>
                                        <p:cTn id="62" dur="1" fill="hold">
                                          <p:stCondLst>
                                            <p:cond delay="0"/>
                                          </p:stCondLst>
                                        </p:cTn>
                                        <p:tgtEl>
                                          <p:spTgt spid="24">
                                            <p:txEl>
                                              <p:pRg st="0" end="0"/>
                                            </p:txEl>
                                          </p:spTgt>
                                        </p:tgtEl>
                                        <p:attrNameLst>
                                          <p:attrName>style.visibility</p:attrName>
                                        </p:attrNameLst>
                                      </p:cBhvr>
                                      <p:to>
                                        <p:strVal val="visible"/>
                                      </p:to>
                                    </p:set>
                                    <p:anim calcmode="lin" valueType="num">
                                      <p:cBhvr additive="base">
                                        <p:cTn id="63"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build="p" animBg="1">
        <p:tmplLst>
          <p:tmpl>
            <p:tnLst>
              <p:par>
                <p:cTn presetID="22" presetClass="entr" presetSubtype="1"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up)">
                      <p:cBhvr>
                        <p:cTn dur="500"/>
                        <p:tgtEl>
                          <p:spTgt spid="14"/>
                        </p:tgtEl>
                      </p:cBhvr>
                    </p:animEffect>
                  </p:childTnLst>
                </p:cTn>
              </p:par>
            </p:tnLst>
          </p:tmpl>
          <p:tmpl lvl="1">
            <p:tnLst>
              <p:par>
                <p:cTn presetID="22" presetClass="entr" presetSubtype="1"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up)">
                      <p:cBhvr>
                        <p:cTn dur="500"/>
                        <p:tgtEl>
                          <p:spTgt spid="14"/>
                        </p:tgtEl>
                      </p:cBhvr>
                    </p:animEffect>
                  </p:childTnLst>
                </p:cTn>
              </p:par>
            </p:tnLst>
          </p:tmpl>
        </p:tmplLst>
      </p:bldP>
      <p:bldP spid="15" grpId="0"/>
      <p:bldP spid="16" grpId="0" build="p">
        <p:tmplLst>
          <p:tmpl lvl="1">
            <p:tnLst>
              <p:par>
                <p:cTn presetID="2" presetClass="entr" presetSubtype="4"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animBg="1">
        <p:tmplLst>
          <p:tmpl>
            <p:tnLst>
              <p:par>
                <p:cTn presetID="2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up)">
                      <p:cBhvr>
                        <p:cTn dur="500"/>
                        <p:tgtEl>
                          <p:spTgt spid="18"/>
                        </p:tgtEl>
                      </p:cBhvr>
                    </p:animEffect>
                  </p:childTnLst>
                </p:cTn>
              </p:par>
            </p:tnLst>
          </p:tmpl>
          <p:tmpl lvl="1">
            <p:tnLst>
              <p:par>
                <p:cTn presetID="2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up)">
                      <p:cBhvr>
                        <p:cTn dur="500"/>
                        <p:tgtEl>
                          <p:spTgt spid="18"/>
                        </p:tgtEl>
                      </p:cBhvr>
                    </p:animEffect>
                  </p:childTnLst>
                </p:cTn>
              </p:par>
            </p:tnLst>
          </p:tmpl>
        </p:tmplLst>
      </p:bldP>
      <p:bldP spid="19" grpId="0"/>
      <p:bldP spid="20" grpId="0" build="p">
        <p:tmplLst>
          <p:tmpl lvl="1">
            <p:tnLst>
              <p:par>
                <p:cTn presetID="2" presetClass="entr" presetSubtype="4"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build="p">
        <p:tmplLst>
          <p:tmpl lvl="1">
            <p:tnLst>
              <p:par>
                <p:cTn presetID="2" presetClass="entr" presetSubtype="4" decel="10000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build="p" animBg="1">
        <p:tmplLst>
          <p:tmpl>
            <p:tnLst>
              <p:par>
                <p:cTn presetID="22" presetClass="entr" presetSubtype="1"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wipe(up)">
                      <p:cBhvr>
                        <p:cTn dur="500"/>
                        <p:tgtEl>
                          <p:spTgt spid="22"/>
                        </p:tgtEl>
                      </p:cBhvr>
                    </p:animEffect>
                  </p:childTnLst>
                </p:cTn>
              </p:par>
            </p:tnLst>
          </p:tmpl>
          <p:tmpl lvl="1">
            <p:tnLst>
              <p:par>
                <p:cTn presetID="22" presetClass="entr" presetSubtype="1"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wipe(up)">
                      <p:cBhvr>
                        <p:cTn dur="500"/>
                        <p:tgtEl>
                          <p:spTgt spid="22"/>
                        </p:tgtEl>
                      </p:cBhvr>
                    </p:animEffect>
                  </p:childTnLst>
                </p:cTn>
              </p:par>
            </p:tnLst>
          </p:tmpl>
        </p:tmplLst>
      </p:bldP>
      <p:bldP spid="23" grpId="0"/>
      <p:bldP spid="24" grpId="0" build="p">
        <p:tmplLst>
          <p:tmpl lvl="1">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workers">
    <p:spTree>
      <p:nvGrpSpPr>
        <p:cNvPr id="1" name=""/>
        <p:cNvGrpSpPr/>
        <p:nvPr/>
      </p:nvGrpSpPr>
      <p:grpSpPr>
        <a:xfrm>
          <a:off x="0" y="0"/>
          <a:ext cx="0" cy="0"/>
          <a:chOff x="0" y="0"/>
          <a:chExt cx="0" cy="0"/>
        </a:xfrm>
      </p:grpSpPr>
      <p:sp>
        <p:nvSpPr>
          <p:cNvPr id="12" name="正方形/長方形 11"/>
          <p:cNvSpPr/>
          <p:nvPr userDrawn="1"/>
        </p:nvSpPr>
        <p:spPr>
          <a:xfrm>
            <a:off x="0" y="0"/>
            <a:ext cx="18286413" cy="5953590"/>
          </a:xfrm>
          <a:prstGeom prst="rect">
            <a:avLst/>
          </a:prstGeom>
          <a:solidFill>
            <a:schemeClr val="accent1">
              <a:lumMod val="20000"/>
              <a:lumOff val="80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正方形/長方形 8"/>
          <p:cNvSpPr/>
          <p:nvPr userDrawn="1"/>
        </p:nvSpPr>
        <p:spPr>
          <a:xfrm>
            <a:off x="0" y="5908584"/>
            <a:ext cx="18286413" cy="4378415"/>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11" name="図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66368" y="1104847"/>
            <a:ext cx="830480" cy="4192709"/>
          </a:xfrm>
          <a:prstGeom prst="rect">
            <a:avLst/>
          </a:prstGeom>
          <a:effectLst>
            <a:outerShdw blurRad="76200" dir="13500000" sy="23000" kx="1200000" algn="br" rotWithShape="0">
              <a:prstClr val="black">
                <a:alpha val="20000"/>
              </a:prstClr>
            </a:outerShdw>
          </a:effectLst>
        </p:spPr>
      </p:pic>
      <p:pic>
        <p:nvPicPr>
          <p:cNvPr id="3" name="図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54832" y="1180642"/>
            <a:ext cx="1295500" cy="4494754"/>
          </a:xfrm>
          <a:prstGeom prst="rect">
            <a:avLst/>
          </a:prstGeom>
          <a:effectLst>
            <a:outerShdw blurRad="76200" dir="13500000" sy="23000" kx="1200000" algn="br" rotWithShape="0">
              <a:prstClr val="black">
                <a:alpha val="20000"/>
              </a:prstClr>
            </a:outerShdw>
          </a:effectLst>
        </p:spPr>
      </p:pic>
      <p:pic>
        <p:nvPicPr>
          <p:cNvPr id="4" name="図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68131" y="958035"/>
            <a:ext cx="1678629" cy="4939971"/>
          </a:xfrm>
          <a:prstGeom prst="rect">
            <a:avLst/>
          </a:prstGeom>
          <a:effectLst>
            <a:outerShdw blurRad="76200" dir="13500000" sy="23000" kx="1200000" algn="br" rotWithShape="0">
              <a:prstClr val="black">
                <a:alpha val="20000"/>
              </a:prstClr>
            </a:outerShdw>
          </a:effectLst>
        </p:spPr>
      </p:pic>
      <p:pic>
        <p:nvPicPr>
          <p:cNvPr id="10" name="図 9"/>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172876" y="1476823"/>
            <a:ext cx="1446565" cy="4182464"/>
          </a:xfrm>
          <a:prstGeom prst="rect">
            <a:avLst/>
          </a:prstGeom>
          <a:effectLst>
            <a:outerShdw blurRad="76200" dir="13500000" sy="23000" kx="1200000" algn="br" rotWithShape="0">
              <a:prstClr val="black">
                <a:alpha val="20000"/>
              </a:prstClr>
            </a:outerShdw>
          </a:effectLst>
        </p:spPr>
      </p:pic>
      <p:pic>
        <p:nvPicPr>
          <p:cNvPr id="5" name="図 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552696" y="1090061"/>
            <a:ext cx="1142784" cy="4077159"/>
          </a:xfrm>
          <a:prstGeom prst="rect">
            <a:avLst/>
          </a:prstGeom>
          <a:effectLst>
            <a:outerShdw blurRad="76200" dir="13500000" sy="23000" kx="1200000" algn="br" rotWithShape="0">
              <a:prstClr val="black">
                <a:alpha val="20000"/>
              </a:prstClr>
            </a:outerShdw>
          </a:effectLst>
        </p:spPr>
      </p:pic>
      <p:sp>
        <p:nvSpPr>
          <p:cNvPr id="26" name="テキスト プレースホルダー 11"/>
          <p:cNvSpPr>
            <a:spLocks noGrp="1"/>
          </p:cNvSpPr>
          <p:nvPr>
            <p:ph type="body" sz="quarter" idx="15" hasCustomPrompt="1"/>
          </p:nvPr>
        </p:nvSpPr>
        <p:spPr>
          <a:xfrm>
            <a:off x="727271" y="6448645"/>
            <a:ext cx="16831870" cy="2459238"/>
          </a:xfrm>
        </p:spPr>
        <p:txBody>
          <a:bodyPr anchor="b">
            <a:noAutofit/>
          </a:bodyPr>
          <a:lstStyle>
            <a:lvl1pPr algn="ctr">
              <a:lnSpc>
                <a:spcPct val="100000"/>
              </a:lnSpc>
              <a:spcBef>
                <a:spcPts val="0"/>
              </a:spcBef>
              <a:defRPr sz="15000" spc="600" baseline="0">
                <a:solidFill>
                  <a:schemeClr val="bg1"/>
                </a:solidFill>
                <a:latin typeface="+mj-lt"/>
              </a:defRPr>
            </a:lvl1pPr>
          </a:lstStyle>
          <a:p>
            <a:pPr lvl="0"/>
            <a:r>
              <a:rPr lang="en-US" altLang="ja-JP" dirty="0" smtClean="0"/>
              <a:t>TEXT HERE</a:t>
            </a:r>
            <a:endParaRPr lang="en-US" dirty="0"/>
          </a:p>
        </p:txBody>
      </p:sp>
      <p:sp>
        <p:nvSpPr>
          <p:cNvPr id="27" name="テキスト プレースホルダー 11"/>
          <p:cNvSpPr>
            <a:spLocks noGrp="1"/>
          </p:cNvSpPr>
          <p:nvPr>
            <p:ph type="body" sz="quarter" idx="22" hasCustomPrompt="1"/>
          </p:nvPr>
        </p:nvSpPr>
        <p:spPr>
          <a:xfrm>
            <a:off x="727272" y="8626017"/>
            <a:ext cx="16831870" cy="990111"/>
          </a:xfrm>
        </p:spPr>
        <p:txBody>
          <a:bodyPr anchor="ctr">
            <a:noAutofit/>
          </a:bodyPr>
          <a:lstStyle>
            <a:lvl1pPr algn="ctr">
              <a:lnSpc>
                <a:spcPct val="100000"/>
              </a:lnSpc>
              <a:spcBef>
                <a:spcPts val="0"/>
              </a:spcBef>
              <a:defRPr sz="3600" spc="300" baseline="0">
                <a:solidFill>
                  <a:schemeClr val="bg1"/>
                </a:solidFill>
                <a:latin typeface="+mj-lt"/>
              </a:defRPr>
            </a:lvl1pPr>
          </a:lstStyle>
          <a:p>
            <a:pPr lvl="0"/>
            <a:r>
              <a:rPr lang="en-US" altLang="ja-JP" dirty="0" smtClean="0"/>
              <a:t>TEXT HERE</a:t>
            </a:r>
            <a:endParaRPr lang="en-US" dirty="0"/>
          </a:p>
        </p:txBody>
      </p:sp>
    </p:spTree>
    <p:extLst>
      <p:ext uri="{BB962C8B-B14F-4D97-AF65-F5344CB8AC3E}">
        <p14:creationId xmlns:p14="http://schemas.microsoft.com/office/powerpoint/2010/main" val="4021662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25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25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1+#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25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0-#ppt_w/2"/>
                                          </p:val>
                                        </p:tav>
                                        <p:tav tm="100000">
                                          <p:val>
                                            <p:strVal val="#ppt_x"/>
                                          </p:val>
                                        </p:tav>
                                      </p:tavLst>
                                    </p:anim>
                                    <p:anim calcmode="lin" valueType="num">
                                      <p:cBhvr additive="base">
                                        <p:cTn id="24" dur="500" fill="hold"/>
                                        <p:tgtEl>
                                          <p:spTgt spid="5"/>
                                        </p:tgtEl>
                                        <p:attrNameLst>
                                          <p:attrName>ppt_y</p:attrName>
                                        </p:attrNameLst>
                                      </p:cBhvr>
                                      <p:tavLst>
                                        <p:tav tm="0">
                                          <p:val>
                                            <p:strVal val="#ppt_y"/>
                                          </p:val>
                                        </p:tav>
                                        <p:tav tm="100000">
                                          <p:val>
                                            <p:strVal val="#ppt_y"/>
                                          </p:val>
                                        </p:tav>
                                      </p:tavLst>
                                    </p:anim>
                                  </p:childTnLst>
                                </p:cTn>
                              </p:par>
                            </p:childTnLst>
                          </p:cTn>
                        </p:par>
                        <p:par>
                          <p:cTn id="25" fill="hold">
                            <p:stCondLst>
                              <p:cond delay="750"/>
                            </p:stCondLst>
                            <p:childTnLst>
                              <p:par>
                                <p:cTn id="26" presetID="2" presetClass="entr" presetSubtype="8" decel="100000" fill="hold" grpId="0" nodeType="afterEffect">
                                  <p:stCondLst>
                                    <p:cond delay="0"/>
                                  </p:stCondLst>
                                  <p:iterate type="lt">
                                    <p:tmPct val="10000"/>
                                  </p:iterate>
                                  <p:childTnLst>
                                    <p:set>
                                      <p:cBhvr>
                                        <p:cTn id="27" dur="1" fill="hold">
                                          <p:stCondLst>
                                            <p:cond delay="0"/>
                                          </p:stCondLst>
                                        </p:cTn>
                                        <p:tgtEl>
                                          <p:spTgt spid="26">
                                            <p:txEl>
                                              <p:pRg st="0" end="0"/>
                                            </p:txEl>
                                          </p:spTgt>
                                        </p:tgtEl>
                                        <p:attrNameLst>
                                          <p:attrName>style.visibility</p:attrName>
                                        </p:attrNameLst>
                                      </p:cBhvr>
                                      <p:to>
                                        <p:strVal val="visible"/>
                                      </p:to>
                                    </p:set>
                                    <p:anim calcmode="lin" valueType="num">
                                      <p:cBhvr additive="base">
                                        <p:cTn id="28" dur="500" fill="hold"/>
                                        <p:tgtEl>
                                          <p:spTgt spid="26">
                                            <p:txEl>
                                              <p:pRg st="0" end="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26">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2" decel="100000" fill="hold" grpId="0" nodeType="withEffect">
                                  <p:stCondLst>
                                    <p:cond delay="250"/>
                                  </p:stCondLst>
                                  <p:iterate type="wd">
                                    <p:tmPct val="10000"/>
                                  </p:iterate>
                                  <p:childTnLst>
                                    <p:set>
                                      <p:cBhvr>
                                        <p:cTn id="31" dur="1" fill="hold">
                                          <p:stCondLst>
                                            <p:cond delay="0"/>
                                          </p:stCondLst>
                                        </p:cTn>
                                        <p:tgtEl>
                                          <p:spTgt spid="27">
                                            <p:txEl>
                                              <p:pRg st="0" end="0"/>
                                            </p:txEl>
                                          </p:spTgt>
                                        </p:tgtEl>
                                        <p:attrNameLst>
                                          <p:attrName>style.visibility</p:attrName>
                                        </p:attrNameLst>
                                      </p:cBhvr>
                                      <p:to>
                                        <p:strVal val="visible"/>
                                      </p:to>
                                    </p:set>
                                    <p:anim calcmode="lin" valueType="num">
                                      <p:cBhvr additive="base">
                                        <p:cTn id="32"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tmplLst>
          <p:tmpl lvl="1">
            <p:tnLst>
              <p:par>
                <p:cTn presetID="2" presetClass="entr" presetSubtype="8" decel="100000" fill="hold" nodeType="afterEffect">
                  <p:stCondLst>
                    <p:cond delay="0"/>
                  </p:stCondLst>
                  <p:iterate type="lt">
                    <p:tmPct val="10000"/>
                  </p:iterate>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0-#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7" grpId="0" build="p">
        <p:tmplLst>
          <p:tmpl lvl="1">
            <p:tnLst>
              <p:par>
                <p:cTn presetID="2" presetClass="entr" presetSubtype="2" decel="100000" fill="hold" nodeType="withEffect">
                  <p:stCondLst>
                    <p:cond delay="250"/>
                  </p:stCondLst>
                  <p:iterate type="wd">
                    <p:tmPct val="10000"/>
                  </p:iterate>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Impact Text and Image">
    <p:spTree>
      <p:nvGrpSpPr>
        <p:cNvPr id="1" name=""/>
        <p:cNvGrpSpPr/>
        <p:nvPr/>
      </p:nvGrpSpPr>
      <p:grpSpPr>
        <a:xfrm>
          <a:off x="0" y="0"/>
          <a:ext cx="0" cy="0"/>
          <a:chOff x="0" y="0"/>
          <a:chExt cx="0" cy="0"/>
        </a:xfrm>
      </p:grpSpPr>
      <p:sp>
        <p:nvSpPr>
          <p:cNvPr id="7" name="正方形/長方形 6"/>
          <p:cNvSpPr/>
          <p:nvPr userDrawn="1"/>
        </p:nvSpPr>
        <p:spPr>
          <a:xfrm>
            <a:off x="0" y="0"/>
            <a:ext cx="18286413" cy="10287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フリーフォーム 9"/>
          <p:cNvSpPr/>
          <p:nvPr userDrawn="1"/>
        </p:nvSpPr>
        <p:spPr>
          <a:xfrm rot="5400000">
            <a:off x="-419424" y="419424"/>
            <a:ext cx="10287001" cy="9448151"/>
          </a:xfrm>
          <a:custGeom>
            <a:avLst/>
            <a:gdLst>
              <a:gd name="connsiteX0" fmla="*/ 0 w 10287001"/>
              <a:gd name="connsiteY0" fmla="*/ 9448151 h 9448151"/>
              <a:gd name="connsiteX1" fmla="*/ 0 w 10287001"/>
              <a:gd name="connsiteY1" fmla="*/ 304947 h 9448151"/>
              <a:gd name="connsiteX2" fmla="*/ 4966632 w 10287001"/>
              <a:gd name="connsiteY2" fmla="*/ 304947 h 9448151"/>
              <a:gd name="connsiteX3" fmla="*/ 5143501 w 10287001"/>
              <a:gd name="connsiteY3" fmla="*/ 0 h 9448151"/>
              <a:gd name="connsiteX4" fmla="*/ 5320371 w 10287001"/>
              <a:gd name="connsiteY4" fmla="*/ 304947 h 9448151"/>
              <a:gd name="connsiteX5" fmla="*/ 10287001 w 10287001"/>
              <a:gd name="connsiteY5" fmla="*/ 304947 h 9448151"/>
              <a:gd name="connsiteX6" fmla="*/ 10287001 w 10287001"/>
              <a:gd name="connsiteY6" fmla="*/ 9448151 h 944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7001" h="9448151">
                <a:moveTo>
                  <a:pt x="0" y="9448151"/>
                </a:moveTo>
                <a:lnTo>
                  <a:pt x="0" y="304947"/>
                </a:lnTo>
                <a:lnTo>
                  <a:pt x="4966632" y="304947"/>
                </a:lnTo>
                <a:lnTo>
                  <a:pt x="5143501" y="0"/>
                </a:lnTo>
                <a:lnTo>
                  <a:pt x="5320371" y="304947"/>
                </a:lnTo>
                <a:lnTo>
                  <a:pt x="10287001" y="304947"/>
                </a:lnTo>
                <a:lnTo>
                  <a:pt x="10287001" y="944815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dirty="0">
              <a:solidFill>
                <a:schemeClr val="tx1"/>
              </a:solidFill>
            </a:endParaRPr>
          </a:p>
        </p:txBody>
      </p:sp>
      <p:sp>
        <p:nvSpPr>
          <p:cNvPr id="9" name="正方形/長方形 8"/>
          <p:cNvSpPr/>
          <p:nvPr userDrawn="1"/>
        </p:nvSpPr>
        <p:spPr>
          <a:xfrm>
            <a:off x="9863287" y="1183061"/>
            <a:ext cx="7695854" cy="445549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テキスト プレースホルダー 11"/>
          <p:cNvSpPr>
            <a:spLocks noGrp="1"/>
          </p:cNvSpPr>
          <p:nvPr>
            <p:ph type="body" sz="quarter" idx="15" hasCustomPrompt="1"/>
          </p:nvPr>
        </p:nvSpPr>
        <p:spPr>
          <a:xfrm>
            <a:off x="457241" y="2038155"/>
            <a:ext cx="8325925" cy="6390710"/>
          </a:xfrm>
        </p:spPr>
        <p:txBody>
          <a:bodyPr anchor="ctr">
            <a:noAutofit/>
          </a:bodyPr>
          <a:lstStyle>
            <a:lvl1pPr algn="ctr">
              <a:lnSpc>
                <a:spcPct val="90000"/>
              </a:lnSpc>
              <a:spcBef>
                <a:spcPts val="0"/>
              </a:spcBef>
              <a:defRPr sz="8800" spc="600" baseline="0">
                <a:solidFill>
                  <a:schemeClr val="bg1"/>
                </a:solidFill>
                <a:latin typeface="+mj-lt"/>
              </a:defRPr>
            </a:lvl1pPr>
          </a:lstStyle>
          <a:p>
            <a:pPr lvl="0"/>
            <a:r>
              <a:rPr lang="en-US" altLang="ja-JP" dirty="0" smtClean="0"/>
              <a:t>TEXT HERE</a:t>
            </a:r>
            <a:endParaRPr lang="en-US" dirty="0"/>
          </a:p>
        </p:txBody>
      </p:sp>
      <p:sp>
        <p:nvSpPr>
          <p:cNvPr id="8" name="テキスト プレースホルダー 11"/>
          <p:cNvSpPr>
            <a:spLocks noGrp="1"/>
          </p:cNvSpPr>
          <p:nvPr>
            <p:ph type="body" sz="quarter" idx="23" hasCustomPrompt="1"/>
          </p:nvPr>
        </p:nvSpPr>
        <p:spPr>
          <a:xfrm>
            <a:off x="9818281" y="5818576"/>
            <a:ext cx="7740860" cy="3307868"/>
          </a:xfrm>
        </p:spPr>
        <p:txBody>
          <a:bodyPr anchor="t">
            <a:noAutofit/>
          </a:bodyPr>
          <a:lstStyle>
            <a:lvl1pPr algn="l">
              <a:lnSpc>
                <a:spcPct val="120000"/>
              </a:lnSpc>
              <a:spcBef>
                <a:spcPts val="1200"/>
              </a:spcBef>
              <a:defRPr sz="2000">
                <a:solidFill>
                  <a:schemeClr val="tx1"/>
                </a:solidFill>
                <a:latin typeface="+mn-lt"/>
              </a:defRPr>
            </a:lvl1pPr>
          </a:lstStyle>
          <a:p>
            <a:pPr lvl="0"/>
            <a:r>
              <a:rPr lang="en-US" altLang="ja-JP" dirty="0" smtClean="0"/>
              <a:t>Text Here</a:t>
            </a:r>
          </a:p>
        </p:txBody>
      </p:sp>
      <p:sp>
        <p:nvSpPr>
          <p:cNvPr id="3" name="図プレースホルダー 2"/>
          <p:cNvSpPr>
            <a:spLocks noGrp="1"/>
          </p:cNvSpPr>
          <p:nvPr>
            <p:ph type="pic" sz="quarter" idx="24" hasCustomPrompt="1"/>
          </p:nvPr>
        </p:nvSpPr>
        <p:spPr>
          <a:xfrm>
            <a:off x="9998302" y="1319622"/>
            <a:ext cx="7425825" cy="4182372"/>
          </a:xfrm>
        </p:spPr>
        <p:txBody>
          <a:bodyPr>
            <a:normAutofit/>
          </a:bodyPr>
          <a:lstStyle>
            <a:lvl1pPr>
              <a:defRPr sz="1800" baseline="0"/>
            </a:lvl1pPr>
          </a:lstStyle>
          <a:p>
            <a:r>
              <a:rPr kumimoji="1" lang="en-US" altLang="ja-JP" dirty="0" smtClean="0"/>
              <a:t>Add an image</a:t>
            </a:r>
            <a:endParaRPr kumimoji="1" lang="ja-JP" altLang="en-US" dirty="0"/>
          </a:p>
        </p:txBody>
      </p:sp>
    </p:spTree>
    <p:extLst>
      <p:ext uri="{BB962C8B-B14F-4D97-AF65-F5344CB8AC3E}">
        <p14:creationId xmlns:p14="http://schemas.microsoft.com/office/powerpoint/2010/main" val="1646129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 presetClass="entr" presetSubtype="9" decel="100000" fill="hold" grpId="0" nodeType="afterEffect">
                                  <p:stCondLst>
                                    <p:cond delay="0"/>
                                  </p:stCondLst>
                                  <p:iterate type="wd">
                                    <p:tmPct val="10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10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1650"/>
                            </p:stCondLst>
                            <p:childTnLst>
                              <p:par>
                                <p:cTn id="21" presetID="10" presetClass="entr" presetSubtype="0" fill="hold" grpId="0" nodeType="after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fade">
                                      <p:cBhvr>
                                        <p:cTn id="2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6"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0-#ppt_h/2"/>
                          </p:val>
                        </p:tav>
                        <p:tav tm="100000">
                          <p:val>
                            <p:strVal val="#ppt_y"/>
                          </p:val>
                        </p:tav>
                      </p:tavLst>
                    </p:anim>
                  </p:childTnLst>
                </p:cTn>
              </p:par>
            </p:tnLst>
          </p:tmpl>
        </p:tmplLst>
      </p:bldP>
      <p:bldP spid="8" grpId="0" build="p">
        <p:tmplLst>
          <p:tmpl lvl="1">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3" grpId="0"/>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0 Images">
    <p:spTree>
      <p:nvGrpSpPr>
        <p:cNvPr id="1" name=""/>
        <p:cNvGrpSpPr/>
        <p:nvPr/>
      </p:nvGrpSpPr>
      <p:grpSpPr>
        <a:xfrm>
          <a:off x="0" y="0"/>
          <a:ext cx="0" cy="0"/>
          <a:chOff x="0" y="0"/>
          <a:chExt cx="0" cy="0"/>
        </a:xfrm>
      </p:grpSpPr>
      <p:sp>
        <p:nvSpPr>
          <p:cNvPr id="15" name="正方形/長方形 14"/>
          <p:cNvSpPr/>
          <p:nvPr userDrawn="1"/>
        </p:nvSpPr>
        <p:spPr>
          <a:xfrm>
            <a:off x="0" y="0"/>
            <a:ext cx="18286413" cy="10287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図プレースホルダー 5"/>
          <p:cNvSpPr>
            <a:spLocks noGrp="1"/>
          </p:cNvSpPr>
          <p:nvPr>
            <p:ph type="pic" sz="quarter" idx="12" hasCustomPrompt="1"/>
          </p:nvPr>
        </p:nvSpPr>
        <p:spPr>
          <a:xfrm>
            <a:off x="38182" y="43542"/>
            <a:ext cx="3600000" cy="3600000"/>
          </a:xfrm>
          <a:solidFill>
            <a:schemeClr val="accent1">
              <a:lumMod val="40000"/>
              <a:lumOff val="60000"/>
            </a:schemeClr>
          </a:solidFill>
        </p:spPr>
        <p:txBody>
          <a:bodyPr/>
          <a:lstStyle>
            <a:lvl1pPr>
              <a:defRPr sz="1800"/>
            </a:lvl1pPr>
          </a:lstStyle>
          <a:p>
            <a:r>
              <a:rPr kumimoji="1" lang="en-US" altLang="ja-JP" dirty="0" smtClean="0"/>
              <a:t>Add an image</a:t>
            </a:r>
            <a:endParaRPr kumimoji="1" lang="ja-JP" altLang="en-US" dirty="0"/>
          </a:p>
        </p:txBody>
      </p:sp>
      <p:sp>
        <p:nvSpPr>
          <p:cNvPr id="4" name="図プレースホルダー 5"/>
          <p:cNvSpPr>
            <a:spLocks noGrp="1"/>
          </p:cNvSpPr>
          <p:nvPr>
            <p:ph type="pic" sz="quarter" idx="13" hasCustomPrompt="1"/>
          </p:nvPr>
        </p:nvSpPr>
        <p:spPr>
          <a:xfrm>
            <a:off x="3687753" y="43542"/>
            <a:ext cx="3600000" cy="3600000"/>
          </a:xfrm>
          <a:solidFill>
            <a:schemeClr val="accent1"/>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smtClean="0"/>
              <a:t>Add an image</a:t>
            </a:r>
            <a:endParaRPr kumimoji="1" lang="ja-JP" altLang="en-US" dirty="0" smtClean="0"/>
          </a:p>
          <a:p>
            <a:endParaRPr kumimoji="1" lang="ja-JP" altLang="en-US" dirty="0"/>
          </a:p>
        </p:txBody>
      </p:sp>
      <p:sp>
        <p:nvSpPr>
          <p:cNvPr id="5" name="図プレースホルダー 5"/>
          <p:cNvSpPr>
            <a:spLocks noGrp="1"/>
          </p:cNvSpPr>
          <p:nvPr>
            <p:ph type="pic" sz="quarter" idx="14" hasCustomPrompt="1"/>
          </p:nvPr>
        </p:nvSpPr>
        <p:spPr>
          <a:xfrm>
            <a:off x="7337324" y="43542"/>
            <a:ext cx="3600000" cy="3600000"/>
          </a:xfrm>
          <a:solidFill>
            <a:schemeClr val="accent1">
              <a:lumMod val="75000"/>
            </a:schemeClr>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smtClean="0"/>
              <a:t>Add an image</a:t>
            </a:r>
            <a:endParaRPr kumimoji="1" lang="ja-JP" altLang="en-US" dirty="0" smtClean="0"/>
          </a:p>
          <a:p>
            <a:endParaRPr kumimoji="1" lang="ja-JP" altLang="en-US" dirty="0"/>
          </a:p>
        </p:txBody>
      </p:sp>
      <p:sp>
        <p:nvSpPr>
          <p:cNvPr id="6" name="図プレースホルダー 5"/>
          <p:cNvSpPr>
            <a:spLocks noGrp="1"/>
          </p:cNvSpPr>
          <p:nvPr>
            <p:ph type="pic" sz="quarter" idx="15" hasCustomPrompt="1"/>
          </p:nvPr>
        </p:nvSpPr>
        <p:spPr>
          <a:xfrm>
            <a:off x="10988185" y="43542"/>
            <a:ext cx="3600000" cy="3600000"/>
          </a:xfrm>
          <a:solidFill>
            <a:schemeClr val="accent1"/>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smtClean="0"/>
              <a:t>Add an image</a:t>
            </a:r>
            <a:endParaRPr kumimoji="1" lang="ja-JP" altLang="en-US" dirty="0" smtClean="0"/>
          </a:p>
          <a:p>
            <a:endParaRPr kumimoji="1" lang="ja-JP" altLang="en-US" dirty="0"/>
          </a:p>
        </p:txBody>
      </p:sp>
      <p:sp>
        <p:nvSpPr>
          <p:cNvPr id="7" name="図プレースホルダー 5"/>
          <p:cNvSpPr>
            <a:spLocks noGrp="1"/>
          </p:cNvSpPr>
          <p:nvPr>
            <p:ph type="pic" sz="quarter" idx="16" hasCustomPrompt="1"/>
          </p:nvPr>
        </p:nvSpPr>
        <p:spPr>
          <a:xfrm>
            <a:off x="14636467" y="43542"/>
            <a:ext cx="3600000" cy="3600000"/>
          </a:xfrm>
          <a:solidFill>
            <a:schemeClr val="accent1">
              <a:lumMod val="20000"/>
              <a:lumOff val="80000"/>
            </a:schemeClr>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smtClean="0"/>
              <a:t>Add an image</a:t>
            </a:r>
            <a:endParaRPr kumimoji="1" lang="ja-JP" altLang="en-US" dirty="0" smtClean="0"/>
          </a:p>
          <a:p>
            <a:endParaRPr kumimoji="1" lang="ja-JP" altLang="en-US" dirty="0"/>
          </a:p>
        </p:txBody>
      </p:sp>
      <p:sp>
        <p:nvSpPr>
          <p:cNvPr id="8" name="図プレースホルダー 5"/>
          <p:cNvSpPr>
            <a:spLocks noGrp="1"/>
          </p:cNvSpPr>
          <p:nvPr>
            <p:ph type="pic" sz="quarter" idx="17" hasCustomPrompt="1"/>
          </p:nvPr>
        </p:nvSpPr>
        <p:spPr>
          <a:xfrm>
            <a:off x="35931" y="6628665"/>
            <a:ext cx="3600000" cy="3600000"/>
          </a:xfrm>
          <a:solidFill>
            <a:schemeClr val="accent1"/>
          </a:solidFill>
        </p:spPr>
        <p:txBody>
          <a:bodyPr/>
          <a:lstStyle>
            <a:lvl1pPr>
              <a:defRPr sz="1800"/>
            </a:lvl1pPr>
          </a:lstStyle>
          <a:p>
            <a:r>
              <a:rPr kumimoji="1" lang="en-US" altLang="ja-JP" dirty="0" smtClean="0"/>
              <a:t>Add an image</a:t>
            </a:r>
            <a:endParaRPr kumimoji="1" lang="ja-JP" altLang="en-US" dirty="0"/>
          </a:p>
        </p:txBody>
      </p:sp>
      <p:sp>
        <p:nvSpPr>
          <p:cNvPr id="9" name="図プレースホルダー 5"/>
          <p:cNvSpPr>
            <a:spLocks noGrp="1"/>
          </p:cNvSpPr>
          <p:nvPr>
            <p:ph type="pic" sz="quarter" idx="18" hasCustomPrompt="1"/>
          </p:nvPr>
        </p:nvSpPr>
        <p:spPr>
          <a:xfrm>
            <a:off x="3685502" y="6628665"/>
            <a:ext cx="3600000" cy="3600000"/>
          </a:xfrm>
          <a:solidFill>
            <a:schemeClr val="accent1">
              <a:lumMod val="50000"/>
            </a:schemeClr>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smtClean="0"/>
              <a:t>Add an image</a:t>
            </a:r>
            <a:endParaRPr kumimoji="1" lang="ja-JP" altLang="en-US" dirty="0" smtClean="0"/>
          </a:p>
          <a:p>
            <a:endParaRPr kumimoji="1" lang="ja-JP" altLang="en-US" dirty="0"/>
          </a:p>
        </p:txBody>
      </p:sp>
      <p:sp>
        <p:nvSpPr>
          <p:cNvPr id="10" name="図プレースホルダー 5"/>
          <p:cNvSpPr>
            <a:spLocks noGrp="1"/>
          </p:cNvSpPr>
          <p:nvPr>
            <p:ph type="pic" sz="quarter" idx="19" hasCustomPrompt="1"/>
          </p:nvPr>
        </p:nvSpPr>
        <p:spPr>
          <a:xfrm>
            <a:off x="7335073" y="6628665"/>
            <a:ext cx="3600000" cy="3600000"/>
          </a:xfrm>
          <a:solidFill>
            <a:schemeClr val="accent1">
              <a:lumMod val="60000"/>
              <a:lumOff val="40000"/>
            </a:schemeClr>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smtClean="0"/>
              <a:t>Add an image</a:t>
            </a:r>
            <a:endParaRPr kumimoji="1" lang="ja-JP" altLang="en-US" dirty="0" smtClean="0"/>
          </a:p>
          <a:p>
            <a:endParaRPr kumimoji="1" lang="ja-JP" altLang="en-US" dirty="0"/>
          </a:p>
        </p:txBody>
      </p:sp>
      <p:sp>
        <p:nvSpPr>
          <p:cNvPr id="11" name="図プレースホルダー 5"/>
          <p:cNvSpPr>
            <a:spLocks noGrp="1"/>
          </p:cNvSpPr>
          <p:nvPr>
            <p:ph type="pic" sz="quarter" idx="20" hasCustomPrompt="1"/>
          </p:nvPr>
        </p:nvSpPr>
        <p:spPr>
          <a:xfrm>
            <a:off x="10985934" y="6628665"/>
            <a:ext cx="3600000" cy="3600000"/>
          </a:xfrm>
          <a:solidFill>
            <a:schemeClr val="accent1">
              <a:lumMod val="50000"/>
            </a:schemeClr>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smtClean="0"/>
              <a:t>Add an image</a:t>
            </a:r>
            <a:endParaRPr kumimoji="1" lang="ja-JP" altLang="en-US" dirty="0" smtClean="0"/>
          </a:p>
          <a:p>
            <a:endParaRPr kumimoji="1" lang="ja-JP" altLang="en-US" dirty="0"/>
          </a:p>
        </p:txBody>
      </p:sp>
      <p:sp>
        <p:nvSpPr>
          <p:cNvPr id="12" name="図プレースホルダー 5"/>
          <p:cNvSpPr>
            <a:spLocks noGrp="1"/>
          </p:cNvSpPr>
          <p:nvPr>
            <p:ph type="pic" sz="quarter" idx="21" hasCustomPrompt="1"/>
          </p:nvPr>
        </p:nvSpPr>
        <p:spPr>
          <a:xfrm>
            <a:off x="14634216" y="6628665"/>
            <a:ext cx="3600000" cy="3600000"/>
          </a:xfrm>
          <a:solidFill>
            <a:schemeClr val="accent1"/>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smtClean="0"/>
              <a:t>Add an image</a:t>
            </a:r>
            <a:endParaRPr kumimoji="1" lang="ja-JP" altLang="en-US" dirty="0" smtClean="0"/>
          </a:p>
          <a:p>
            <a:endParaRPr kumimoji="1" lang="ja-JP" altLang="en-US" dirty="0"/>
          </a:p>
        </p:txBody>
      </p:sp>
      <p:sp>
        <p:nvSpPr>
          <p:cNvPr id="13" name="テキスト プレースホルダー 11"/>
          <p:cNvSpPr>
            <a:spLocks noGrp="1"/>
          </p:cNvSpPr>
          <p:nvPr>
            <p:ph type="body" sz="quarter" idx="22" hasCustomPrompt="1"/>
          </p:nvPr>
        </p:nvSpPr>
        <p:spPr>
          <a:xfrm>
            <a:off x="1222326" y="4018375"/>
            <a:ext cx="15841760" cy="1088019"/>
          </a:xfrm>
        </p:spPr>
        <p:txBody>
          <a:bodyPr anchor="b">
            <a:noAutofit/>
          </a:bodyPr>
          <a:lstStyle>
            <a:lvl1pPr algn="ctr">
              <a:lnSpc>
                <a:spcPct val="100000"/>
              </a:lnSpc>
              <a:spcBef>
                <a:spcPts val="0"/>
              </a:spcBef>
              <a:defRPr sz="5400" spc="600" baseline="0">
                <a:solidFill>
                  <a:schemeClr val="accent1"/>
                </a:solidFill>
                <a:latin typeface="+mj-lt"/>
              </a:defRPr>
            </a:lvl1pPr>
          </a:lstStyle>
          <a:p>
            <a:pPr lvl="0"/>
            <a:r>
              <a:rPr lang="en-US" altLang="ja-JP" dirty="0" smtClean="0"/>
              <a:t>TEXT HERE</a:t>
            </a:r>
            <a:endParaRPr lang="en-US" dirty="0"/>
          </a:p>
        </p:txBody>
      </p:sp>
      <p:sp>
        <p:nvSpPr>
          <p:cNvPr id="14" name="テキスト プレースホルダー 11"/>
          <p:cNvSpPr>
            <a:spLocks noGrp="1"/>
          </p:cNvSpPr>
          <p:nvPr>
            <p:ph type="body" sz="quarter" idx="23" hasCustomPrompt="1"/>
          </p:nvPr>
        </p:nvSpPr>
        <p:spPr>
          <a:xfrm>
            <a:off x="1222327" y="5233510"/>
            <a:ext cx="15841760" cy="1080120"/>
          </a:xfrm>
        </p:spPr>
        <p:txBody>
          <a:bodyPr anchor="t">
            <a:noAutofit/>
          </a:bodyPr>
          <a:lstStyle>
            <a:lvl1pPr algn="ctr">
              <a:lnSpc>
                <a:spcPct val="120000"/>
              </a:lnSpc>
              <a:spcBef>
                <a:spcPts val="0"/>
              </a:spcBef>
              <a:defRPr sz="2000">
                <a:solidFill>
                  <a:schemeClr val="tx1"/>
                </a:solidFill>
                <a:latin typeface="+mn-lt"/>
              </a:defRPr>
            </a:lvl1pPr>
          </a:lstStyle>
          <a:p>
            <a:pPr lvl="0"/>
            <a:r>
              <a:rPr lang="en-US" altLang="ja-JP" dirty="0" smtClean="0"/>
              <a:t>Text Here</a:t>
            </a:r>
          </a:p>
        </p:txBody>
      </p:sp>
    </p:spTree>
    <p:extLst>
      <p:ext uri="{BB962C8B-B14F-4D97-AF65-F5344CB8AC3E}">
        <p14:creationId xmlns:p14="http://schemas.microsoft.com/office/powerpoint/2010/main" val="1739656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22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175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75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10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grpId="0" nodeType="withEffect">
                                  <p:stCondLst>
                                    <p:cond delay="200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grpId="0" nodeType="withEffect">
                                  <p:stCondLst>
                                    <p:cond delay="2000"/>
                                  </p:stCondLst>
                                  <p:childTnLst>
                                    <p:set>
                                      <p:cBhvr>
                                        <p:cTn id="36" dur="1" fill="hold">
                                          <p:stCondLst>
                                            <p:cond delay="0"/>
                                          </p:stCondLst>
                                        </p:cTn>
                                        <p:tgtEl>
                                          <p:spTgt spid="13">
                                            <p:txEl>
                                              <p:pRg st="0" end="0"/>
                                            </p:txEl>
                                          </p:spTgt>
                                        </p:tgtEl>
                                        <p:attrNameLst>
                                          <p:attrName>style.visibility</p:attrName>
                                        </p:attrNameLst>
                                      </p:cBhvr>
                                      <p:to>
                                        <p:strVal val="visible"/>
                                      </p:to>
                                    </p:set>
                                    <p:animEffect transition="in" filter="fade">
                                      <p:cBhvr>
                                        <p:cTn id="37" dur="500"/>
                                        <p:tgtEl>
                                          <p:spTgt spid="13">
                                            <p:txEl>
                                              <p:pRg st="0" end="0"/>
                                            </p:txEl>
                                          </p:spTgt>
                                        </p:tgtEl>
                                      </p:cBhvr>
                                    </p:animEffect>
                                  </p:childTnLst>
                                </p:cTn>
                              </p:par>
                              <p:par>
                                <p:cTn id="38" presetID="10" presetClass="entr" presetSubtype="0" fill="hold" grpId="0" nodeType="withEffect">
                                  <p:stCondLst>
                                    <p:cond delay="2000"/>
                                  </p:stCondLst>
                                  <p:childTnLst>
                                    <p:set>
                                      <p:cBhvr>
                                        <p:cTn id="39" dur="1" fill="hold">
                                          <p:stCondLst>
                                            <p:cond delay="0"/>
                                          </p:stCondLst>
                                        </p:cTn>
                                        <p:tgtEl>
                                          <p:spTgt spid="14">
                                            <p:txEl>
                                              <p:pRg st="0" end="0"/>
                                            </p:txEl>
                                          </p:spTgt>
                                        </p:tgtEl>
                                        <p:attrNameLst>
                                          <p:attrName>style.visibility</p:attrName>
                                        </p:attrNameLst>
                                      </p:cBhvr>
                                      <p:to>
                                        <p:strVal val="visible"/>
                                      </p:to>
                                    </p:set>
                                    <p:animEffect transition="in" filter="fade">
                                      <p:cBhvr>
                                        <p:cTn id="40"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build="p">
        <p:tmplLst>
          <p:tmpl lvl="1">
            <p:tnLst>
              <p:par>
                <p:cTn presetID="10" presetClass="entr" presetSubtype="0" fill="hold" nodeType="withEffect">
                  <p:stCondLst>
                    <p:cond delay="20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withEffect">
                  <p:stCondLst>
                    <p:cond delay="20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Gray - Text">
    <p:spTree>
      <p:nvGrpSpPr>
        <p:cNvPr id="1" name=""/>
        <p:cNvGrpSpPr/>
        <p:nvPr/>
      </p:nvGrpSpPr>
      <p:grpSpPr>
        <a:xfrm>
          <a:off x="0" y="0"/>
          <a:ext cx="0" cy="0"/>
          <a:chOff x="0" y="0"/>
          <a:chExt cx="0" cy="0"/>
        </a:xfrm>
      </p:grpSpPr>
      <p:sp>
        <p:nvSpPr>
          <p:cNvPr id="4" name="正方形/長方形 3"/>
          <p:cNvSpPr/>
          <p:nvPr userDrawn="1"/>
        </p:nvSpPr>
        <p:spPr>
          <a:xfrm>
            <a:off x="0" y="0"/>
            <a:ext cx="18286413" cy="10287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テキスト プレースホルダー 11"/>
          <p:cNvSpPr>
            <a:spLocks noGrp="1"/>
          </p:cNvSpPr>
          <p:nvPr>
            <p:ph type="body" sz="quarter" idx="15" hasCustomPrompt="1"/>
          </p:nvPr>
        </p:nvSpPr>
        <p:spPr>
          <a:xfrm>
            <a:off x="6757941" y="1700618"/>
            <a:ext cx="10396155" cy="3240360"/>
          </a:xfrm>
        </p:spPr>
        <p:txBody>
          <a:bodyPr anchor="b">
            <a:noAutofit/>
          </a:bodyPr>
          <a:lstStyle>
            <a:lvl1pPr algn="l">
              <a:lnSpc>
                <a:spcPct val="90000"/>
              </a:lnSpc>
              <a:spcBef>
                <a:spcPts val="0"/>
              </a:spcBef>
              <a:defRPr sz="7200" spc="600" baseline="0">
                <a:solidFill>
                  <a:schemeClr val="tx1"/>
                </a:solidFill>
                <a:latin typeface="+mj-lt"/>
              </a:defRPr>
            </a:lvl1pPr>
          </a:lstStyle>
          <a:p>
            <a:pPr lvl="0"/>
            <a:r>
              <a:rPr lang="en-US" altLang="ja-JP" dirty="0" smtClean="0"/>
              <a:t>TEXT HERE</a:t>
            </a:r>
            <a:endParaRPr lang="en-US" dirty="0"/>
          </a:p>
        </p:txBody>
      </p:sp>
      <p:sp>
        <p:nvSpPr>
          <p:cNvPr id="5" name="テキスト プレースホルダー 11"/>
          <p:cNvSpPr>
            <a:spLocks noGrp="1"/>
          </p:cNvSpPr>
          <p:nvPr>
            <p:ph type="body" sz="quarter" idx="23" hasCustomPrompt="1"/>
          </p:nvPr>
        </p:nvSpPr>
        <p:spPr>
          <a:xfrm>
            <a:off x="6757941" y="4985982"/>
            <a:ext cx="10396155" cy="3307868"/>
          </a:xfrm>
        </p:spPr>
        <p:txBody>
          <a:bodyPr anchor="t">
            <a:noAutofit/>
          </a:bodyPr>
          <a:lstStyle>
            <a:lvl1pPr algn="l">
              <a:lnSpc>
                <a:spcPct val="120000"/>
              </a:lnSpc>
              <a:spcBef>
                <a:spcPts val="1200"/>
              </a:spcBef>
              <a:defRPr sz="2000">
                <a:solidFill>
                  <a:schemeClr val="tx1"/>
                </a:solidFill>
                <a:latin typeface="+mn-lt"/>
              </a:defRPr>
            </a:lvl1pPr>
          </a:lstStyle>
          <a:p>
            <a:pPr lvl="0"/>
            <a:r>
              <a:rPr lang="en-US" altLang="ja-JP" dirty="0" smtClean="0"/>
              <a:t>Text Here</a:t>
            </a:r>
          </a:p>
        </p:txBody>
      </p:sp>
    </p:spTree>
    <p:extLst>
      <p:ext uri="{BB962C8B-B14F-4D97-AF65-F5344CB8AC3E}">
        <p14:creationId xmlns:p14="http://schemas.microsoft.com/office/powerpoint/2010/main" val="263458388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oth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3680858"/>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ユーザー設定レイアウト">
    <p:spTree>
      <p:nvGrpSpPr>
        <p:cNvPr id="1" name=""/>
        <p:cNvGrpSpPr/>
        <p:nvPr/>
      </p:nvGrpSpPr>
      <p:grpSpPr>
        <a:xfrm>
          <a:off x="0" y="0"/>
          <a:ext cx="0" cy="0"/>
          <a:chOff x="0" y="0"/>
          <a:chExt cx="0" cy="0"/>
        </a:xfrm>
      </p:grpSpPr>
      <p:sp>
        <p:nvSpPr>
          <p:cNvPr id="3" name="正方形/長方形 2"/>
          <p:cNvSpPr/>
          <p:nvPr userDrawn="1"/>
        </p:nvSpPr>
        <p:spPr>
          <a:xfrm>
            <a:off x="0" y="0"/>
            <a:ext cx="18286413" cy="51435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 name="テキスト プレースホルダー 11"/>
          <p:cNvSpPr>
            <a:spLocks noGrp="1"/>
          </p:cNvSpPr>
          <p:nvPr>
            <p:ph type="body" sz="quarter" idx="15" hasCustomPrompt="1"/>
          </p:nvPr>
        </p:nvSpPr>
        <p:spPr>
          <a:xfrm>
            <a:off x="727271" y="1228065"/>
            <a:ext cx="16831870" cy="2459238"/>
          </a:xfrm>
        </p:spPr>
        <p:txBody>
          <a:bodyPr anchor="b">
            <a:noAutofit/>
          </a:bodyPr>
          <a:lstStyle>
            <a:lvl1pPr algn="ctr">
              <a:lnSpc>
                <a:spcPct val="100000"/>
              </a:lnSpc>
              <a:spcBef>
                <a:spcPts val="0"/>
              </a:spcBef>
              <a:defRPr sz="15000" spc="600" baseline="0">
                <a:solidFill>
                  <a:schemeClr val="bg1"/>
                </a:solidFill>
                <a:latin typeface="+mj-lt"/>
              </a:defRPr>
            </a:lvl1pPr>
          </a:lstStyle>
          <a:p>
            <a:pPr lvl="0"/>
            <a:r>
              <a:rPr lang="en-US" altLang="ja-JP" dirty="0" smtClean="0"/>
              <a:t>TEXT HERE</a:t>
            </a:r>
            <a:endParaRPr lang="en-US" dirty="0"/>
          </a:p>
        </p:txBody>
      </p:sp>
      <p:sp>
        <p:nvSpPr>
          <p:cNvPr id="5" name="テキスト プレースホルダー 11"/>
          <p:cNvSpPr>
            <a:spLocks noGrp="1"/>
          </p:cNvSpPr>
          <p:nvPr>
            <p:ph type="body" sz="quarter" idx="22" hasCustomPrompt="1"/>
          </p:nvPr>
        </p:nvSpPr>
        <p:spPr>
          <a:xfrm>
            <a:off x="727272" y="3405437"/>
            <a:ext cx="16831870" cy="990111"/>
          </a:xfrm>
        </p:spPr>
        <p:txBody>
          <a:bodyPr anchor="ctr">
            <a:noAutofit/>
          </a:bodyPr>
          <a:lstStyle>
            <a:lvl1pPr algn="ctr">
              <a:lnSpc>
                <a:spcPct val="100000"/>
              </a:lnSpc>
              <a:spcBef>
                <a:spcPts val="0"/>
              </a:spcBef>
              <a:defRPr sz="3600" spc="0" baseline="0">
                <a:solidFill>
                  <a:schemeClr val="bg1"/>
                </a:solidFill>
                <a:latin typeface="+mj-lt"/>
              </a:defRPr>
            </a:lvl1pPr>
          </a:lstStyle>
          <a:p>
            <a:pPr lvl="0"/>
            <a:r>
              <a:rPr lang="en-US" altLang="ja-JP" dirty="0" smtClean="0"/>
              <a:t>TEXT HERE</a:t>
            </a:r>
            <a:endParaRPr lang="en-US" dirty="0"/>
          </a:p>
        </p:txBody>
      </p:sp>
      <p:sp>
        <p:nvSpPr>
          <p:cNvPr id="7" name="図プレースホルダー 6"/>
          <p:cNvSpPr>
            <a:spLocks noGrp="1"/>
          </p:cNvSpPr>
          <p:nvPr>
            <p:ph type="pic" sz="quarter" idx="23" hasCustomPrompt="1"/>
          </p:nvPr>
        </p:nvSpPr>
        <p:spPr>
          <a:xfrm>
            <a:off x="0" y="5143500"/>
            <a:ext cx="18286413" cy="5143500"/>
          </a:xfrm>
        </p:spPr>
        <p:txBody>
          <a:bodyPr/>
          <a:lstStyle>
            <a:lvl1pPr>
              <a:defRPr/>
            </a:lvl1pPr>
          </a:lstStyle>
          <a:p>
            <a:r>
              <a:rPr kumimoji="1" lang="en-US" altLang="ja-JP" dirty="0" smtClean="0"/>
              <a:t>Add an image</a:t>
            </a:r>
            <a:endParaRPr kumimoji="1" lang="ja-JP" altLang="en-US" dirty="0"/>
          </a:p>
        </p:txBody>
      </p:sp>
    </p:spTree>
    <p:extLst>
      <p:ext uri="{BB962C8B-B14F-4D97-AF65-F5344CB8AC3E}">
        <p14:creationId xmlns:p14="http://schemas.microsoft.com/office/powerpoint/2010/main" val="4118346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lt">
                                    <p:tmPct val="10000"/>
                                  </p:iterate>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250"/>
                                  </p:stCondLst>
                                  <p:iterate type="wd">
                                    <p:tmPct val="10000"/>
                                  </p:iterate>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2" presetClass="entr" presetSubtype="9" decel="100000" fill="hold" nodeType="afterEffect">
                  <p:stCondLst>
                    <p:cond delay="0"/>
                  </p:stCondLst>
                  <p:iterate type="lt">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500" fill="hold"/>
                        <p:tgtEl>
                          <p:spTgt spid="4"/>
                        </p:tgtEl>
                        <p:attrNameLst>
                          <p:attrName>ppt_x</p:attrName>
                        </p:attrNameLst>
                      </p:cBhvr>
                      <p:tavLst>
                        <p:tav tm="0">
                          <p:val>
                            <p:strVal val="0-#ppt_w/2"/>
                          </p:val>
                        </p:tav>
                        <p:tav tm="100000">
                          <p:val>
                            <p:strVal val="#ppt_x"/>
                          </p:val>
                        </p:tav>
                      </p:tavLst>
                    </p:anim>
                    <p:anim calcmode="lin" valueType="num">
                      <p:cBhvr additive="base">
                        <p:cTn dur="500" fill="hold"/>
                        <p:tgtEl>
                          <p:spTgt spid="4"/>
                        </p:tgtEl>
                        <p:attrNameLst>
                          <p:attrName>ppt_y</p:attrName>
                        </p:attrNameLst>
                      </p:cBhvr>
                      <p:tavLst>
                        <p:tav tm="0">
                          <p:val>
                            <p:strVal val="0-#ppt_h/2"/>
                          </p:val>
                        </p:tav>
                        <p:tav tm="100000">
                          <p:val>
                            <p:strVal val="#ppt_y"/>
                          </p:val>
                        </p:tav>
                      </p:tavLst>
                    </p:anim>
                  </p:childTnLst>
                </p:cTn>
              </p:par>
            </p:tnLst>
          </p:tmpl>
        </p:tmplLst>
      </p:bldP>
      <p:bldP spid="5" grpId="0" build="p">
        <p:tmplLst>
          <p:tmpl lvl="1">
            <p:tnLst>
              <p:par>
                <p:cTn presetID="2" presetClass="entr" presetSubtype="2" decel="100000" fill="hold" nodeType="withEffect">
                  <p:stCondLst>
                    <p:cond delay="25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1+#ppt_w/2"/>
                          </p:val>
                        </p:tav>
                        <p:tav tm="100000">
                          <p:val>
                            <p:strVal val="#ppt_x"/>
                          </p:val>
                        </p:tav>
                      </p:tavLst>
                    </p:anim>
                    <p:anim calcmode="lin" valueType="num">
                      <p:cBhvr additive="base">
                        <p:cTn dur="500" fill="hold"/>
                        <p:tgtEl>
                          <p:spTgt spid="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Impact 1">
    <p:spTree>
      <p:nvGrpSpPr>
        <p:cNvPr id="1" name=""/>
        <p:cNvGrpSpPr/>
        <p:nvPr/>
      </p:nvGrpSpPr>
      <p:grpSpPr>
        <a:xfrm>
          <a:off x="0" y="0"/>
          <a:ext cx="0" cy="0"/>
          <a:chOff x="0" y="0"/>
          <a:chExt cx="0" cy="0"/>
        </a:xfrm>
      </p:grpSpPr>
      <p:sp>
        <p:nvSpPr>
          <p:cNvPr id="7" name="フリーフォーム 6"/>
          <p:cNvSpPr/>
          <p:nvPr userDrawn="1"/>
        </p:nvSpPr>
        <p:spPr>
          <a:xfrm rot="5400000">
            <a:off x="-419424" y="419424"/>
            <a:ext cx="10287001" cy="9448151"/>
          </a:xfrm>
          <a:custGeom>
            <a:avLst/>
            <a:gdLst>
              <a:gd name="connsiteX0" fmla="*/ 0 w 10287001"/>
              <a:gd name="connsiteY0" fmla="*/ 9448151 h 9448151"/>
              <a:gd name="connsiteX1" fmla="*/ 0 w 10287001"/>
              <a:gd name="connsiteY1" fmla="*/ 304947 h 9448151"/>
              <a:gd name="connsiteX2" fmla="*/ 4966632 w 10287001"/>
              <a:gd name="connsiteY2" fmla="*/ 304947 h 9448151"/>
              <a:gd name="connsiteX3" fmla="*/ 5143501 w 10287001"/>
              <a:gd name="connsiteY3" fmla="*/ 0 h 9448151"/>
              <a:gd name="connsiteX4" fmla="*/ 5320371 w 10287001"/>
              <a:gd name="connsiteY4" fmla="*/ 304947 h 9448151"/>
              <a:gd name="connsiteX5" fmla="*/ 10287001 w 10287001"/>
              <a:gd name="connsiteY5" fmla="*/ 304947 h 9448151"/>
              <a:gd name="connsiteX6" fmla="*/ 10287001 w 10287001"/>
              <a:gd name="connsiteY6" fmla="*/ 9448151 h 944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7001" h="9448151">
                <a:moveTo>
                  <a:pt x="0" y="9448151"/>
                </a:moveTo>
                <a:lnTo>
                  <a:pt x="0" y="304947"/>
                </a:lnTo>
                <a:lnTo>
                  <a:pt x="4966632" y="304947"/>
                </a:lnTo>
                <a:lnTo>
                  <a:pt x="5143501" y="0"/>
                </a:lnTo>
                <a:lnTo>
                  <a:pt x="5320371" y="304947"/>
                </a:lnTo>
                <a:lnTo>
                  <a:pt x="10287001" y="304947"/>
                </a:lnTo>
                <a:lnTo>
                  <a:pt x="10287001" y="944815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dirty="0">
              <a:solidFill>
                <a:schemeClr val="tx1"/>
              </a:solidFill>
            </a:endParaRPr>
          </a:p>
        </p:txBody>
      </p:sp>
      <p:sp>
        <p:nvSpPr>
          <p:cNvPr id="6" name="テキスト プレースホルダー 11"/>
          <p:cNvSpPr>
            <a:spLocks noGrp="1"/>
          </p:cNvSpPr>
          <p:nvPr>
            <p:ph type="body" sz="quarter" idx="15" hasCustomPrompt="1"/>
          </p:nvPr>
        </p:nvSpPr>
        <p:spPr>
          <a:xfrm>
            <a:off x="457241" y="2038155"/>
            <a:ext cx="8325925" cy="6390710"/>
          </a:xfrm>
        </p:spPr>
        <p:txBody>
          <a:bodyPr anchor="ctr">
            <a:noAutofit/>
          </a:bodyPr>
          <a:lstStyle>
            <a:lvl1pPr algn="ctr">
              <a:lnSpc>
                <a:spcPct val="90000"/>
              </a:lnSpc>
              <a:spcBef>
                <a:spcPts val="0"/>
              </a:spcBef>
              <a:defRPr sz="8800" spc="600" baseline="0">
                <a:solidFill>
                  <a:schemeClr val="bg1"/>
                </a:solidFill>
                <a:latin typeface="+mj-lt"/>
              </a:defRPr>
            </a:lvl1pPr>
          </a:lstStyle>
          <a:p>
            <a:pPr lvl="0"/>
            <a:r>
              <a:rPr lang="en-US" altLang="ja-JP" dirty="0" smtClean="0"/>
              <a:t>TEXT HERE</a:t>
            </a:r>
            <a:endParaRPr lang="en-US" dirty="0"/>
          </a:p>
        </p:txBody>
      </p:sp>
      <p:sp>
        <p:nvSpPr>
          <p:cNvPr id="8" name="テキスト プレースホルダー 11"/>
          <p:cNvSpPr>
            <a:spLocks noGrp="1"/>
          </p:cNvSpPr>
          <p:nvPr>
            <p:ph type="body" sz="quarter" idx="23" hasCustomPrompt="1"/>
          </p:nvPr>
        </p:nvSpPr>
        <p:spPr>
          <a:xfrm>
            <a:off x="9863285" y="1160558"/>
            <a:ext cx="7650851" cy="7965885"/>
          </a:xfrm>
        </p:spPr>
        <p:txBody>
          <a:bodyPr anchor="ctr">
            <a:noAutofit/>
          </a:bodyPr>
          <a:lstStyle>
            <a:lvl1pPr algn="l">
              <a:lnSpc>
                <a:spcPct val="120000"/>
              </a:lnSpc>
              <a:spcBef>
                <a:spcPts val="1200"/>
              </a:spcBef>
              <a:defRPr sz="2000">
                <a:solidFill>
                  <a:schemeClr val="tx1"/>
                </a:solidFill>
                <a:latin typeface="+mn-lt"/>
              </a:defRPr>
            </a:lvl1pPr>
          </a:lstStyle>
          <a:p>
            <a:pPr lvl="0"/>
            <a:r>
              <a:rPr lang="en-US" altLang="ja-JP" dirty="0" smtClean="0"/>
              <a:t>Text Here</a:t>
            </a:r>
          </a:p>
        </p:txBody>
      </p:sp>
    </p:spTree>
    <p:extLst>
      <p:ext uri="{BB962C8B-B14F-4D97-AF65-F5344CB8AC3E}">
        <p14:creationId xmlns:p14="http://schemas.microsoft.com/office/powerpoint/2010/main" val="2279402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 presetClass="entr" presetSubtype="9" decel="100000" fill="hold" grpId="0" nodeType="afterEffect">
                                  <p:stCondLst>
                                    <p:cond delay="0"/>
                                  </p:stCondLst>
                                  <p:iterate type="wd">
                                    <p:tmPct val="10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1050"/>
                            </p:stCondLst>
                            <p:childTnLst>
                              <p:par>
                                <p:cTn id="14" presetID="10" presetClass="entr" presetSubtype="0" fill="hold" grpId="0" nodeType="after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animEffect transition="in" filter="fade">
                                      <p:cBhvr>
                                        <p:cTn id="16"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0-#ppt_h/2"/>
                          </p:val>
                        </p:tav>
                        <p:tav tm="100000">
                          <p:val>
                            <p:strVal val="#ppt_y"/>
                          </p:val>
                        </p:tav>
                      </p:tavLst>
                    </p:anim>
                  </p:childTnLst>
                </p:cTn>
              </p:par>
            </p:tnLst>
          </p:tmpl>
        </p:tmplLst>
      </p:bldP>
      <p:bldP spid="8" grpId="0" build="p">
        <p:tmplLst>
          <p:tmpl lvl="1">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Double">
    <p:spTree>
      <p:nvGrpSpPr>
        <p:cNvPr id="1" name=""/>
        <p:cNvGrpSpPr/>
        <p:nvPr/>
      </p:nvGrpSpPr>
      <p:grpSpPr>
        <a:xfrm>
          <a:off x="0" y="0"/>
          <a:ext cx="0" cy="0"/>
          <a:chOff x="0" y="0"/>
          <a:chExt cx="0" cy="0"/>
        </a:xfrm>
      </p:grpSpPr>
      <p:sp>
        <p:nvSpPr>
          <p:cNvPr id="3" name="正方形/長方形 2"/>
          <p:cNvSpPr/>
          <p:nvPr userDrawn="1"/>
        </p:nvSpPr>
        <p:spPr>
          <a:xfrm>
            <a:off x="0" y="0"/>
            <a:ext cx="18286413" cy="10287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図プレースホルダー 17"/>
          <p:cNvSpPr>
            <a:spLocks noGrp="1"/>
          </p:cNvSpPr>
          <p:nvPr>
            <p:ph type="pic" sz="quarter" idx="11" hasCustomPrompt="1"/>
          </p:nvPr>
        </p:nvSpPr>
        <p:spPr>
          <a:xfrm>
            <a:off x="9356370" y="5829299"/>
            <a:ext cx="8930042" cy="3285766"/>
          </a:xfrm>
          <a:custGeom>
            <a:avLst/>
            <a:gdLst/>
            <a:ahLst/>
            <a:cxnLst/>
            <a:rect l="l" t="t" r="r" b="b"/>
            <a:pathLst>
              <a:path w="8930042" h="3285766">
                <a:moveTo>
                  <a:pt x="1032594" y="0"/>
                </a:moveTo>
                <a:lnTo>
                  <a:pt x="8930042" y="0"/>
                </a:lnTo>
                <a:lnTo>
                  <a:pt x="8930042" y="3278042"/>
                </a:lnTo>
                <a:lnTo>
                  <a:pt x="1035115" y="3278042"/>
                </a:lnTo>
                <a:lnTo>
                  <a:pt x="1035115" y="3285766"/>
                </a:lnTo>
                <a:lnTo>
                  <a:pt x="1032681" y="3278042"/>
                </a:lnTo>
                <a:lnTo>
                  <a:pt x="1032594" y="3278042"/>
                </a:lnTo>
                <a:lnTo>
                  <a:pt x="1032594" y="3277764"/>
                </a:lnTo>
                <a:lnTo>
                  <a:pt x="0" y="401"/>
                </a:lnTo>
                <a:lnTo>
                  <a:pt x="1032594" y="401"/>
                </a:lnTo>
                <a:close/>
              </a:path>
            </a:pathLst>
          </a:custGeom>
        </p:spPr>
        <p:txBody>
          <a:bodyPr/>
          <a:lstStyle>
            <a:lvl1pPr>
              <a:defRPr baseline="0"/>
            </a:lvl1pPr>
          </a:lstStyle>
          <a:p>
            <a:r>
              <a:rPr kumimoji="1" lang="en-US" altLang="ja-JP" dirty="0" smtClean="0"/>
              <a:t>  Add an image</a:t>
            </a:r>
            <a:endParaRPr kumimoji="1" lang="ja-JP" altLang="en-US" dirty="0"/>
          </a:p>
        </p:txBody>
      </p:sp>
      <p:grpSp>
        <p:nvGrpSpPr>
          <p:cNvPr id="9" name="グループ化 8"/>
          <p:cNvGrpSpPr/>
          <p:nvPr userDrawn="1"/>
        </p:nvGrpSpPr>
        <p:grpSpPr>
          <a:xfrm>
            <a:off x="0" y="0"/>
            <a:ext cx="10763386" cy="10284621"/>
            <a:chOff x="0" y="0"/>
            <a:chExt cx="10763386" cy="10284621"/>
          </a:xfrm>
        </p:grpSpPr>
        <p:sp>
          <p:nvSpPr>
            <p:cNvPr id="6" name="直角三角形 5"/>
            <p:cNvSpPr/>
            <p:nvPr userDrawn="1"/>
          </p:nvSpPr>
          <p:spPr>
            <a:xfrm>
              <a:off x="7523026" y="0"/>
              <a:ext cx="3240360" cy="1028462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正方形/長方形 7"/>
            <p:cNvSpPr/>
            <p:nvPr userDrawn="1"/>
          </p:nvSpPr>
          <p:spPr>
            <a:xfrm>
              <a:off x="0" y="0"/>
              <a:ext cx="7523026" cy="102780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14" name="図プレースホルダー 13"/>
          <p:cNvSpPr>
            <a:spLocks noGrp="1"/>
          </p:cNvSpPr>
          <p:nvPr>
            <p:ph type="pic" sz="quarter" idx="10" hasCustomPrompt="1"/>
          </p:nvPr>
        </p:nvSpPr>
        <p:spPr>
          <a:xfrm>
            <a:off x="2522" y="1183061"/>
            <a:ext cx="8928474" cy="3280389"/>
          </a:xfrm>
          <a:custGeom>
            <a:avLst/>
            <a:gdLst/>
            <a:ahLst/>
            <a:cxnLst/>
            <a:rect l="l" t="t" r="r" b="b"/>
            <a:pathLst>
              <a:path w="8928474" h="3280389">
                <a:moveTo>
                  <a:pt x="7894927" y="0"/>
                </a:moveTo>
                <a:lnTo>
                  <a:pt x="7897361" y="7724"/>
                </a:lnTo>
                <a:lnTo>
                  <a:pt x="7897448" y="7724"/>
                </a:lnTo>
                <a:lnTo>
                  <a:pt x="7897448" y="8002"/>
                </a:lnTo>
                <a:lnTo>
                  <a:pt x="8928474" y="3280389"/>
                </a:lnTo>
                <a:lnTo>
                  <a:pt x="0" y="3280389"/>
                </a:lnTo>
                <a:lnTo>
                  <a:pt x="0" y="7724"/>
                </a:lnTo>
                <a:lnTo>
                  <a:pt x="7894927" y="7724"/>
                </a:lnTo>
                <a:close/>
              </a:path>
            </a:pathLst>
          </a:custGeom>
        </p:spPr>
        <p:txBody>
          <a:bodyPr/>
          <a:lstStyle>
            <a:lvl1pPr>
              <a:defRPr baseline="0"/>
            </a:lvl1pPr>
          </a:lstStyle>
          <a:p>
            <a:r>
              <a:rPr kumimoji="1" lang="en-US" altLang="ja-JP" dirty="0" smtClean="0"/>
              <a:t>Add an image</a:t>
            </a:r>
            <a:endParaRPr kumimoji="1" lang="ja-JP" altLang="en-US" dirty="0"/>
          </a:p>
        </p:txBody>
      </p:sp>
      <p:sp>
        <p:nvSpPr>
          <p:cNvPr id="19" name="テキスト プレースホルダー 11"/>
          <p:cNvSpPr>
            <a:spLocks noGrp="1"/>
          </p:cNvSpPr>
          <p:nvPr>
            <p:ph type="body" sz="quarter" idx="15" hasCustomPrompt="1"/>
          </p:nvPr>
        </p:nvSpPr>
        <p:spPr>
          <a:xfrm>
            <a:off x="649961" y="5622044"/>
            <a:ext cx="7922539" cy="1794756"/>
          </a:xfrm>
        </p:spPr>
        <p:txBody>
          <a:bodyPr anchor="t">
            <a:noAutofit/>
          </a:bodyPr>
          <a:lstStyle>
            <a:lvl1pPr algn="l">
              <a:lnSpc>
                <a:spcPct val="120000"/>
              </a:lnSpc>
              <a:defRPr sz="2000">
                <a:solidFill>
                  <a:schemeClr val="bg1"/>
                </a:solidFill>
                <a:latin typeface="+mn-lt"/>
              </a:defRPr>
            </a:lvl1pPr>
          </a:lstStyle>
          <a:p>
            <a:pPr lvl="0"/>
            <a:r>
              <a:rPr lang="en-US" altLang="ja-JP" dirty="0" smtClean="0"/>
              <a:t>Text Here</a:t>
            </a:r>
            <a:endParaRPr lang="en-US" dirty="0"/>
          </a:p>
        </p:txBody>
      </p:sp>
      <p:sp>
        <p:nvSpPr>
          <p:cNvPr id="20" name="テキスト プレースホルダー 11"/>
          <p:cNvSpPr>
            <a:spLocks noGrp="1"/>
          </p:cNvSpPr>
          <p:nvPr>
            <p:ph type="body" sz="quarter" idx="16" hasCustomPrompt="1"/>
          </p:nvPr>
        </p:nvSpPr>
        <p:spPr>
          <a:xfrm>
            <a:off x="637261" y="4599214"/>
            <a:ext cx="7922539" cy="1040615"/>
          </a:xfrm>
        </p:spPr>
        <p:txBody>
          <a:bodyPr anchor="b">
            <a:noAutofit/>
          </a:bodyPr>
          <a:lstStyle>
            <a:lvl1pPr algn="l">
              <a:lnSpc>
                <a:spcPct val="100000"/>
              </a:lnSpc>
              <a:spcBef>
                <a:spcPts val="0"/>
              </a:spcBef>
              <a:defRPr sz="4800" spc="300">
                <a:solidFill>
                  <a:schemeClr val="bg1"/>
                </a:solidFill>
                <a:latin typeface="+mj-lt"/>
              </a:defRPr>
            </a:lvl1pPr>
          </a:lstStyle>
          <a:p>
            <a:pPr lvl="0"/>
            <a:r>
              <a:rPr lang="en-US" altLang="ja-JP" dirty="0" smtClean="0"/>
              <a:t>TEXT HERE</a:t>
            </a:r>
            <a:endParaRPr lang="en-US" dirty="0"/>
          </a:p>
        </p:txBody>
      </p:sp>
      <p:sp>
        <p:nvSpPr>
          <p:cNvPr id="21" name="テキスト プレースホルダー 11"/>
          <p:cNvSpPr>
            <a:spLocks noGrp="1"/>
          </p:cNvSpPr>
          <p:nvPr>
            <p:ph type="body" sz="quarter" idx="17" hasCustomPrompt="1"/>
          </p:nvPr>
        </p:nvSpPr>
        <p:spPr>
          <a:xfrm>
            <a:off x="9793961" y="3678944"/>
            <a:ext cx="7922539" cy="1794756"/>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
        <p:nvSpPr>
          <p:cNvPr id="22" name="テキスト プレースホルダー 11"/>
          <p:cNvSpPr>
            <a:spLocks noGrp="1"/>
          </p:cNvSpPr>
          <p:nvPr>
            <p:ph type="body" sz="quarter" idx="18" hasCustomPrompt="1"/>
          </p:nvPr>
        </p:nvSpPr>
        <p:spPr>
          <a:xfrm>
            <a:off x="9781261" y="2656114"/>
            <a:ext cx="7922539" cy="1040615"/>
          </a:xfrm>
        </p:spPr>
        <p:txBody>
          <a:bodyPr anchor="b">
            <a:noAutofit/>
          </a:bodyPr>
          <a:lstStyle>
            <a:lvl1pPr algn="l">
              <a:lnSpc>
                <a:spcPct val="100000"/>
              </a:lnSpc>
              <a:spcBef>
                <a:spcPts val="0"/>
              </a:spcBef>
              <a:defRPr sz="4800" spc="300">
                <a:solidFill>
                  <a:schemeClr val="tx1"/>
                </a:solidFill>
                <a:latin typeface="+mj-lt"/>
              </a:defRPr>
            </a:lvl1pPr>
          </a:lstStyle>
          <a:p>
            <a:pPr lvl="0"/>
            <a:r>
              <a:rPr lang="en-US" altLang="ja-JP" dirty="0" smtClean="0"/>
              <a:t>TEXT HERE</a:t>
            </a:r>
            <a:endParaRPr lang="en-US" dirty="0"/>
          </a:p>
        </p:txBody>
      </p:sp>
    </p:spTree>
    <p:extLst>
      <p:ext uri="{BB962C8B-B14F-4D97-AF65-F5344CB8AC3E}">
        <p14:creationId xmlns:p14="http://schemas.microsoft.com/office/powerpoint/2010/main" val="427067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 presetClass="entr" presetSubtype="8" decel="100000" fill="hold" grpId="0" nodeType="after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anim calcmode="lin" valueType="num">
                                      <p:cBhvr additive="base">
                                        <p:cTn id="11" dur="5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0">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9">
                                            <p:txEl>
                                              <p:pRg st="0" end="0"/>
                                            </p:txEl>
                                          </p:spTgt>
                                        </p:tgtEl>
                                        <p:attrNameLst>
                                          <p:attrName>style.visibility</p:attrName>
                                        </p:attrNameLst>
                                      </p:cBhvr>
                                      <p:to>
                                        <p:strVal val="visible"/>
                                      </p:to>
                                    </p:set>
                                    <p:anim calcmode="lin" valueType="num">
                                      <p:cBhvr additive="base">
                                        <p:cTn id="15" dur="5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22" presetClass="entr" presetSubtype="2" fill="hold" grpId="0" nodeType="afterEffect">
                                  <p:stCondLst>
                                    <p:cond delay="250"/>
                                  </p:stCondLst>
                                  <p:childTnLst>
                                    <p:set>
                                      <p:cBhvr>
                                        <p:cTn id="19" dur="1" fill="hold">
                                          <p:stCondLst>
                                            <p:cond delay="0"/>
                                          </p:stCondLst>
                                        </p:cTn>
                                        <p:tgtEl>
                                          <p:spTgt spid="18"/>
                                        </p:tgtEl>
                                        <p:attrNameLst>
                                          <p:attrName>style.visibility</p:attrName>
                                        </p:attrNameLst>
                                      </p:cBhvr>
                                      <p:to>
                                        <p:strVal val="visible"/>
                                      </p:to>
                                    </p:set>
                                    <p:animEffect transition="in" filter="wipe(right)">
                                      <p:cBhvr>
                                        <p:cTn id="20" dur="500"/>
                                        <p:tgtEl>
                                          <p:spTgt spid="18"/>
                                        </p:tgtEl>
                                      </p:cBhvr>
                                    </p:animEffect>
                                  </p:childTnLst>
                                </p:cTn>
                              </p:par>
                            </p:childTnLst>
                          </p:cTn>
                        </p:par>
                        <p:par>
                          <p:cTn id="21" fill="hold">
                            <p:stCondLst>
                              <p:cond delay="2000"/>
                            </p:stCondLst>
                            <p:childTnLst>
                              <p:par>
                                <p:cTn id="22" presetID="2" presetClass="entr" presetSubtype="2" decel="100000" fill="hold" grpId="0" nodeType="afterEffect">
                                  <p:stCondLst>
                                    <p:cond delay="0"/>
                                  </p:stCondLst>
                                  <p:childTnLst>
                                    <p:set>
                                      <p:cBhvr>
                                        <p:cTn id="23" dur="1" fill="hold">
                                          <p:stCondLst>
                                            <p:cond delay="0"/>
                                          </p:stCondLst>
                                        </p:cTn>
                                        <p:tgtEl>
                                          <p:spTgt spid="22">
                                            <p:txEl>
                                              <p:pRg st="0" end="0"/>
                                            </p:txEl>
                                          </p:spTgt>
                                        </p:tgtEl>
                                        <p:attrNameLst>
                                          <p:attrName>style.visibility</p:attrName>
                                        </p:attrNameLst>
                                      </p:cBhvr>
                                      <p:to>
                                        <p:strVal val="visible"/>
                                      </p:to>
                                    </p:set>
                                    <p:anim calcmode="lin" valueType="num">
                                      <p:cBhvr additive="base">
                                        <p:cTn id="24"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22">
                                            <p:txEl>
                                              <p:pRg st="0" end="0"/>
                                            </p:txEl>
                                          </p:spTgt>
                                        </p:tgtEl>
                                        <p:attrNameLst>
                                          <p:attrName>ppt_y</p:attrName>
                                        </p:attrNameLst>
                                      </p:cBhvr>
                                      <p:tavLst>
                                        <p:tav tm="0">
                                          <p:val>
                                            <p:strVal val="#ppt_y"/>
                                          </p:val>
                                        </p:tav>
                                        <p:tav tm="100000">
                                          <p:val>
                                            <p:strVal val="#ppt_y"/>
                                          </p:val>
                                        </p:tav>
                                      </p:tavLst>
                                    </p:anim>
                                  </p:childTnLst>
                                </p:cTn>
                              </p:par>
                              <p:par>
                                <p:cTn id="26" presetID="2" presetClass="entr" presetSubtype="2" decel="100000" fill="hold" grpId="0" nodeType="withEffect">
                                  <p:stCondLst>
                                    <p:cond delay="250"/>
                                  </p:stCondLst>
                                  <p:childTnLst>
                                    <p:set>
                                      <p:cBhvr>
                                        <p:cTn id="27" dur="1" fill="hold">
                                          <p:stCondLst>
                                            <p:cond delay="0"/>
                                          </p:stCondLst>
                                        </p:cTn>
                                        <p:tgtEl>
                                          <p:spTgt spid="21">
                                            <p:txEl>
                                              <p:pRg st="0" end="0"/>
                                            </p:txEl>
                                          </p:spTgt>
                                        </p:tgtEl>
                                        <p:attrNameLst>
                                          <p:attrName>style.visibility</p:attrName>
                                        </p:attrNameLst>
                                      </p:cBhvr>
                                      <p:to>
                                        <p:strVal val="visible"/>
                                      </p:to>
                                    </p:set>
                                    <p:anim calcmode="lin" valueType="num">
                                      <p:cBhvr additive="base">
                                        <p:cTn id="28"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4" grpId="0"/>
      <p:bldP spid="19" grpId="0" build="p">
        <p:tmplLst>
          <p:tmpl lvl="1">
            <p:tnLst>
              <p:par>
                <p:cTn presetID="2" presetClass="entr" presetSubtype="8"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8"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Big Image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0" y="0"/>
            <a:ext cx="18286413" cy="10287000"/>
          </a:xfrm>
        </p:spPr>
        <p:txBody>
          <a:bodyPr/>
          <a:lstStyle>
            <a:lvl1pPr>
              <a:defRPr baseline="0"/>
            </a:lvl1pPr>
          </a:lstStyle>
          <a:p>
            <a:r>
              <a:rPr kumimoji="1" lang="en-US" altLang="ja-JP" dirty="0" smtClean="0"/>
              <a:t>Add an image</a:t>
            </a:r>
            <a:endParaRPr kumimoji="1" lang="ja-JP" altLang="en-US" dirty="0"/>
          </a:p>
        </p:txBody>
      </p:sp>
      <p:sp>
        <p:nvSpPr>
          <p:cNvPr id="12" name="テキスト プレースホルダー 11"/>
          <p:cNvSpPr>
            <a:spLocks noGrp="1"/>
          </p:cNvSpPr>
          <p:nvPr>
            <p:ph type="body" sz="quarter" idx="11" hasCustomPrompt="1"/>
          </p:nvPr>
        </p:nvSpPr>
        <p:spPr>
          <a:xfrm>
            <a:off x="0" y="6718300"/>
            <a:ext cx="18286413" cy="990600"/>
          </a:xfrm>
          <a:solidFill>
            <a:schemeClr val="accent1">
              <a:alpha val="69000"/>
            </a:schemeClr>
          </a:solidFill>
        </p:spPr>
        <p:txBody>
          <a:bodyPr anchor="ctr">
            <a:noAutofit/>
          </a:bodyPr>
          <a:lstStyle>
            <a:lvl1pPr algn="ctr">
              <a:defRPr sz="4000" spc="600">
                <a:solidFill>
                  <a:schemeClr val="bg1"/>
                </a:solidFill>
                <a:latin typeface="+mj-lt"/>
              </a:defRPr>
            </a:lvl1pPr>
          </a:lstStyle>
          <a:p>
            <a:pPr lvl="0"/>
            <a:r>
              <a:rPr kumimoji="1" lang="en-US" altLang="ja-JP" dirty="0" smtClean="0"/>
              <a:t>TEXT</a:t>
            </a:r>
            <a:endParaRPr kumimoji="1" lang="ja-JP" altLang="en-US" dirty="0"/>
          </a:p>
        </p:txBody>
      </p:sp>
      <p:sp>
        <p:nvSpPr>
          <p:cNvPr id="13" name="テキスト プレースホルダー 11"/>
          <p:cNvSpPr>
            <a:spLocks noGrp="1"/>
          </p:cNvSpPr>
          <p:nvPr>
            <p:ph type="body" sz="quarter" idx="12" hasCustomPrompt="1"/>
          </p:nvPr>
        </p:nvSpPr>
        <p:spPr>
          <a:xfrm>
            <a:off x="-794" y="7708784"/>
            <a:ext cx="18286413" cy="2578215"/>
          </a:xfrm>
          <a:solidFill>
            <a:schemeClr val="tx2">
              <a:alpha val="69000"/>
            </a:schemeClr>
          </a:solidFill>
        </p:spPr>
        <p:txBody>
          <a:bodyPr anchor="t">
            <a:noAutofit/>
          </a:bodyPr>
          <a:lstStyle>
            <a:lvl1pPr algn="ctr">
              <a:lnSpc>
                <a:spcPct val="120000"/>
              </a:lnSpc>
              <a:spcBef>
                <a:spcPts val="0"/>
              </a:spcBef>
              <a:defRPr sz="2400" baseline="0">
                <a:solidFill>
                  <a:schemeClr val="bg1"/>
                </a:solidFill>
              </a:defRPr>
            </a:lvl1pPr>
          </a:lstStyle>
          <a:p>
            <a:pPr lvl="0"/>
            <a:r>
              <a:rPr kumimoji="1" lang="en-US" altLang="ja-JP" dirty="0" smtClean="0"/>
              <a:t>TEXT HERE</a:t>
            </a:r>
          </a:p>
        </p:txBody>
      </p:sp>
    </p:spTree>
    <p:extLst>
      <p:ext uri="{BB962C8B-B14F-4D97-AF65-F5344CB8AC3E}">
        <p14:creationId xmlns:p14="http://schemas.microsoft.com/office/powerpoint/2010/main" val="2149190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2">
                                            <p:bg/>
                                          </p:spTgt>
                                        </p:tgtEl>
                                        <p:attrNameLst>
                                          <p:attrName>style.visibility</p:attrName>
                                        </p:attrNameLst>
                                      </p:cBhvr>
                                      <p:to>
                                        <p:strVal val="visible"/>
                                      </p:to>
                                    </p:set>
                                    <p:animEffect transition="in" filter="fade">
                                      <p:cBhvr>
                                        <p:cTn id="11" dur="500"/>
                                        <p:tgtEl>
                                          <p:spTgt spid="12">
                                            <p:bg/>
                                          </p:spTgt>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12">
                                            <p:txEl>
                                              <p:pRg st="0" end="0"/>
                                            </p:txEl>
                                          </p:spTgt>
                                        </p:tgtEl>
                                        <p:attrNameLst>
                                          <p:attrName>style.visibility</p:attrName>
                                        </p:attrNameLst>
                                      </p:cBhvr>
                                      <p:to>
                                        <p:strVal val="visible"/>
                                      </p:to>
                                    </p:set>
                                    <p:animEffect transition="in" filter="fade">
                                      <p:cBhvr>
                                        <p:cTn id="14" dur="500"/>
                                        <p:tgtEl>
                                          <p:spTgt spid="12">
                                            <p:txEl>
                                              <p:pRg st="0" end="0"/>
                                            </p:txEl>
                                          </p:spTgt>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13">
                                            <p:bg/>
                                          </p:spTgt>
                                        </p:tgtEl>
                                        <p:attrNameLst>
                                          <p:attrName>style.visibility</p:attrName>
                                        </p:attrNameLst>
                                      </p:cBhvr>
                                      <p:to>
                                        <p:strVal val="visible"/>
                                      </p:to>
                                    </p:set>
                                    <p:animEffect transition="in" filter="fade">
                                      <p:cBhvr>
                                        <p:cTn id="17" dur="500"/>
                                        <p:tgtEl>
                                          <p:spTgt spid="13">
                                            <p:bg/>
                                          </p:spTgt>
                                        </p:tgtEl>
                                      </p:cBhvr>
                                    </p:animEffect>
                                  </p:childTnLst>
                                </p:cTn>
                              </p:par>
                              <p:par>
                                <p:cTn id="18" presetID="10" presetClass="entr" presetSubtype="0" fill="hold" grpId="0" nodeType="withEffect">
                                  <p:stCondLst>
                                    <p:cond delay="250"/>
                                  </p:stCondLst>
                                  <p:childTnLst>
                                    <p:set>
                                      <p:cBhvr>
                                        <p:cTn id="19" dur="1" fill="hold">
                                          <p:stCondLst>
                                            <p:cond delay="0"/>
                                          </p:stCondLst>
                                        </p:cTn>
                                        <p:tgtEl>
                                          <p:spTgt spid="13">
                                            <p:txEl>
                                              <p:pRg st="0" end="0"/>
                                            </p:txEl>
                                          </p:spTgt>
                                        </p:tgtEl>
                                        <p:attrNameLst>
                                          <p:attrName>style.visibility</p:attrName>
                                        </p:attrNameLst>
                                      </p:cBhvr>
                                      <p:to>
                                        <p:strVal val="visible"/>
                                      </p:to>
                                    </p:set>
                                    <p:animEffect transition="in" filter="fade">
                                      <p:cBhvr>
                                        <p:cTn id="20"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build="allAtOnce" animBg="1">
        <p:tmplLst>
          <p:tmpl>
            <p:tnLst>
              <p:par>
                <p:cTn presetID="10" presetClass="entr" presetSubtype="0" fill="hold" nodeType="afterEffect">
                  <p:stCondLst>
                    <p:cond delay="25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allAtOnce" animBg="1">
        <p:tmplLst>
          <p:tmpl>
            <p:tnLst>
              <p:par>
                <p:cTn presetID="10" presetClass="entr" presetSubtype="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1">
            <p:tnLst>
              <p:par>
                <p:cTn presetID="10" presetClass="entr" presetSubtype="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Contact">
    <p:spTree>
      <p:nvGrpSpPr>
        <p:cNvPr id="1" name=""/>
        <p:cNvGrpSpPr/>
        <p:nvPr/>
      </p:nvGrpSpPr>
      <p:grpSpPr>
        <a:xfrm>
          <a:off x="0" y="0"/>
          <a:ext cx="0" cy="0"/>
          <a:chOff x="0" y="0"/>
          <a:chExt cx="0" cy="0"/>
        </a:xfrm>
      </p:grpSpPr>
      <p:sp>
        <p:nvSpPr>
          <p:cNvPr id="4" name="正方形/長方形 3"/>
          <p:cNvSpPr/>
          <p:nvPr userDrawn="1"/>
        </p:nvSpPr>
        <p:spPr>
          <a:xfrm>
            <a:off x="0" y="0"/>
            <a:ext cx="18286413" cy="10287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テキスト プレースホルダー 11"/>
          <p:cNvSpPr>
            <a:spLocks noGrp="1"/>
          </p:cNvSpPr>
          <p:nvPr>
            <p:ph type="body" sz="quarter" idx="15" hasCustomPrompt="1"/>
          </p:nvPr>
        </p:nvSpPr>
        <p:spPr>
          <a:xfrm>
            <a:off x="9266776" y="2578215"/>
            <a:ext cx="8010890" cy="1237638"/>
          </a:xfrm>
        </p:spPr>
        <p:txBody>
          <a:bodyPr anchor="b">
            <a:noAutofit/>
          </a:bodyPr>
          <a:lstStyle>
            <a:lvl1pPr algn="l">
              <a:lnSpc>
                <a:spcPct val="90000"/>
              </a:lnSpc>
              <a:spcBef>
                <a:spcPts val="0"/>
              </a:spcBef>
              <a:defRPr sz="7200" spc="600" baseline="0">
                <a:solidFill>
                  <a:schemeClr val="tx1"/>
                </a:solidFill>
                <a:latin typeface="+mj-lt"/>
              </a:defRPr>
            </a:lvl1pPr>
          </a:lstStyle>
          <a:p>
            <a:pPr lvl="0"/>
            <a:r>
              <a:rPr lang="en-US" altLang="ja-JP" dirty="0" smtClean="0"/>
              <a:t>TEXT HERE</a:t>
            </a:r>
            <a:endParaRPr lang="en-US" dirty="0"/>
          </a:p>
        </p:txBody>
      </p:sp>
      <p:sp>
        <p:nvSpPr>
          <p:cNvPr id="5" name="テキスト プレースホルダー 11"/>
          <p:cNvSpPr>
            <a:spLocks noGrp="1"/>
          </p:cNvSpPr>
          <p:nvPr>
            <p:ph type="body" sz="quarter" idx="23" hasCustomPrompt="1"/>
          </p:nvPr>
        </p:nvSpPr>
        <p:spPr>
          <a:xfrm>
            <a:off x="10391901" y="3973370"/>
            <a:ext cx="6884972" cy="1080120"/>
          </a:xfrm>
        </p:spPr>
        <p:txBody>
          <a:bodyPr anchor="ctr">
            <a:noAutofit/>
          </a:bodyPr>
          <a:lstStyle>
            <a:lvl1pPr algn="l">
              <a:lnSpc>
                <a:spcPct val="120000"/>
              </a:lnSpc>
              <a:spcBef>
                <a:spcPts val="0"/>
              </a:spcBef>
              <a:defRPr sz="2000">
                <a:solidFill>
                  <a:schemeClr val="tx1"/>
                </a:solidFill>
                <a:latin typeface="+mn-lt"/>
              </a:defRPr>
            </a:lvl1pPr>
          </a:lstStyle>
          <a:p>
            <a:pPr lvl="0"/>
            <a:r>
              <a:rPr lang="en-US" altLang="ja-JP" dirty="0" smtClean="0"/>
              <a:t>Text Here</a:t>
            </a:r>
          </a:p>
        </p:txBody>
      </p:sp>
      <p:sp>
        <p:nvSpPr>
          <p:cNvPr id="8" name="図プレースホルダー 7"/>
          <p:cNvSpPr>
            <a:spLocks noGrp="1"/>
          </p:cNvSpPr>
          <p:nvPr>
            <p:ph type="pic" sz="quarter" idx="25" hasCustomPrompt="1"/>
          </p:nvPr>
        </p:nvSpPr>
        <p:spPr>
          <a:xfrm>
            <a:off x="9265983" y="3973370"/>
            <a:ext cx="1081087" cy="1079500"/>
          </a:xfrm>
        </p:spPr>
        <p:txBody>
          <a:bodyPr>
            <a:normAutofit/>
          </a:bodyPr>
          <a:lstStyle>
            <a:lvl1pPr>
              <a:defRPr sz="1600"/>
            </a:lvl1pPr>
          </a:lstStyle>
          <a:p>
            <a:r>
              <a:rPr kumimoji="1" lang="en-US" altLang="ja-JP" dirty="0" smtClean="0"/>
              <a:t>ICON</a:t>
            </a:r>
            <a:endParaRPr kumimoji="1" lang="ja-JP" altLang="en-US" dirty="0"/>
          </a:p>
        </p:txBody>
      </p:sp>
      <p:sp>
        <p:nvSpPr>
          <p:cNvPr id="9" name="図プレースホルダー 7"/>
          <p:cNvSpPr>
            <a:spLocks noGrp="1"/>
          </p:cNvSpPr>
          <p:nvPr>
            <p:ph type="pic" sz="quarter" idx="26" hasCustomPrompt="1"/>
          </p:nvPr>
        </p:nvSpPr>
        <p:spPr>
          <a:xfrm>
            <a:off x="9266777" y="6674493"/>
            <a:ext cx="720080" cy="719023"/>
          </a:xfrm>
        </p:spPr>
        <p:txBody>
          <a:bodyPr>
            <a:normAutofit/>
          </a:bodyPr>
          <a:lstStyle>
            <a:lvl1pPr>
              <a:defRPr sz="1600"/>
            </a:lvl1pPr>
          </a:lstStyle>
          <a:p>
            <a:r>
              <a:rPr kumimoji="1" lang="en-US" altLang="ja-JP" dirty="0" smtClean="0"/>
              <a:t>ICON</a:t>
            </a:r>
            <a:endParaRPr kumimoji="1" lang="ja-JP" altLang="en-US" dirty="0"/>
          </a:p>
        </p:txBody>
      </p:sp>
      <p:sp>
        <p:nvSpPr>
          <p:cNvPr id="10" name="テキスト プレースホルダー 11"/>
          <p:cNvSpPr>
            <a:spLocks noGrp="1"/>
          </p:cNvSpPr>
          <p:nvPr>
            <p:ph type="body" sz="quarter" idx="27" hasCustomPrompt="1"/>
          </p:nvPr>
        </p:nvSpPr>
        <p:spPr>
          <a:xfrm>
            <a:off x="9986856" y="6674494"/>
            <a:ext cx="3465385" cy="720080"/>
          </a:xfrm>
        </p:spPr>
        <p:txBody>
          <a:bodyPr anchor="ctr">
            <a:noAutofit/>
          </a:bodyPr>
          <a:lstStyle>
            <a:lvl1pPr algn="l">
              <a:lnSpc>
                <a:spcPct val="120000"/>
              </a:lnSpc>
              <a:spcBef>
                <a:spcPts val="1200"/>
              </a:spcBef>
              <a:defRPr sz="1800">
                <a:solidFill>
                  <a:schemeClr val="tx1"/>
                </a:solidFill>
                <a:latin typeface="+mn-lt"/>
              </a:defRPr>
            </a:lvl1pPr>
          </a:lstStyle>
          <a:p>
            <a:pPr lvl="0"/>
            <a:r>
              <a:rPr lang="en-US" altLang="ja-JP" dirty="0" smtClean="0"/>
              <a:t>Text Here</a:t>
            </a:r>
          </a:p>
        </p:txBody>
      </p:sp>
      <p:sp>
        <p:nvSpPr>
          <p:cNvPr id="13" name="図プレースホルダー 7"/>
          <p:cNvSpPr>
            <a:spLocks noGrp="1"/>
          </p:cNvSpPr>
          <p:nvPr>
            <p:ph type="pic" sz="quarter" idx="28" hasCustomPrompt="1"/>
          </p:nvPr>
        </p:nvSpPr>
        <p:spPr>
          <a:xfrm>
            <a:off x="9266776" y="7512808"/>
            <a:ext cx="720080" cy="719023"/>
          </a:xfrm>
        </p:spPr>
        <p:txBody>
          <a:bodyPr>
            <a:normAutofit/>
          </a:bodyPr>
          <a:lstStyle>
            <a:lvl1pPr>
              <a:defRPr sz="1600"/>
            </a:lvl1pPr>
          </a:lstStyle>
          <a:p>
            <a:r>
              <a:rPr kumimoji="1" lang="en-US" altLang="ja-JP" dirty="0" smtClean="0"/>
              <a:t>ICON</a:t>
            </a:r>
            <a:endParaRPr kumimoji="1" lang="ja-JP" altLang="en-US" dirty="0"/>
          </a:p>
        </p:txBody>
      </p:sp>
      <p:sp>
        <p:nvSpPr>
          <p:cNvPr id="14" name="テキスト プレースホルダー 11"/>
          <p:cNvSpPr>
            <a:spLocks noGrp="1"/>
          </p:cNvSpPr>
          <p:nvPr>
            <p:ph type="body" sz="quarter" idx="29" hasCustomPrompt="1"/>
          </p:nvPr>
        </p:nvSpPr>
        <p:spPr>
          <a:xfrm>
            <a:off x="9986855" y="7512809"/>
            <a:ext cx="3465385" cy="720080"/>
          </a:xfrm>
        </p:spPr>
        <p:txBody>
          <a:bodyPr anchor="ctr">
            <a:noAutofit/>
          </a:bodyPr>
          <a:lstStyle>
            <a:lvl1pPr algn="l">
              <a:lnSpc>
                <a:spcPct val="120000"/>
              </a:lnSpc>
              <a:spcBef>
                <a:spcPts val="1200"/>
              </a:spcBef>
              <a:defRPr sz="1800">
                <a:solidFill>
                  <a:schemeClr val="tx1"/>
                </a:solidFill>
                <a:latin typeface="+mn-lt"/>
              </a:defRPr>
            </a:lvl1pPr>
          </a:lstStyle>
          <a:p>
            <a:pPr lvl="0"/>
            <a:r>
              <a:rPr lang="en-US" altLang="ja-JP" dirty="0" smtClean="0"/>
              <a:t>Text Here</a:t>
            </a:r>
          </a:p>
        </p:txBody>
      </p:sp>
      <p:sp>
        <p:nvSpPr>
          <p:cNvPr id="15" name="図プレースホルダー 7"/>
          <p:cNvSpPr>
            <a:spLocks noGrp="1"/>
          </p:cNvSpPr>
          <p:nvPr>
            <p:ph type="pic" sz="quarter" idx="30" hasCustomPrompt="1"/>
          </p:nvPr>
        </p:nvSpPr>
        <p:spPr>
          <a:xfrm>
            <a:off x="13587257" y="6674492"/>
            <a:ext cx="720080" cy="719023"/>
          </a:xfrm>
        </p:spPr>
        <p:txBody>
          <a:bodyPr>
            <a:normAutofit/>
          </a:bodyPr>
          <a:lstStyle>
            <a:lvl1pPr>
              <a:defRPr sz="1600"/>
            </a:lvl1pPr>
          </a:lstStyle>
          <a:p>
            <a:r>
              <a:rPr kumimoji="1" lang="en-US" altLang="ja-JP" dirty="0" smtClean="0"/>
              <a:t>ICON</a:t>
            </a:r>
            <a:endParaRPr kumimoji="1" lang="ja-JP" altLang="en-US" dirty="0"/>
          </a:p>
        </p:txBody>
      </p:sp>
      <p:sp>
        <p:nvSpPr>
          <p:cNvPr id="16" name="テキスト プレースホルダー 11"/>
          <p:cNvSpPr>
            <a:spLocks noGrp="1"/>
          </p:cNvSpPr>
          <p:nvPr>
            <p:ph type="body" sz="quarter" idx="31" hasCustomPrompt="1"/>
          </p:nvPr>
        </p:nvSpPr>
        <p:spPr>
          <a:xfrm>
            <a:off x="14307336" y="6674493"/>
            <a:ext cx="3465385" cy="720080"/>
          </a:xfrm>
        </p:spPr>
        <p:txBody>
          <a:bodyPr anchor="ctr">
            <a:noAutofit/>
          </a:bodyPr>
          <a:lstStyle>
            <a:lvl1pPr algn="l">
              <a:lnSpc>
                <a:spcPct val="120000"/>
              </a:lnSpc>
              <a:spcBef>
                <a:spcPts val="1200"/>
              </a:spcBef>
              <a:defRPr sz="1800">
                <a:solidFill>
                  <a:schemeClr val="tx1"/>
                </a:solidFill>
                <a:latin typeface="+mn-lt"/>
              </a:defRPr>
            </a:lvl1pPr>
          </a:lstStyle>
          <a:p>
            <a:pPr lvl="0"/>
            <a:r>
              <a:rPr lang="en-US" altLang="ja-JP" dirty="0" smtClean="0"/>
              <a:t>Text Here</a:t>
            </a:r>
          </a:p>
        </p:txBody>
      </p:sp>
      <p:sp>
        <p:nvSpPr>
          <p:cNvPr id="17" name="図プレースホルダー 7"/>
          <p:cNvSpPr>
            <a:spLocks noGrp="1"/>
          </p:cNvSpPr>
          <p:nvPr>
            <p:ph type="pic" sz="quarter" idx="32" hasCustomPrompt="1"/>
          </p:nvPr>
        </p:nvSpPr>
        <p:spPr>
          <a:xfrm>
            <a:off x="13587256" y="7512807"/>
            <a:ext cx="720080" cy="719023"/>
          </a:xfrm>
        </p:spPr>
        <p:txBody>
          <a:bodyPr>
            <a:normAutofit/>
          </a:bodyPr>
          <a:lstStyle>
            <a:lvl1pPr>
              <a:defRPr sz="1600"/>
            </a:lvl1pPr>
          </a:lstStyle>
          <a:p>
            <a:r>
              <a:rPr kumimoji="1" lang="en-US" altLang="ja-JP" dirty="0" smtClean="0"/>
              <a:t>ICON</a:t>
            </a:r>
            <a:endParaRPr kumimoji="1" lang="ja-JP" altLang="en-US" dirty="0"/>
          </a:p>
        </p:txBody>
      </p:sp>
      <p:sp>
        <p:nvSpPr>
          <p:cNvPr id="18" name="テキスト プレースホルダー 11"/>
          <p:cNvSpPr>
            <a:spLocks noGrp="1"/>
          </p:cNvSpPr>
          <p:nvPr>
            <p:ph type="body" sz="quarter" idx="33" hasCustomPrompt="1"/>
          </p:nvPr>
        </p:nvSpPr>
        <p:spPr>
          <a:xfrm>
            <a:off x="14307335" y="7512808"/>
            <a:ext cx="3465385" cy="720080"/>
          </a:xfrm>
        </p:spPr>
        <p:txBody>
          <a:bodyPr anchor="ctr">
            <a:noAutofit/>
          </a:bodyPr>
          <a:lstStyle>
            <a:lvl1pPr algn="l">
              <a:lnSpc>
                <a:spcPct val="120000"/>
              </a:lnSpc>
              <a:spcBef>
                <a:spcPts val="1200"/>
              </a:spcBef>
              <a:defRPr sz="1800">
                <a:solidFill>
                  <a:schemeClr val="tx1"/>
                </a:solidFill>
                <a:latin typeface="+mn-lt"/>
              </a:defRPr>
            </a:lvl1pPr>
          </a:lstStyle>
          <a:p>
            <a:pPr lvl="0"/>
            <a:r>
              <a:rPr lang="en-US" altLang="ja-JP" dirty="0" smtClean="0"/>
              <a:t>Text Here</a:t>
            </a:r>
          </a:p>
        </p:txBody>
      </p:sp>
      <p:cxnSp>
        <p:nvCxnSpPr>
          <p:cNvPr id="31" name="直線コネクタ 30"/>
          <p:cNvCxnSpPr/>
          <p:nvPr userDrawn="1"/>
        </p:nvCxnSpPr>
        <p:spPr>
          <a:xfrm>
            <a:off x="0" y="6427169"/>
            <a:ext cx="18286413"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正方形/長方形 32"/>
          <p:cNvSpPr/>
          <p:nvPr userDrawn="1"/>
        </p:nvSpPr>
        <p:spPr>
          <a:xfrm>
            <a:off x="679624" y="1915297"/>
            <a:ext cx="8143103" cy="653672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図プレースホルダー 5"/>
          <p:cNvSpPr>
            <a:spLocks noGrp="1"/>
          </p:cNvSpPr>
          <p:nvPr>
            <p:ph type="pic" sz="quarter" idx="24" hasCustomPrompt="1"/>
          </p:nvPr>
        </p:nvSpPr>
        <p:spPr>
          <a:xfrm>
            <a:off x="813417" y="2055491"/>
            <a:ext cx="7875516" cy="6256337"/>
          </a:xfrm>
        </p:spPr>
        <p:txBody>
          <a:bodyPr>
            <a:normAutofit/>
          </a:bodyPr>
          <a:lstStyle>
            <a:lvl1pPr>
              <a:defRPr sz="2000" baseline="0"/>
            </a:lvl1pPr>
          </a:lstStyle>
          <a:p>
            <a:r>
              <a:rPr kumimoji="1" lang="en-US" altLang="ja-JP" dirty="0" smtClean="0"/>
              <a:t>Add a map</a:t>
            </a:r>
            <a:endParaRPr kumimoji="1" lang="ja-JP" altLang="en-US" dirty="0"/>
          </a:p>
        </p:txBody>
      </p:sp>
    </p:spTree>
    <p:extLst>
      <p:ext uri="{BB962C8B-B14F-4D97-AF65-F5344CB8AC3E}">
        <p14:creationId xmlns:p14="http://schemas.microsoft.com/office/powerpoint/2010/main" val="159008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600"/>
                            </p:stCondLst>
                            <p:childTnLst>
                              <p:par>
                                <p:cTn id="12" presetID="2" presetClass="entr" presetSubtype="3" decel="100000" fill="hold" grpId="0" nodeType="afterEffect">
                                  <p:stCondLst>
                                    <p:cond delay="0"/>
                                  </p:stCondLst>
                                  <p:iterate type="lt">
                                    <p:tmPct val="10000"/>
                                  </p:iterate>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1+#ppt_w/2"/>
                                          </p:val>
                                        </p:tav>
                                        <p:tav tm="100000">
                                          <p:val>
                                            <p:strVal val="#ppt_x"/>
                                          </p:val>
                                        </p:tav>
                                      </p:tavLst>
                                    </p:anim>
                                    <p:anim calcmode="lin" valueType="num">
                                      <p:cBhvr additive="base">
                                        <p:cTn id="15" dur="500" fill="hold"/>
                                        <p:tgtEl>
                                          <p:spTgt spid="3"/>
                                        </p:tgtEl>
                                        <p:attrNameLst>
                                          <p:attrName>ppt_y</p:attrName>
                                        </p:attrNameLst>
                                      </p:cBhvr>
                                      <p:tavLst>
                                        <p:tav tm="0">
                                          <p:val>
                                            <p:strVal val="0-#ppt_h/2"/>
                                          </p:val>
                                        </p:tav>
                                        <p:tav tm="100000">
                                          <p:val>
                                            <p:strVal val="#ppt_y"/>
                                          </p:val>
                                        </p:tav>
                                      </p:tavLst>
                                    </p:anim>
                                  </p:childTnLst>
                                </p:cTn>
                              </p:par>
                            </p:childTnLst>
                          </p:cTn>
                        </p:par>
                        <p:par>
                          <p:cTn id="16" fill="hold">
                            <p:stCondLst>
                              <p:cond delay="145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cTn>
                              </p:par>
                            </p:childTnLst>
                          </p:cTn>
                        </p:par>
                        <p:par>
                          <p:cTn id="23" fill="hold">
                            <p:stCondLst>
                              <p:cond delay="2200"/>
                            </p:stCondLst>
                            <p:childTnLst>
                              <p:par>
                                <p:cTn id="24" presetID="22" presetClass="entr" presetSubtype="2" fill="hold"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right)">
                                      <p:cBhvr>
                                        <p:cTn id="26" dur="500"/>
                                        <p:tgtEl>
                                          <p:spTgt spid="31"/>
                                        </p:tgtEl>
                                      </p:cBhvr>
                                    </p:animEffect>
                                  </p:childTnLst>
                                </p:cTn>
                              </p:par>
                            </p:childTnLst>
                          </p:cTn>
                        </p:par>
                        <p:par>
                          <p:cTn id="27" fill="hold">
                            <p:stCondLst>
                              <p:cond delay="2700"/>
                            </p:stCondLst>
                            <p:childTnLst>
                              <p:par>
                                <p:cTn id="28" presetID="10" presetClass="entr" presetSubtype="0" fill="hold" grpId="0" nodeType="afterEffect">
                                  <p:stCondLst>
                                    <p:cond delay="25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grpId="0" nodeType="withEffect">
                                  <p:stCondLst>
                                    <p:cond delay="250"/>
                                  </p:stCondLst>
                                  <p:childTnLst>
                                    <p:set>
                                      <p:cBhvr>
                                        <p:cTn id="32" dur="1" fill="hold">
                                          <p:stCondLst>
                                            <p:cond delay="0"/>
                                          </p:stCondLst>
                                        </p:cTn>
                                        <p:tgtEl>
                                          <p:spTgt spid="10">
                                            <p:txEl>
                                              <p:pRg st="0" end="0"/>
                                            </p:txEl>
                                          </p:spTgt>
                                        </p:tgtEl>
                                        <p:attrNameLst>
                                          <p:attrName>style.visibility</p:attrName>
                                        </p:attrNameLst>
                                      </p:cBhvr>
                                      <p:to>
                                        <p:strVal val="visible"/>
                                      </p:to>
                                    </p:set>
                                    <p:animEffect transition="in" filter="fade">
                                      <p:cBhvr>
                                        <p:cTn id="33" dur="500"/>
                                        <p:tgtEl>
                                          <p:spTgt spid="10">
                                            <p:txEl>
                                              <p:pRg st="0" end="0"/>
                                            </p:txEl>
                                          </p:spTgt>
                                        </p:tgtEl>
                                      </p:cBhvr>
                                    </p:animEffect>
                                  </p:childTnLst>
                                </p:cTn>
                              </p:par>
                            </p:childTnLst>
                          </p:cTn>
                        </p:par>
                        <p:par>
                          <p:cTn id="34" fill="hold">
                            <p:stCondLst>
                              <p:cond delay="3450"/>
                            </p:stCondLst>
                            <p:childTnLst>
                              <p:par>
                                <p:cTn id="35" presetID="10" presetClass="entr" presetSubtype="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6">
                                            <p:txEl>
                                              <p:pRg st="0" end="0"/>
                                            </p:txEl>
                                          </p:spTgt>
                                        </p:tgtEl>
                                        <p:attrNameLst>
                                          <p:attrName>style.visibility</p:attrName>
                                        </p:attrNameLst>
                                      </p:cBhvr>
                                      <p:to>
                                        <p:strVal val="visible"/>
                                      </p:to>
                                    </p:set>
                                    <p:animEffect transition="in" filter="fade">
                                      <p:cBhvr>
                                        <p:cTn id="40" dur="500"/>
                                        <p:tgtEl>
                                          <p:spTgt spid="16">
                                            <p:txEl>
                                              <p:pRg st="0" end="0"/>
                                            </p:txEl>
                                          </p:spTgt>
                                        </p:tgtEl>
                                      </p:cBhvr>
                                    </p:animEffect>
                                  </p:childTnLst>
                                </p:cTn>
                              </p:par>
                            </p:childTnLst>
                          </p:cTn>
                        </p:par>
                        <p:par>
                          <p:cTn id="41" fill="hold">
                            <p:stCondLst>
                              <p:cond delay="3950"/>
                            </p:stCondLst>
                            <p:childTnLst>
                              <p:par>
                                <p:cTn id="42" presetID="10" presetClass="entr" presetSubtype="0" fill="hold" grpId="0"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
                                            <p:txEl>
                                              <p:pRg st="0" end="0"/>
                                            </p:txEl>
                                          </p:spTgt>
                                        </p:tgtEl>
                                        <p:attrNameLst>
                                          <p:attrName>style.visibility</p:attrName>
                                        </p:attrNameLst>
                                      </p:cBhvr>
                                      <p:to>
                                        <p:strVal val="visible"/>
                                      </p:to>
                                    </p:set>
                                    <p:animEffect transition="in" filter="fade">
                                      <p:cBhvr>
                                        <p:cTn id="47" dur="500"/>
                                        <p:tgtEl>
                                          <p:spTgt spid="14">
                                            <p:txEl>
                                              <p:pRg st="0" end="0"/>
                                            </p:txEl>
                                          </p:spTgt>
                                        </p:tgtEl>
                                      </p:cBhvr>
                                    </p:animEffect>
                                  </p:childTnLst>
                                </p:cTn>
                              </p:par>
                            </p:childTnLst>
                          </p:cTn>
                        </p:par>
                        <p:par>
                          <p:cTn id="48" fill="hold">
                            <p:stCondLst>
                              <p:cond delay="4450"/>
                            </p:stCondLst>
                            <p:childTnLst>
                              <p:par>
                                <p:cTn id="49" presetID="10" presetClass="entr" presetSubtype="0"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8">
                                            <p:txEl>
                                              <p:pRg st="0" end="0"/>
                                            </p:txEl>
                                          </p:spTgt>
                                        </p:tgtEl>
                                        <p:attrNameLst>
                                          <p:attrName>style.visibility</p:attrName>
                                        </p:attrNameLst>
                                      </p:cBhvr>
                                      <p:to>
                                        <p:strVal val="visible"/>
                                      </p:to>
                                    </p:set>
                                    <p:animEffect transition="in" filter="fade">
                                      <p:cBhvr>
                                        <p:cTn id="54"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 presetClass="entr" presetSubtype="3" decel="100000" fill="hold" nodeType="afterEffect">
                  <p:stCondLst>
                    <p:cond delay="0"/>
                  </p:stCondLst>
                  <p:iterate type="lt">
                    <p:tmPct val="10000"/>
                  </p:iterate>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0-#ppt_h/2"/>
                          </p:val>
                        </p:tav>
                        <p:tav tm="100000">
                          <p:val>
                            <p:strVal val="#ppt_y"/>
                          </p:val>
                        </p:tav>
                      </p:tavLst>
                    </p:anim>
                  </p:childTnLst>
                </p:cTn>
              </p:par>
            </p:tnLst>
          </p:tmpl>
        </p:tmplLst>
      </p:bldP>
      <p:bldP spid="5" grpId="0" build="p">
        <p:tmplLst>
          <p:tmpl lvl="1">
            <p:tnLst>
              <p:par>
                <p:cTn presetID="10" presetClass="entr" presetSubtype="0" fill="hold" nodeType="withEffect">
                  <p:stCondLst>
                    <p:cond delay="25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8" grpId="0"/>
      <p:bldP spid="9" grpId="0"/>
      <p:bldP spid="10" grpId="0" build="p">
        <p:tmplLst>
          <p:tmpl lvl="1">
            <p:tnLst>
              <p:par>
                <p:cTn presetID="10" presetClass="entr" presetSubtype="0" fill="hold" nodeType="withEffect">
                  <p:stCondLst>
                    <p:cond delay="25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3"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33" grpId="0" animBg="1"/>
      <p:bldP spid="6" grpId="0"/>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3" name="テキスト プレースホルダー 11"/>
          <p:cNvSpPr>
            <a:spLocks noGrp="1"/>
          </p:cNvSpPr>
          <p:nvPr>
            <p:ph type="body" sz="quarter" idx="15" hasCustomPrompt="1"/>
          </p:nvPr>
        </p:nvSpPr>
        <p:spPr>
          <a:xfrm>
            <a:off x="2167431" y="3388304"/>
            <a:ext cx="13906545" cy="1665186"/>
          </a:xfrm>
        </p:spPr>
        <p:txBody>
          <a:bodyPr anchor="b">
            <a:noAutofit/>
          </a:bodyPr>
          <a:lstStyle>
            <a:lvl1pPr algn="ctr">
              <a:lnSpc>
                <a:spcPct val="100000"/>
              </a:lnSpc>
              <a:spcBef>
                <a:spcPts val="0"/>
              </a:spcBef>
              <a:defRPr sz="9600" spc="1500" baseline="0">
                <a:solidFill>
                  <a:schemeClr val="tx1"/>
                </a:solidFill>
                <a:latin typeface="+mj-lt"/>
              </a:defRPr>
            </a:lvl1pPr>
          </a:lstStyle>
          <a:p>
            <a:pPr lvl="0"/>
            <a:r>
              <a:rPr lang="en-US" altLang="ja-JP" dirty="0" smtClean="0"/>
              <a:t>TEXT HERE</a:t>
            </a:r>
            <a:endParaRPr lang="en-US" dirty="0"/>
          </a:p>
        </p:txBody>
      </p:sp>
      <p:sp>
        <p:nvSpPr>
          <p:cNvPr id="6" name="テキスト プレースホルダー 11"/>
          <p:cNvSpPr>
            <a:spLocks noGrp="1"/>
          </p:cNvSpPr>
          <p:nvPr>
            <p:ph type="body" sz="quarter" idx="16" hasCustomPrompt="1"/>
          </p:nvPr>
        </p:nvSpPr>
        <p:spPr>
          <a:xfrm>
            <a:off x="2189140" y="5098495"/>
            <a:ext cx="13906545" cy="1935215"/>
          </a:xfrm>
        </p:spPr>
        <p:txBody>
          <a:bodyPr anchor="t">
            <a:noAutofit/>
          </a:bodyPr>
          <a:lstStyle>
            <a:lvl1pPr algn="ctr">
              <a:lnSpc>
                <a:spcPct val="90000"/>
              </a:lnSpc>
              <a:spcBef>
                <a:spcPts val="0"/>
              </a:spcBef>
              <a:defRPr sz="3200" spc="600" baseline="0">
                <a:solidFill>
                  <a:schemeClr val="tx1"/>
                </a:solidFill>
                <a:latin typeface="+mj-lt"/>
              </a:defRPr>
            </a:lvl1pPr>
          </a:lstStyle>
          <a:p>
            <a:pPr lvl="0"/>
            <a:r>
              <a:rPr lang="en-US" altLang="ja-JP" dirty="0" smtClean="0"/>
              <a:t>TEXT HERE</a:t>
            </a:r>
            <a:endParaRPr lang="en-US" dirty="0"/>
          </a:p>
        </p:txBody>
      </p:sp>
      <p:sp>
        <p:nvSpPr>
          <p:cNvPr id="8" name="テキスト プレースホルダー 11"/>
          <p:cNvSpPr>
            <a:spLocks noGrp="1"/>
          </p:cNvSpPr>
          <p:nvPr>
            <p:ph type="body" sz="quarter" idx="23" hasCustomPrompt="1"/>
          </p:nvPr>
        </p:nvSpPr>
        <p:spPr>
          <a:xfrm>
            <a:off x="3855119" y="6763680"/>
            <a:ext cx="10576175" cy="3172853"/>
          </a:xfrm>
        </p:spPr>
        <p:txBody>
          <a:bodyPr anchor="b">
            <a:noAutofit/>
          </a:bodyPr>
          <a:lstStyle>
            <a:lvl1pPr algn="ctr">
              <a:lnSpc>
                <a:spcPct val="120000"/>
              </a:lnSpc>
              <a:spcBef>
                <a:spcPts val="1200"/>
              </a:spcBef>
              <a:defRPr sz="1800">
                <a:solidFill>
                  <a:schemeClr val="tx1"/>
                </a:solidFill>
                <a:latin typeface="+mn-lt"/>
              </a:defRPr>
            </a:lvl1pPr>
          </a:lstStyle>
          <a:p>
            <a:pPr lvl="0"/>
            <a:r>
              <a:rPr lang="en-US" altLang="ja-JP" dirty="0" smtClean="0"/>
              <a:t>Text Here</a:t>
            </a:r>
          </a:p>
        </p:txBody>
      </p:sp>
      <p:sp>
        <p:nvSpPr>
          <p:cNvPr id="5" name="直角三角形 4"/>
          <p:cNvSpPr/>
          <p:nvPr userDrawn="1"/>
        </p:nvSpPr>
        <p:spPr>
          <a:xfrm rot="10800000">
            <a:off x="16421955" y="-1370"/>
            <a:ext cx="1864458" cy="2350389"/>
          </a:xfrm>
          <a:prstGeom prst="rtTriangle">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直角三角形 6"/>
          <p:cNvSpPr/>
          <p:nvPr userDrawn="1"/>
        </p:nvSpPr>
        <p:spPr>
          <a:xfrm rot="10800000">
            <a:off x="14212397" y="-1371"/>
            <a:ext cx="4095455" cy="1949515"/>
          </a:xfrm>
          <a:prstGeom prst="rtTriangle">
            <a:avLst/>
          </a:prstGeom>
          <a:gradFill flip="none" rotWithShape="1">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tileRect/>
          </a:gra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直角三角形 9"/>
          <p:cNvSpPr/>
          <p:nvPr userDrawn="1"/>
        </p:nvSpPr>
        <p:spPr>
          <a:xfrm>
            <a:off x="-12267" y="7932496"/>
            <a:ext cx="1864458" cy="2350389"/>
          </a:xfrm>
          <a:prstGeom prst="rtTriangle">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直角三角形 10"/>
          <p:cNvSpPr/>
          <p:nvPr userDrawn="1"/>
        </p:nvSpPr>
        <p:spPr>
          <a:xfrm>
            <a:off x="-12267" y="8333370"/>
            <a:ext cx="4095455" cy="1949515"/>
          </a:xfrm>
          <a:prstGeom prst="rtTriangle">
            <a:avLst/>
          </a:prstGeom>
          <a:gradFill flip="none" rotWithShape="1">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tileRect/>
          </a:gra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24345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0-#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8" decel="100000" fill="hold" grpId="0" nodeType="afterEffect">
                                  <p:stCondLst>
                                    <p:cond delay="0"/>
                                  </p:stCondLst>
                                  <p:iterate type="wd">
                                    <p:tmPct val="10000"/>
                                  </p:iterate>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0-#ppt_w/2"/>
                                          </p:val>
                                        </p:tav>
                                        <p:tav tm="100000">
                                          <p:val>
                                            <p:strVal val="#ppt_x"/>
                                          </p:val>
                                        </p:tav>
                                      </p:tavLst>
                                    </p:anim>
                                    <p:anim calcmode="lin" valueType="num">
                                      <p:cBhvr additive="base">
                                        <p:cTn id="25" dur="500" fill="hold"/>
                                        <p:tgtEl>
                                          <p:spTgt spid="3"/>
                                        </p:tgtEl>
                                        <p:attrNameLst>
                                          <p:attrName>ppt_y</p:attrName>
                                        </p:attrNameLst>
                                      </p:cBhvr>
                                      <p:tavLst>
                                        <p:tav tm="0">
                                          <p:val>
                                            <p:strVal val="#ppt_y"/>
                                          </p:val>
                                        </p:tav>
                                        <p:tav tm="100000">
                                          <p:val>
                                            <p:strVal val="#ppt_y"/>
                                          </p:val>
                                        </p:tav>
                                      </p:tavLst>
                                    </p:anim>
                                  </p:childTnLst>
                                </p:cTn>
                              </p:par>
                              <p:par>
                                <p:cTn id="26" presetID="2" presetClass="entr" presetSubtype="2" decel="100000" fill="hold" grpId="0" nodeType="withEffect">
                                  <p:stCondLst>
                                    <p:cond delay="250"/>
                                  </p:stCondLst>
                                  <p:iterate type="wd">
                                    <p:tmPct val="10000"/>
                                  </p:iterate>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1+#ppt_w/2"/>
                                          </p:val>
                                        </p:tav>
                                        <p:tav tm="100000">
                                          <p:val>
                                            <p:strVal val="#ppt_x"/>
                                          </p:val>
                                        </p:tav>
                                      </p:tavLst>
                                    </p:anim>
                                    <p:anim calcmode="lin" valueType="num">
                                      <p:cBhvr additive="base">
                                        <p:cTn id="29" dur="500" fill="hold"/>
                                        <p:tgtEl>
                                          <p:spTgt spid="6"/>
                                        </p:tgtEl>
                                        <p:attrNameLst>
                                          <p:attrName>ppt_y</p:attrName>
                                        </p:attrNameLst>
                                      </p:cBhvr>
                                      <p:tavLst>
                                        <p:tav tm="0">
                                          <p:val>
                                            <p:strVal val="#ppt_y"/>
                                          </p:val>
                                        </p:tav>
                                        <p:tav tm="100000">
                                          <p:val>
                                            <p:strVal val="#ppt_y"/>
                                          </p:val>
                                        </p:tav>
                                      </p:tavLst>
                                    </p:anim>
                                  </p:childTnLst>
                                </p:cTn>
                              </p:par>
                            </p:childTnLst>
                          </p:cTn>
                        </p:par>
                        <p:par>
                          <p:cTn id="30" fill="hold">
                            <p:stCondLst>
                              <p:cond delay="1300"/>
                            </p:stCondLst>
                            <p:childTnLst>
                              <p:par>
                                <p:cTn id="31" presetID="10" presetClass="entr" presetSubtype="0" fill="hold" grpId="0" nodeType="afterEffect">
                                  <p:stCondLst>
                                    <p:cond delay="500"/>
                                  </p:stCondLst>
                                  <p:childTnLst>
                                    <p:set>
                                      <p:cBhvr>
                                        <p:cTn id="32" dur="1" fill="hold">
                                          <p:stCondLst>
                                            <p:cond delay="0"/>
                                          </p:stCondLst>
                                        </p:cTn>
                                        <p:tgtEl>
                                          <p:spTgt spid="8">
                                            <p:txEl>
                                              <p:pRg st="0" end="0"/>
                                            </p:txEl>
                                          </p:spTgt>
                                        </p:tgtEl>
                                        <p:attrNameLst>
                                          <p:attrName>style.visibility</p:attrName>
                                        </p:attrNameLst>
                                      </p:cBhvr>
                                      <p:to>
                                        <p:strVal val="visible"/>
                                      </p:to>
                                    </p:set>
                                    <p:animEffect transition="in" filter="fade">
                                      <p:cBhvr>
                                        <p:cTn id="3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2" presetClass="entr" presetSubtype="8" decel="100000" fill="hold" nodeType="afterEffect">
                  <p:stCondLst>
                    <p:cond delay="0"/>
                  </p:stCondLst>
                  <p:iterate type="wd">
                    <p:tmPct val="10000"/>
                  </p:iterate>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6" grpId="0">
        <p:tmplLst>
          <p:tmpl>
            <p:tnLst>
              <p:par>
                <p:cTn presetID="2" presetClass="entr" presetSubtype="2" decel="100000" fill="hold" nodeType="withEffect">
                  <p:stCondLst>
                    <p:cond delay="250"/>
                  </p:stCondLst>
                  <p:iterate type="wd">
                    <p:tmPct val="10000"/>
                  </p:iterate>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1+#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8" grpId="0" build="p">
        <p:tmplLst>
          <p:tmpl lvl="1">
            <p:tnLst>
              <p:par>
                <p:cTn presetID="10" presetClass="entr" presetSubtype="0" fill="hold" nodeType="afterEffect">
                  <p:stCondLst>
                    <p:cond delay="50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5" grpId="0" animBg="1"/>
      <p:bldP spid="7" grpId="0" animBg="1"/>
      <p:bldP spid="10" grpId="0" animBg="1"/>
      <p:bldP spid="11" grpId="0" animBg="1"/>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Welcom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62286" y="2758235"/>
            <a:ext cx="16741860" cy="1664619"/>
          </a:xfrm>
          <a:prstGeom prst="rect">
            <a:avLst/>
          </a:prstGeom>
        </p:spPr>
        <p:txBody>
          <a:bodyPr anchor="b"/>
          <a:lstStyle>
            <a:lvl1pPr algn="ctr">
              <a:defRPr sz="9600" spc="1500" baseline="0"/>
            </a:lvl1pPr>
          </a:lstStyle>
          <a:p>
            <a:r>
              <a:rPr lang="en-US" altLang="ja-JP" dirty="0" smtClean="0"/>
              <a:t>SLIDE TITLE HERE</a:t>
            </a:r>
            <a:endParaRPr kumimoji="1" lang="ja-JP" altLang="en-US" dirty="0"/>
          </a:p>
        </p:txBody>
      </p:sp>
      <p:sp>
        <p:nvSpPr>
          <p:cNvPr id="3" name="フッター プレースホルダー 2"/>
          <p:cNvSpPr>
            <a:spLocks noGrp="1"/>
          </p:cNvSpPr>
          <p:nvPr>
            <p:ph type="ftr" sz="quarter" idx="10"/>
          </p:nvPr>
        </p:nvSpPr>
        <p:spPr>
          <a:xfrm>
            <a:off x="9413236" y="9591367"/>
            <a:ext cx="7776864" cy="547688"/>
          </a:xfrm>
        </p:spPr>
        <p:txBody>
          <a:bodyPr/>
          <a:lstStyle/>
          <a:p>
            <a:r>
              <a:rPr lang="en-US" dirty="0" smtClean="0"/>
              <a:t>Fatima Zahra FADILI</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‹N°›</a:t>
            </a:fld>
            <a:endParaRPr lang="en-US" dirty="0"/>
          </a:p>
        </p:txBody>
      </p:sp>
      <p:sp>
        <p:nvSpPr>
          <p:cNvPr id="5" name="テキスト プレースホルダー 11"/>
          <p:cNvSpPr>
            <a:spLocks noGrp="1"/>
          </p:cNvSpPr>
          <p:nvPr>
            <p:ph type="body" sz="quarter" idx="14" hasCustomPrompt="1"/>
          </p:nvPr>
        </p:nvSpPr>
        <p:spPr>
          <a:xfrm>
            <a:off x="1114314" y="4288405"/>
            <a:ext cx="16057784" cy="900100"/>
          </a:xfrm>
        </p:spPr>
        <p:txBody>
          <a:bodyPr anchor="t">
            <a:noAutofit/>
          </a:bodyPr>
          <a:lstStyle>
            <a:lvl1pPr algn="ctr">
              <a:defRPr sz="4000" spc="0">
                <a:solidFill>
                  <a:schemeClr val="tx1"/>
                </a:solidFill>
                <a:latin typeface="+mn-lt"/>
              </a:defRPr>
            </a:lvl1pPr>
          </a:lstStyle>
          <a:p>
            <a:pPr lvl="0"/>
            <a:r>
              <a:rPr lang="en-US" altLang="ja-JP" dirty="0" smtClean="0"/>
              <a:t>TEXT HERE</a:t>
            </a:r>
            <a:endParaRPr lang="en-US" dirty="0"/>
          </a:p>
        </p:txBody>
      </p:sp>
      <p:sp>
        <p:nvSpPr>
          <p:cNvPr id="6" name="テキスト プレースホルダー 11"/>
          <p:cNvSpPr>
            <a:spLocks noGrp="1"/>
          </p:cNvSpPr>
          <p:nvPr>
            <p:ph type="body" sz="quarter" idx="15" hasCustomPrompt="1"/>
          </p:nvPr>
        </p:nvSpPr>
        <p:spPr>
          <a:xfrm>
            <a:off x="2104424" y="6133610"/>
            <a:ext cx="14077564" cy="2475275"/>
          </a:xfrm>
        </p:spPr>
        <p:txBody>
          <a:bodyPr anchor="t">
            <a:noAutofit/>
          </a:bodyPr>
          <a:lstStyle>
            <a:lvl1pPr algn="ctr">
              <a:lnSpc>
                <a:spcPct val="120000"/>
              </a:lnSpc>
              <a:defRPr sz="2400">
                <a:solidFill>
                  <a:schemeClr val="tx1"/>
                </a:solidFill>
                <a:latin typeface="+mn-lt"/>
              </a:defRPr>
            </a:lvl1pPr>
          </a:lstStyle>
          <a:p>
            <a:pPr lvl="0"/>
            <a:r>
              <a:rPr lang="en-US" altLang="ja-JP" dirty="0" smtClean="0"/>
              <a:t>Text Here</a:t>
            </a:r>
            <a:endParaRPr lang="en-US" dirty="0"/>
          </a:p>
        </p:txBody>
      </p:sp>
      <p:cxnSp>
        <p:nvCxnSpPr>
          <p:cNvPr id="10" name="直線コネクタ 9"/>
          <p:cNvCxnSpPr/>
          <p:nvPr userDrawn="1"/>
        </p:nvCxnSpPr>
        <p:spPr>
          <a:xfrm>
            <a:off x="2623107" y="5638555"/>
            <a:ext cx="13040199"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917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2" decel="100000" fill="hold" grpId="0" nodeType="withEffect">
                                  <p:stCondLst>
                                    <p:cond delay="250"/>
                                  </p:stCondLst>
                                  <p:iterate type="wd">
                                    <p:tmPct val="10000"/>
                                  </p:iterate>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800"/>
                            </p:stCondLst>
                            <p:childTnLst>
                              <p:par>
                                <p:cTn id="14" presetID="16" presetClass="entr" presetSubtype="37" fill="hold" nodeType="afterEffect">
                                  <p:stCondLst>
                                    <p:cond delay="250"/>
                                  </p:stCondLst>
                                  <p:childTnLst>
                                    <p:set>
                                      <p:cBhvr>
                                        <p:cTn id="15" dur="1" fill="hold">
                                          <p:stCondLst>
                                            <p:cond delay="0"/>
                                          </p:stCondLst>
                                        </p:cTn>
                                        <p:tgtEl>
                                          <p:spTgt spid="10"/>
                                        </p:tgtEl>
                                        <p:attrNameLst>
                                          <p:attrName>style.visibility</p:attrName>
                                        </p:attrNameLst>
                                      </p:cBhvr>
                                      <p:to>
                                        <p:strVal val="visible"/>
                                      </p:to>
                                    </p:set>
                                    <p:animEffect transition="in" filter="barn(outVertical)">
                                      <p:cBhvr>
                                        <p:cTn id="16" dur="500"/>
                                        <p:tgtEl>
                                          <p:spTgt spid="10"/>
                                        </p:tgtEl>
                                      </p:cBhvr>
                                    </p:animEffect>
                                  </p:childTnLst>
                                </p:cTn>
                              </p:par>
                            </p:childTnLst>
                          </p:cTn>
                        </p:par>
                        <p:par>
                          <p:cTn id="17" fill="hold">
                            <p:stCondLst>
                              <p:cond delay="1550"/>
                            </p:stCondLst>
                            <p:childTnLst>
                              <p:par>
                                <p:cTn id="18" presetID="2" presetClass="entr" presetSubtype="4" decel="10000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tmplLst>
          <p:tmpl lvl="1">
            <p:tnLst>
              <p:par>
                <p:cTn presetID="2" presetClass="entr" presetSubtype="2" decel="100000" fill="hold" nodeType="withEffect">
                  <p:stCondLst>
                    <p:cond delay="25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1+#ppt_w/2"/>
                          </p:val>
                        </p:tav>
                        <p:tav tm="100000">
                          <p:val>
                            <p:strVal val="#ppt_x"/>
                          </p:val>
                        </p:tav>
                      </p:tavLst>
                    </p:anim>
                    <p:anim calcmode="lin" valueType="num">
                      <p:cBhvr additive="base">
                        <p:cTn dur="500" fill="hold"/>
                        <p:tgtEl>
                          <p:spTgt spid="5"/>
                        </p:tgtEl>
                        <p:attrNameLst>
                          <p:attrName>ppt_y</p:attrName>
                        </p:attrNameLst>
                      </p:cBhvr>
                      <p:tavLst>
                        <p:tav tm="0">
                          <p:val>
                            <p:strVal val="#ppt_y"/>
                          </p:val>
                        </p:tav>
                        <p:tav tm="100000">
                          <p:val>
                            <p:strVal val="#ppt_y"/>
                          </p:val>
                        </p:tav>
                      </p:tavLst>
                    </p:anim>
                  </p:childTnLst>
                </p:cTn>
              </p:par>
            </p:tnLst>
          </p:tmpl>
        </p:tmplLst>
      </p:bldP>
      <p:bldP spid="6" grpId="0">
        <p:tmplLst>
          <p:tmpl>
            <p:tnLst>
              <p:par>
                <p:cTn presetID="2" presetClass="entr" presetSubtype="4"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resenter">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円/楕円 4"/>
          <p:cNvSpPr/>
          <p:nvPr userDrawn="1"/>
        </p:nvSpPr>
        <p:spPr>
          <a:xfrm>
            <a:off x="772276" y="2173170"/>
            <a:ext cx="5809079" cy="5809583"/>
          </a:xfrm>
          <a:prstGeom prst="ellipse">
            <a:avLst/>
          </a:prstGeom>
          <a:solidFill>
            <a:schemeClr val="accent1">
              <a:lumMod val="20000"/>
              <a:lumOff val="80000"/>
              <a:alpha val="14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smtClean="0">
              <a:solidFill>
                <a:schemeClr val="tx1"/>
              </a:solidFill>
              <a:latin typeface="+mj-lt"/>
            </a:endParaRPr>
          </a:p>
        </p:txBody>
      </p:sp>
      <p:sp>
        <p:nvSpPr>
          <p:cNvPr id="6" name="図プレースホルダー 9"/>
          <p:cNvSpPr>
            <a:spLocks noGrp="1"/>
          </p:cNvSpPr>
          <p:nvPr>
            <p:ph type="pic" sz="quarter" idx="12" hasCustomPrompt="1"/>
          </p:nvPr>
        </p:nvSpPr>
        <p:spPr>
          <a:xfrm>
            <a:off x="963207" y="2364118"/>
            <a:ext cx="5427217" cy="5427687"/>
          </a:xfrm>
          <a:prstGeom prst="ellipse">
            <a:avLst/>
          </a:prstGeom>
        </p:spPr>
        <p:txBody>
          <a:bodyPr/>
          <a:lstStyle>
            <a:lvl1pPr>
              <a:defRPr/>
            </a:lvl1pPr>
          </a:lstStyle>
          <a:p>
            <a:r>
              <a:rPr kumimoji="1" lang="en-US" altLang="ja-JP" dirty="0" smtClean="0"/>
              <a:t>Add Image</a:t>
            </a:r>
            <a:endParaRPr kumimoji="1" lang="ja-JP" altLang="en-US" dirty="0"/>
          </a:p>
        </p:txBody>
      </p:sp>
      <p:sp>
        <p:nvSpPr>
          <p:cNvPr id="7" name="タイトル 1"/>
          <p:cNvSpPr>
            <a:spLocks noGrp="1"/>
          </p:cNvSpPr>
          <p:nvPr>
            <p:ph type="title" hasCustomPrompt="1"/>
          </p:nvPr>
        </p:nvSpPr>
        <p:spPr>
          <a:xfrm>
            <a:off x="7117981" y="1768125"/>
            <a:ext cx="10351150" cy="1191125"/>
          </a:xfrm>
          <a:prstGeom prst="rect">
            <a:avLst/>
          </a:prstGeom>
        </p:spPr>
        <p:txBody>
          <a:bodyPr anchor="b"/>
          <a:lstStyle>
            <a:lvl1pPr algn="l">
              <a:defRPr sz="5400" spc="1500" baseline="0"/>
            </a:lvl1pPr>
          </a:lstStyle>
          <a:p>
            <a:r>
              <a:rPr lang="en-US" altLang="ja-JP" dirty="0" smtClean="0"/>
              <a:t>NAME HERE</a:t>
            </a:r>
            <a:endParaRPr kumimoji="1" lang="ja-JP" altLang="en-US" dirty="0"/>
          </a:p>
        </p:txBody>
      </p:sp>
      <p:sp>
        <p:nvSpPr>
          <p:cNvPr id="8" name="テキスト プレースホルダー 11"/>
          <p:cNvSpPr>
            <a:spLocks noGrp="1"/>
          </p:cNvSpPr>
          <p:nvPr>
            <p:ph type="body" sz="quarter" idx="15" hasCustomPrompt="1"/>
          </p:nvPr>
        </p:nvSpPr>
        <p:spPr>
          <a:xfrm>
            <a:off x="7072976" y="2983261"/>
            <a:ext cx="10351150" cy="2565284"/>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1291019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 calcmode="lin" valueType="num">
                                      <p:cBhvr>
                                        <p:cTn id="15" dur="500" fill="hold"/>
                                        <p:tgtEl>
                                          <p:spTgt spid="6"/>
                                        </p:tgtEl>
                                        <p:attrNameLst>
                                          <p:attrName>style.rotation</p:attrName>
                                        </p:attrNameLst>
                                      </p:cBhvr>
                                      <p:tavLst>
                                        <p:tav tm="0">
                                          <p:val>
                                            <p:fltVal val="360"/>
                                          </p:val>
                                        </p:tav>
                                        <p:tav tm="100000">
                                          <p:val>
                                            <p:fltVal val="0"/>
                                          </p:val>
                                        </p:tav>
                                      </p:tavLst>
                                    </p:anim>
                                    <p:animEffect transition="in" filter="fade">
                                      <p:cBhvr>
                                        <p:cTn id="16" dur="500"/>
                                        <p:tgtEl>
                                          <p:spTgt spid="6"/>
                                        </p:tgtEl>
                                      </p:cBhvr>
                                    </p:animEffect>
                                  </p:childTnLst>
                                </p:cTn>
                              </p:par>
                            </p:childTnLst>
                          </p:cTn>
                        </p:par>
                        <p:par>
                          <p:cTn id="17" fill="hold">
                            <p:stCondLst>
                              <p:cond delay="500"/>
                            </p:stCondLst>
                            <p:childTnLst>
                              <p:par>
                                <p:cTn id="18" presetID="2" presetClass="entr" presetSubtype="2" decel="100000" fill="hold" grpId="0" nodeType="afterEffect">
                                  <p:stCondLst>
                                    <p:cond delay="0"/>
                                  </p:stCondLst>
                                  <p:iterate type="wd">
                                    <p:tmPct val="10000"/>
                                  </p:iterate>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1+#ppt_w/2"/>
                                          </p:val>
                                        </p:tav>
                                        <p:tav tm="100000">
                                          <p:val>
                                            <p:strVal val="#ppt_x"/>
                                          </p:val>
                                        </p:tav>
                                      </p:tavLst>
                                    </p:anim>
                                    <p:anim calcmode="lin" valueType="num">
                                      <p:cBhvr additive="base">
                                        <p:cTn id="21" dur="500" fill="hold"/>
                                        <p:tgtEl>
                                          <p:spTgt spid="7"/>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1+#ppt_w/2"/>
                                          </p:val>
                                        </p:tav>
                                        <p:tav tm="100000">
                                          <p:val>
                                            <p:strVal val="#ppt_x"/>
                                          </p:val>
                                        </p:tav>
                                      </p:tavLst>
                                    </p:anim>
                                    <p:anim calcmode="lin" valueType="num">
                                      <p:cBhvr additive="base">
                                        <p:cTn id="25"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resenter 2">
    <p:spTree>
      <p:nvGrpSpPr>
        <p:cNvPr id="1" name=""/>
        <p:cNvGrpSpPr/>
        <p:nvPr/>
      </p:nvGrpSpPr>
      <p:grpSpPr>
        <a:xfrm>
          <a:off x="0" y="0"/>
          <a:ext cx="0" cy="0"/>
          <a:chOff x="0" y="0"/>
          <a:chExt cx="0" cy="0"/>
        </a:xfrm>
      </p:grpSpPr>
      <p:sp>
        <p:nvSpPr>
          <p:cNvPr id="14" name="正方形/長方形 13"/>
          <p:cNvSpPr/>
          <p:nvPr userDrawn="1"/>
        </p:nvSpPr>
        <p:spPr>
          <a:xfrm>
            <a:off x="0" y="0"/>
            <a:ext cx="3676815" cy="102870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円/楕円 4"/>
          <p:cNvSpPr/>
          <p:nvPr userDrawn="1"/>
        </p:nvSpPr>
        <p:spPr>
          <a:xfrm>
            <a:off x="772276" y="2173170"/>
            <a:ext cx="5809079" cy="5809583"/>
          </a:xfrm>
          <a:prstGeom prst="ellipse">
            <a:avLst/>
          </a:prstGeom>
          <a:solidFill>
            <a:schemeClr val="accent1">
              <a:lumMod val="20000"/>
              <a:lumOff val="80000"/>
              <a:alpha val="14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smtClean="0">
              <a:solidFill>
                <a:schemeClr val="tx1"/>
              </a:solidFill>
              <a:latin typeface="+mj-lt"/>
            </a:endParaRPr>
          </a:p>
        </p:txBody>
      </p:sp>
      <p:sp>
        <p:nvSpPr>
          <p:cNvPr id="6" name="図プレースホルダー 9"/>
          <p:cNvSpPr>
            <a:spLocks noGrp="1"/>
          </p:cNvSpPr>
          <p:nvPr>
            <p:ph type="pic" sz="quarter" idx="12" hasCustomPrompt="1"/>
          </p:nvPr>
        </p:nvSpPr>
        <p:spPr>
          <a:xfrm>
            <a:off x="963207" y="2364118"/>
            <a:ext cx="5427217" cy="5427687"/>
          </a:xfrm>
          <a:prstGeom prst="ellipse">
            <a:avLst/>
          </a:prstGeom>
        </p:spPr>
        <p:txBody>
          <a:bodyPr/>
          <a:lstStyle>
            <a:lvl1pPr>
              <a:defRPr/>
            </a:lvl1pPr>
          </a:lstStyle>
          <a:p>
            <a:r>
              <a:rPr kumimoji="1" lang="en-US" altLang="ja-JP" dirty="0" smtClean="0"/>
              <a:t>Add Image</a:t>
            </a:r>
            <a:endParaRPr kumimoji="1" lang="ja-JP" altLang="en-US" dirty="0"/>
          </a:p>
        </p:txBody>
      </p:sp>
      <p:sp>
        <p:nvSpPr>
          <p:cNvPr id="7" name="タイトル 1"/>
          <p:cNvSpPr>
            <a:spLocks noGrp="1"/>
          </p:cNvSpPr>
          <p:nvPr>
            <p:ph type="title" hasCustomPrompt="1"/>
          </p:nvPr>
        </p:nvSpPr>
        <p:spPr>
          <a:xfrm>
            <a:off x="7117981" y="1543100"/>
            <a:ext cx="10351150" cy="1169564"/>
          </a:xfrm>
          <a:prstGeom prst="rect">
            <a:avLst/>
          </a:prstGeom>
        </p:spPr>
        <p:txBody>
          <a:bodyPr anchor="b"/>
          <a:lstStyle>
            <a:lvl1pPr algn="l">
              <a:defRPr sz="5400" spc="1500" baseline="0"/>
            </a:lvl1pPr>
          </a:lstStyle>
          <a:p>
            <a:r>
              <a:rPr lang="en-US" altLang="ja-JP" dirty="0" smtClean="0"/>
              <a:t>NAME HERE</a:t>
            </a:r>
            <a:endParaRPr kumimoji="1" lang="ja-JP" altLang="en-US" dirty="0"/>
          </a:p>
        </p:txBody>
      </p:sp>
      <p:sp>
        <p:nvSpPr>
          <p:cNvPr id="2" name="ホームベース 1"/>
          <p:cNvSpPr/>
          <p:nvPr userDrawn="1"/>
        </p:nvSpPr>
        <p:spPr>
          <a:xfrm>
            <a:off x="7133339" y="3089335"/>
            <a:ext cx="479695" cy="359473"/>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プレースホルダー 11"/>
          <p:cNvSpPr>
            <a:spLocks noGrp="1"/>
          </p:cNvSpPr>
          <p:nvPr>
            <p:ph type="body" sz="quarter" idx="15" hasCustomPrompt="1"/>
          </p:nvPr>
        </p:nvSpPr>
        <p:spPr>
          <a:xfrm>
            <a:off x="7613036" y="3472680"/>
            <a:ext cx="9541060" cy="1035115"/>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
        <p:nvSpPr>
          <p:cNvPr id="10" name="テキスト プレースホルダー 11"/>
          <p:cNvSpPr>
            <a:spLocks noGrp="1"/>
          </p:cNvSpPr>
          <p:nvPr>
            <p:ph type="body" sz="quarter" idx="16" hasCustomPrompt="1"/>
          </p:nvPr>
        </p:nvSpPr>
        <p:spPr>
          <a:xfrm>
            <a:off x="7613036" y="2893250"/>
            <a:ext cx="9541060" cy="773203"/>
          </a:xfrm>
        </p:spPr>
        <p:txBody>
          <a:bodyPr anchor="t">
            <a:noAutofit/>
          </a:bodyPr>
          <a:lstStyle>
            <a:lvl1pPr algn="l">
              <a:lnSpc>
                <a:spcPct val="120000"/>
              </a:lnSpc>
              <a:defRPr sz="3200" spc="300">
                <a:solidFill>
                  <a:schemeClr val="tx2"/>
                </a:solidFill>
                <a:latin typeface="+mj-lt"/>
              </a:defRPr>
            </a:lvl1pPr>
          </a:lstStyle>
          <a:p>
            <a:pPr lvl="0"/>
            <a:r>
              <a:rPr lang="en-US" altLang="ja-JP" dirty="0" smtClean="0"/>
              <a:t>TEXT HERE</a:t>
            </a:r>
            <a:endParaRPr lang="en-US" dirty="0"/>
          </a:p>
        </p:txBody>
      </p:sp>
      <p:sp>
        <p:nvSpPr>
          <p:cNvPr id="11" name="ホームベース 10"/>
          <p:cNvSpPr/>
          <p:nvPr userDrawn="1"/>
        </p:nvSpPr>
        <p:spPr>
          <a:xfrm>
            <a:off x="7133339" y="4799525"/>
            <a:ext cx="479695" cy="359473"/>
          </a:xfrm>
          <a:prstGeom prst="homePlate">
            <a:avLst/>
          </a:prstGeom>
          <a:solidFill>
            <a:schemeClr val="accent1"/>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11"/>
          <p:cNvSpPr>
            <a:spLocks noGrp="1"/>
          </p:cNvSpPr>
          <p:nvPr>
            <p:ph type="body" sz="quarter" idx="17" hasCustomPrompt="1"/>
          </p:nvPr>
        </p:nvSpPr>
        <p:spPr>
          <a:xfrm>
            <a:off x="7613036" y="5182870"/>
            <a:ext cx="9541060" cy="1035115"/>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
        <p:nvSpPr>
          <p:cNvPr id="13" name="テキスト プレースホルダー 11"/>
          <p:cNvSpPr>
            <a:spLocks noGrp="1"/>
          </p:cNvSpPr>
          <p:nvPr>
            <p:ph type="body" sz="quarter" idx="18" hasCustomPrompt="1"/>
          </p:nvPr>
        </p:nvSpPr>
        <p:spPr>
          <a:xfrm>
            <a:off x="7613036" y="4603440"/>
            <a:ext cx="9541060" cy="773203"/>
          </a:xfrm>
        </p:spPr>
        <p:txBody>
          <a:bodyPr anchor="t">
            <a:noAutofit/>
          </a:bodyPr>
          <a:lstStyle>
            <a:lvl1pPr algn="l">
              <a:lnSpc>
                <a:spcPct val="120000"/>
              </a:lnSpc>
              <a:defRPr sz="3200" spc="300">
                <a:solidFill>
                  <a:schemeClr val="tx2"/>
                </a:solidFill>
                <a:latin typeface="+mj-lt"/>
              </a:defRPr>
            </a:lvl1pPr>
          </a:lstStyle>
          <a:p>
            <a:pPr lvl="0"/>
            <a:r>
              <a:rPr lang="en-US" altLang="ja-JP" dirty="0" smtClean="0"/>
              <a:t>TEXT HERE</a:t>
            </a:r>
            <a:endParaRPr lang="en-US" altLang="ja-JP" dirty="0"/>
          </a:p>
        </p:txBody>
      </p:sp>
    </p:spTree>
    <p:extLst>
      <p:ext uri="{BB962C8B-B14F-4D97-AF65-F5344CB8AC3E}">
        <p14:creationId xmlns:p14="http://schemas.microsoft.com/office/powerpoint/2010/main" val="2175555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 calcmode="lin" valueType="num">
                                      <p:cBhvr>
                                        <p:cTn id="13" dur="500" fill="hold"/>
                                        <p:tgtEl>
                                          <p:spTgt spid="6"/>
                                        </p:tgtEl>
                                        <p:attrNameLst>
                                          <p:attrName>style.rotation</p:attrName>
                                        </p:attrNameLst>
                                      </p:cBhvr>
                                      <p:tavLst>
                                        <p:tav tm="0">
                                          <p:val>
                                            <p:fltVal val="360"/>
                                          </p:val>
                                        </p:tav>
                                        <p:tav tm="100000">
                                          <p:val>
                                            <p:fltVal val="0"/>
                                          </p:val>
                                        </p:tav>
                                      </p:tavLst>
                                    </p:anim>
                                    <p:animEffect transition="in" filter="fade">
                                      <p:cBhvr>
                                        <p:cTn id="14" dur="500"/>
                                        <p:tgtEl>
                                          <p:spTgt spid="6"/>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 calcmode="lin" valueType="num">
                                      <p:cBhvr>
                                        <p:cTn id="19" dur="500" fill="hold"/>
                                        <p:tgtEl>
                                          <p:spTgt spid="5"/>
                                        </p:tgtEl>
                                        <p:attrNameLst>
                                          <p:attrName>style.rotation</p:attrName>
                                        </p:attrNameLst>
                                      </p:cBhvr>
                                      <p:tavLst>
                                        <p:tav tm="0">
                                          <p:val>
                                            <p:fltVal val="360"/>
                                          </p:val>
                                        </p:tav>
                                        <p:tav tm="100000">
                                          <p:val>
                                            <p:fltVal val="0"/>
                                          </p:val>
                                        </p:tav>
                                      </p:tavLst>
                                    </p:anim>
                                    <p:animEffect transition="in" filter="fade">
                                      <p:cBhvr>
                                        <p:cTn id="20" dur="500"/>
                                        <p:tgtEl>
                                          <p:spTgt spid="5"/>
                                        </p:tgtEl>
                                      </p:cBhvr>
                                    </p:animEffect>
                                  </p:childTnLst>
                                </p:cTn>
                              </p:par>
                            </p:childTnLst>
                          </p:cTn>
                        </p:par>
                        <p:par>
                          <p:cTn id="21" fill="hold">
                            <p:stCondLst>
                              <p:cond delay="1000"/>
                            </p:stCondLst>
                            <p:childTnLst>
                              <p:par>
                                <p:cTn id="22" presetID="2" presetClass="entr" presetSubtype="2" decel="100000" fill="hold" grpId="0" nodeType="afterEffect">
                                  <p:stCondLst>
                                    <p:cond delay="250"/>
                                  </p:stCondLst>
                                  <p:iterate type="wd">
                                    <p:tmPct val="10000"/>
                                  </p:iterate>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1+#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childTnLst>
                          </p:cTn>
                        </p:par>
                        <p:par>
                          <p:cTn id="26" fill="hold">
                            <p:stCondLst>
                              <p:cond delay="1800"/>
                            </p:stCondLst>
                            <p:childTnLst>
                              <p:par>
                                <p:cTn id="27" presetID="2" presetClass="entr" presetSubtype="8" decel="100000" fill="hold" grpId="0" nodeType="afterEffect">
                                  <p:stCondLst>
                                    <p:cond delay="25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0-#ppt_w/2"/>
                                          </p:val>
                                        </p:tav>
                                        <p:tav tm="100000">
                                          <p:val>
                                            <p:strVal val="#ppt_x"/>
                                          </p:val>
                                        </p:tav>
                                      </p:tavLst>
                                    </p:anim>
                                    <p:anim calcmode="lin" valueType="num">
                                      <p:cBhvr additive="base">
                                        <p:cTn id="30" dur="500" fill="hold"/>
                                        <p:tgtEl>
                                          <p:spTgt spid="2"/>
                                        </p:tgtEl>
                                        <p:attrNameLst>
                                          <p:attrName>ppt_y</p:attrName>
                                        </p:attrNameLst>
                                      </p:cBhvr>
                                      <p:tavLst>
                                        <p:tav tm="0">
                                          <p:val>
                                            <p:strVal val="#ppt_y"/>
                                          </p:val>
                                        </p:tav>
                                        <p:tav tm="100000">
                                          <p:val>
                                            <p:strVal val="#ppt_y"/>
                                          </p:val>
                                        </p:tav>
                                      </p:tavLst>
                                    </p:anim>
                                  </p:childTnLst>
                                </p:cTn>
                              </p:par>
                              <p:par>
                                <p:cTn id="31" presetID="2" presetClass="entr" presetSubtype="2" decel="100000" fill="hold" grpId="0" nodeType="withEffect">
                                  <p:stCondLst>
                                    <p:cond delay="250"/>
                                  </p:stCondLst>
                                  <p:childTnLst>
                                    <p:set>
                                      <p:cBhvr>
                                        <p:cTn id="32" dur="1" fill="hold">
                                          <p:stCondLst>
                                            <p:cond delay="0"/>
                                          </p:stCondLst>
                                        </p:cTn>
                                        <p:tgtEl>
                                          <p:spTgt spid="10">
                                            <p:txEl>
                                              <p:pRg st="0" end="0"/>
                                            </p:txEl>
                                          </p:spTgt>
                                        </p:tgtEl>
                                        <p:attrNameLst>
                                          <p:attrName>style.visibility</p:attrName>
                                        </p:attrNameLst>
                                      </p:cBhvr>
                                      <p:to>
                                        <p:strVal val="visible"/>
                                      </p:to>
                                    </p:set>
                                    <p:anim calcmode="lin" valueType="num">
                                      <p:cBhvr additive="base">
                                        <p:cTn id="33" dur="5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10">
                                            <p:txEl>
                                              <p:pRg st="0" end="0"/>
                                            </p:txEl>
                                          </p:spTgt>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50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1+#ppt_w/2"/>
                                          </p:val>
                                        </p:tav>
                                        <p:tav tm="100000">
                                          <p:val>
                                            <p:strVal val="#ppt_x"/>
                                          </p:val>
                                        </p:tav>
                                      </p:tavLst>
                                    </p:anim>
                                    <p:anim calcmode="lin" valueType="num">
                                      <p:cBhvr additive="base">
                                        <p:cTn id="38" dur="500" fill="hold"/>
                                        <p:tgtEl>
                                          <p:spTgt spid="9"/>
                                        </p:tgtEl>
                                        <p:attrNameLst>
                                          <p:attrName>ppt_y</p:attrName>
                                        </p:attrNameLst>
                                      </p:cBhvr>
                                      <p:tavLst>
                                        <p:tav tm="0">
                                          <p:val>
                                            <p:strVal val="#ppt_y"/>
                                          </p:val>
                                        </p:tav>
                                        <p:tav tm="100000">
                                          <p:val>
                                            <p:strVal val="#ppt_y"/>
                                          </p:val>
                                        </p:tav>
                                      </p:tavLst>
                                    </p:anim>
                                  </p:childTnLst>
                                </p:cTn>
                              </p:par>
                            </p:childTnLst>
                          </p:cTn>
                        </p:par>
                        <p:par>
                          <p:cTn id="39" fill="hold">
                            <p:stCondLst>
                              <p:cond delay="2800"/>
                            </p:stCondLst>
                            <p:childTnLst>
                              <p:par>
                                <p:cTn id="40" presetID="2" presetClass="entr" presetSubtype="8" decel="100000" fill="hold" grpId="0" nodeType="afterEffect">
                                  <p:stCondLst>
                                    <p:cond delay="25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500" fill="hold"/>
                                        <p:tgtEl>
                                          <p:spTgt spid="11"/>
                                        </p:tgtEl>
                                        <p:attrNameLst>
                                          <p:attrName>ppt_x</p:attrName>
                                        </p:attrNameLst>
                                      </p:cBhvr>
                                      <p:tavLst>
                                        <p:tav tm="0">
                                          <p:val>
                                            <p:strVal val="0-#ppt_w/2"/>
                                          </p:val>
                                        </p:tav>
                                        <p:tav tm="100000">
                                          <p:val>
                                            <p:strVal val="#ppt_x"/>
                                          </p:val>
                                        </p:tav>
                                      </p:tavLst>
                                    </p:anim>
                                    <p:anim calcmode="lin" valueType="num">
                                      <p:cBhvr additive="base">
                                        <p:cTn id="43" dur="500" fill="hold"/>
                                        <p:tgtEl>
                                          <p:spTgt spid="11"/>
                                        </p:tgtEl>
                                        <p:attrNameLst>
                                          <p:attrName>ppt_y</p:attrName>
                                        </p:attrNameLst>
                                      </p:cBhvr>
                                      <p:tavLst>
                                        <p:tav tm="0">
                                          <p:val>
                                            <p:strVal val="#ppt_y"/>
                                          </p:val>
                                        </p:tav>
                                        <p:tav tm="100000">
                                          <p:val>
                                            <p:strVal val="#ppt_y"/>
                                          </p:val>
                                        </p:tav>
                                      </p:tavLst>
                                    </p:anim>
                                  </p:childTnLst>
                                </p:cTn>
                              </p:par>
                              <p:par>
                                <p:cTn id="44" presetID="2" presetClass="entr" presetSubtype="2" decel="100000" fill="hold" grpId="0" nodeType="withEffect">
                                  <p:stCondLst>
                                    <p:cond delay="250"/>
                                  </p:stCondLst>
                                  <p:childTnLst>
                                    <p:set>
                                      <p:cBhvr>
                                        <p:cTn id="45" dur="1" fill="hold">
                                          <p:stCondLst>
                                            <p:cond delay="0"/>
                                          </p:stCondLst>
                                        </p:cTn>
                                        <p:tgtEl>
                                          <p:spTgt spid="13">
                                            <p:txEl>
                                              <p:pRg st="0" end="0"/>
                                            </p:txEl>
                                          </p:spTgt>
                                        </p:tgtEl>
                                        <p:attrNameLst>
                                          <p:attrName>style.visibility</p:attrName>
                                        </p:attrNameLst>
                                      </p:cBhvr>
                                      <p:to>
                                        <p:strVal val="visible"/>
                                      </p:to>
                                    </p:set>
                                    <p:anim calcmode="lin" valueType="num">
                                      <p:cBhvr additive="base">
                                        <p:cTn id="46"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47" dur="500" fill="hold"/>
                                        <p:tgtEl>
                                          <p:spTgt spid="13">
                                            <p:txEl>
                                              <p:pRg st="0" end="0"/>
                                            </p:txEl>
                                          </p:spTgt>
                                        </p:tgtEl>
                                        <p:attrNameLst>
                                          <p:attrName>ppt_y</p:attrName>
                                        </p:attrNameLst>
                                      </p:cBhvr>
                                      <p:tavLst>
                                        <p:tav tm="0">
                                          <p:val>
                                            <p:strVal val="#ppt_y"/>
                                          </p:val>
                                        </p:tav>
                                        <p:tav tm="100000">
                                          <p:val>
                                            <p:strVal val="#ppt_y"/>
                                          </p:val>
                                        </p:tav>
                                      </p:tavLst>
                                    </p:anim>
                                  </p:childTnLst>
                                </p:cTn>
                              </p:par>
                              <p:par>
                                <p:cTn id="48" presetID="2" presetClass="entr" presetSubtype="2" decel="100000" fill="hold" grpId="0" nodeType="withEffect">
                                  <p:stCondLst>
                                    <p:cond delay="500"/>
                                  </p:stCondLst>
                                  <p:childTnLst>
                                    <p:set>
                                      <p:cBhvr>
                                        <p:cTn id="49" dur="1" fill="hold">
                                          <p:stCondLst>
                                            <p:cond delay="0"/>
                                          </p:stCondLst>
                                        </p:cTn>
                                        <p:tgtEl>
                                          <p:spTgt spid="12"/>
                                        </p:tgtEl>
                                        <p:attrNameLst>
                                          <p:attrName>style.visibility</p:attrName>
                                        </p:attrNameLst>
                                      </p:cBhvr>
                                      <p:to>
                                        <p:strVal val="visible"/>
                                      </p:to>
                                    </p:set>
                                    <p:anim calcmode="lin" valueType="num">
                                      <p:cBhvr additive="base">
                                        <p:cTn id="50" dur="500" fill="hold"/>
                                        <p:tgtEl>
                                          <p:spTgt spid="12"/>
                                        </p:tgtEl>
                                        <p:attrNameLst>
                                          <p:attrName>ppt_x</p:attrName>
                                        </p:attrNameLst>
                                      </p:cBhvr>
                                      <p:tavLst>
                                        <p:tav tm="0">
                                          <p:val>
                                            <p:strVal val="1+#ppt_w/2"/>
                                          </p:val>
                                        </p:tav>
                                        <p:tav tm="100000">
                                          <p:val>
                                            <p:strVal val="#ppt_x"/>
                                          </p:val>
                                        </p:tav>
                                      </p:tavLst>
                                    </p:anim>
                                    <p:anim calcmode="lin" valueType="num">
                                      <p:cBhvr additive="base">
                                        <p:cTn id="51"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 grpId="0" animBg="1"/>
      <p:bldP spid="6" grpId="0"/>
      <p:bldP spid="7" grpId="0"/>
      <p:bldP spid="2" grpId="0" animBg="1"/>
      <p:bldP spid="9" grpId="0">
        <p:tmplLst>
          <p:tmpl>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2" presetClass="entr" presetSubtype="2" decel="100000" fill="hold" nodeType="withEffect">
                  <p:stCondLst>
                    <p:cond delay="25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1+#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animBg="1"/>
      <p:bldP spid="12" grpId="0">
        <p:tmplLst>
          <p:tmpl>
            <p:tnLst>
              <p:par>
                <p:cTn presetID="2" presetClass="entr" presetSubtype="2" decel="10000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resenter 3">
    <p:spTree>
      <p:nvGrpSpPr>
        <p:cNvPr id="1" name=""/>
        <p:cNvGrpSpPr/>
        <p:nvPr/>
      </p:nvGrpSpPr>
      <p:grpSpPr>
        <a:xfrm>
          <a:off x="0" y="0"/>
          <a:ext cx="0" cy="0"/>
          <a:chOff x="0" y="0"/>
          <a:chExt cx="0" cy="0"/>
        </a:xfrm>
      </p:grpSpPr>
      <p:sp>
        <p:nvSpPr>
          <p:cNvPr id="3" name="正方形/長方形 2"/>
          <p:cNvSpPr/>
          <p:nvPr userDrawn="1"/>
        </p:nvSpPr>
        <p:spPr>
          <a:xfrm>
            <a:off x="17065166" y="9251885"/>
            <a:ext cx="405045" cy="1035115"/>
          </a:xfrm>
          <a:prstGeom prst="rect">
            <a:avLst/>
          </a:prstGeom>
          <a:solidFill>
            <a:schemeClr val="bg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dirty="0"/>
          </a:p>
        </p:txBody>
      </p:sp>
      <p:sp>
        <p:nvSpPr>
          <p:cNvPr id="17" name="正方形/長方形 16"/>
          <p:cNvSpPr/>
          <p:nvPr userDrawn="1"/>
        </p:nvSpPr>
        <p:spPr>
          <a:xfrm>
            <a:off x="0" y="8204135"/>
            <a:ext cx="18286413" cy="20955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 name="円/楕円 4"/>
          <p:cNvSpPr/>
          <p:nvPr userDrawn="1"/>
        </p:nvSpPr>
        <p:spPr>
          <a:xfrm>
            <a:off x="772276" y="1271022"/>
            <a:ext cx="5809079" cy="5809583"/>
          </a:xfrm>
          <a:prstGeom prst="ellipse">
            <a:avLst/>
          </a:prstGeom>
          <a:solidFill>
            <a:schemeClr val="accent1">
              <a:lumMod val="20000"/>
              <a:lumOff val="80000"/>
              <a:alpha val="14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smtClean="0">
              <a:solidFill>
                <a:schemeClr val="tx1"/>
              </a:solidFill>
              <a:latin typeface="+mj-lt"/>
            </a:endParaRPr>
          </a:p>
        </p:txBody>
      </p:sp>
      <p:sp>
        <p:nvSpPr>
          <p:cNvPr id="6" name="図プレースホルダー 9"/>
          <p:cNvSpPr>
            <a:spLocks noGrp="1"/>
          </p:cNvSpPr>
          <p:nvPr>
            <p:ph type="pic" sz="quarter" idx="12" hasCustomPrompt="1"/>
          </p:nvPr>
        </p:nvSpPr>
        <p:spPr>
          <a:xfrm>
            <a:off x="963207" y="1461970"/>
            <a:ext cx="5427217" cy="5427687"/>
          </a:xfrm>
          <a:prstGeom prst="ellipse">
            <a:avLst/>
          </a:prstGeom>
        </p:spPr>
        <p:txBody>
          <a:bodyPr/>
          <a:lstStyle>
            <a:lvl1pPr>
              <a:defRPr/>
            </a:lvl1pPr>
          </a:lstStyle>
          <a:p>
            <a:r>
              <a:rPr kumimoji="1" lang="en-US" altLang="ja-JP" dirty="0" smtClean="0"/>
              <a:t>Add Image</a:t>
            </a:r>
            <a:endParaRPr kumimoji="1" lang="ja-JP" altLang="en-US" dirty="0"/>
          </a:p>
        </p:txBody>
      </p:sp>
      <p:sp>
        <p:nvSpPr>
          <p:cNvPr id="7" name="タイトル 1"/>
          <p:cNvSpPr>
            <a:spLocks noGrp="1"/>
          </p:cNvSpPr>
          <p:nvPr>
            <p:ph type="title" hasCustomPrompt="1"/>
          </p:nvPr>
        </p:nvSpPr>
        <p:spPr>
          <a:xfrm>
            <a:off x="7117981" y="901252"/>
            <a:ext cx="10351150" cy="1814061"/>
          </a:xfrm>
          <a:prstGeom prst="rect">
            <a:avLst/>
          </a:prstGeom>
        </p:spPr>
        <p:txBody>
          <a:bodyPr anchor="b"/>
          <a:lstStyle>
            <a:lvl1pPr algn="l">
              <a:defRPr sz="9600" spc="600" baseline="0"/>
            </a:lvl1pPr>
          </a:lstStyle>
          <a:p>
            <a:r>
              <a:rPr lang="en-US" altLang="ja-JP" dirty="0" smtClean="0"/>
              <a:t>NAME HERE</a:t>
            </a:r>
            <a:endParaRPr kumimoji="1" lang="ja-JP" altLang="en-US" dirty="0"/>
          </a:p>
        </p:txBody>
      </p:sp>
      <p:sp>
        <p:nvSpPr>
          <p:cNvPr id="8" name="テキスト プレースホルダー 11"/>
          <p:cNvSpPr>
            <a:spLocks noGrp="1"/>
          </p:cNvSpPr>
          <p:nvPr>
            <p:ph type="body" sz="quarter" idx="15" hasCustomPrompt="1"/>
          </p:nvPr>
        </p:nvSpPr>
        <p:spPr>
          <a:xfrm>
            <a:off x="7123775" y="2387210"/>
            <a:ext cx="10345355" cy="990542"/>
          </a:xfrm>
        </p:spPr>
        <p:txBody>
          <a:bodyPr anchor="t">
            <a:noAutofit/>
          </a:bodyPr>
          <a:lstStyle>
            <a:lvl1pPr algn="l">
              <a:lnSpc>
                <a:spcPct val="120000"/>
              </a:lnSpc>
              <a:defRPr sz="4400" spc="300">
                <a:solidFill>
                  <a:schemeClr val="tx1"/>
                </a:solidFill>
                <a:latin typeface="+mj-lt"/>
              </a:defRPr>
            </a:lvl1pPr>
          </a:lstStyle>
          <a:p>
            <a:pPr lvl="0"/>
            <a:r>
              <a:rPr lang="en-US" altLang="ja-JP" dirty="0" smtClean="0"/>
              <a:t>TEXT HERE</a:t>
            </a:r>
            <a:endParaRPr lang="en-US" dirty="0"/>
          </a:p>
        </p:txBody>
      </p:sp>
      <p:sp>
        <p:nvSpPr>
          <p:cNvPr id="11" name="テキスト プレースホルダー 11"/>
          <p:cNvSpPr>
            <a:spLocks noGrp="1"/>
          </p:cNvSpPr>
          <p:nvPr>
            <p:ph type="body" sz="quarter" idx="16" hasCustomPrompt="1"/>
          </p:nvPr>
        </p:nvSpPr>
        <p:spPr>
          <a:xfrm>
            <a:off x="7085676" y="5714552"/>
            <a:ext cx="10351150" cy="1765748"/>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p>
          <a:p>
            <a:pPr lvl="0"/>
            <a:endParaRPr lang="en-US" dirty="0" smtClean="0"/>
          </a:p>
          <a:p>
            <a:pPr lvl="0"/>
            <a:endParaRPr lang="en-US" dirty="0"/>
          </a:p>
        </p:txBody>
      </p:sp>
      <p:sp>
        <p:nvSpPr>
          <p:cNvPr id="2" name="円/楕円 1"/>
          <p:cNvSpPr/>
          <p:nvPr userDrawn="1"/>
        </p:nvSpPr>
        <p:spPr>
          <a:xfrm>
            <a:off x="7150098" y="3515412"/>
            <a:ext cx="1966913" cy="1966913"/>
          </a:xfrm>
          <a:prstGeom prst="ellipse">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円/楕円 11"/>
          <p:cNvSpPr/>
          <p:nvPr userDrawn="1"/>
        </p:nvSpPr>
        <p:spPr>
          <a:xfrm>
            <a:off x="9639298" y="3515411"/>
            <a:ext cx="1966913" cy="1966913"/>
          </a:xfrm>
          <a:prstGeom prst="ellipse">
            <a:avLst/>
          </a:prstGeom>
          <a:solidFill>
            <a:schemeClr val="accent1">
              <a:lumMod val="7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円/楕円 12"/>
          <p:cNvSpPr/>
          <p:nvPr userDrawn="1"/>
        </p:nvSpPr>
        <p:spPr>
          <a:xfrm>
            <a:off x="12128498" y="3515411"/>
            <a:ext cx="1966913" cy="1966913"/>
          </a:xfrm>
          <a:prstGeom prst="ellipse">
            <a:avLst/>
          </a:prstGeom>
          <a:solidFill>
            <a:schemeClr val="accent1">
              <a:lumMod val="5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テキスト プレースホルダー 11"/>
          <p:cNvSpPr>
            <a:spLocks noGrp="1"/>
          </p:cNvSpPr>
          <p:nvPr>
            <p:ph type="body" sz="quarter" idx="17" hasCustomPrompt="1"/>
          </p:nvPr>
        </p:nvSpPr>
        <p:spPr>
          <a:xfrm>
            <a:off x="7276176" y="3996482"/>
            <a:ext cx="1726537" cy="990542"/>
          </a:xfrm>
        </p:spPr>
        <p:txBody>
          <a:bodyPr anchor="ctr">
            <a:noAutofit/>
          </a:bodyPr>
          <a:lstStyle>
            <a:lvl1pPr algn="ctr">
              <a:lnSpc>
                <a:spcPct val="120000"/>
              </a:lnSpc>
              <a:spcBef>
                <a:spcPts val="0"/>
              </a:spcBef>
              <a:defRPr sz="2000">
                <a:solidFill>
                  <a:schemeClr val="bg1"/>
                </a:solidFill>
                <a:latin typeface="+mj-lt"/>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18" hasCustomPrompt="1"/>
          </p:nvPr>
        </p:nvSpPr>
        <p:spPr>
          <a:xfrm>
            <a:off x="12248685" y="4003597"/>
            <a:ext cx="1726537" cy="990542"/>
          </a:xfrm>
        </p:spPr>
        <p:txBody>
          <a:bodyPr anchor="ctr">
            <a:noAutofit/>
          </a:bodyPr>
          <a:lstStyle>
            <a:lvl1pPr algn="ctr">
              <a:lnSpc>
                <a:spcPct val="120000"/>
              </a:lnSpc>
              <a:spcBef>
                <a:spcPts val="0"/>
              </a:spcBef>
              <a:defRPr sz="2000">
                <a:solidFill>
                  <a:schemeClr val="bg1"/>
                </a:solidFill>
                <a:latin typeface="+mj-lt"/>
              </a:defRPr>
            </a:lvl1pPr>
          </a:lstStyle>
          <a:p>
            <a:pPr lvl="0"/>
            <a:r>
              <a:rPr lang="en-US" altLang="ja-JP" dirty="0" smtClean="0"/>
              <a:t>TEXT HERE</a:t>
            </a:r>
            <a:endParaRPr lang="en-US" dirty="0"/>
          </a:p>
        </p:txBody>
      </p:sp>
      <p:sp>
        <p:nvSpPr>
          <p:cNvPr id="16" name="テキスト プレースホルダー 11"/>
          <p:cNvSpPr>
            <a:spLocks noGrp="1"/>
          </p:cNvSpPr>
          <p:nvPr>
            <p:ph type="body" sz="quarter" idx="19" hasCustomPrompt="1"/>
          </p:nvPr>
        </p:nvSpPr>
        <p:spPr>
          <a:xfrm>
            <a:off x="9759485" y="3998013"/>
            <a:ext cx="1726537" cy="990542"/>
          </a:xfrm>
        </p:spPr>
        <p:txBody>
          <a:bodyPr anchor="ctr">
            <a:noAutofit/>
          </a:bodyPr>
          <a:lstStyle>
            <a:lvl1pPr algn="ctr">
              <a:lnSpc>
                <a:spcPct val="120000"/>
              </a:lnSpc>
              <a:spcBef>
                <a:spcPts val="0"/>
              </a:spcBef>
              <a:defRPr sz="2000">
                <a:solidFill>
                  <a:schemeClr val="bg1"/>
                </a:solidFill>
                <a:latin typeface="+mj-lt"/>
              </a:defRPr>
            </a:lvl1pPr>
          </a:lstStyle>
          <a:p>
            <a:pPr lvl="0"/>
            <a:r>
              <a:rPr lang="en-US" altLang="ja-JP" dirty="0" smtClean="0"/>
              <a:t>TEXT HERE</a:t>
            </a:r>
            <a:endParaRPr lang="en-US" dirty="0"/>
          </a:p>
        </p:txBody>
      </p:sp>
      <p:sp>
        <p:nvSpPr>
          <p:cNvPr id="18" name="図プレースホルダー 7"/>
          <p:cNvSpPr>
            <a:spLocks noGrp="1"/>
          </p:cNvSpPr>
          <p:nvPr>
            <p:ph type="pic" sz="quarter" idx="20" hasCustomPrompt="1"/>
          </p:nvPr>
        </p:nvSpPr>
        <p:spPr>
          <a:xfrm>
            <a:off x="3286147" y="8711104"/>
            <a:ext cx="836737" cy="836737"/>
          </a:xfrm>
        </p:spPr>
        <p:txBody>
          <a:bodyPr>
            <a:normAutofit/>
          </a:bodyPr>
          <a:lstStyle>
            <a:lvl1pPr>
              <a:defRPr sz="1600"/>
            </a:lvl1pPr>
          </a:lstStyle>
          <a:p>
            <a:r>
              <a:rPr kumimoji="1" lang="en-US" altLang="ja-JP" dirty="0" smtClean="0"/>
              <a:t>ICON</a:t>
            </a:r>
            <a:endParaRPr kumimoji="1" lang="ja-JP" altLang="en-US" dirty="0"/>
          </a:p>
        </p:txBody>
      </p:sp>
      <p:sp>
        <p:nvSpPr>
          <p:cNvPr id="19" name="テキスト プレースホルダー 11"/>
          <p:cNvSpPr>
            <a:spLocks noGrp="1"/>
          </p:cNvSpPr>
          <p:nvPr>
            <p:ph type="body" sz="quarter" idx="28" hasCustomPrompt="1"/>
          </p:nvPr>
        </p:nvSpPr>
        <p:spPr>
          <a:xfrm>
            <a:off x="4120247" y="8622205"/>
            <a:ext cx="3169454" cy="1054100"/>
          </a:xfrm>
        </p:spPr>
        <p:txBody>
          <a:bodyPr anchor="ctr">
            <a:noAutofit/>
          </a:bodyPr>
          <a:lstStyle>
            <a:lvl1pPr algn="l">
              <a:lnSpc>
                <a:spcPct val="120000"/>
              </a:lnSpc>
              <a:spcBef>
                <a:spcPts val="0"/>
              </a:spcBef>
              <a:defRPr sz="1800">
                <a:solidFill>
                  <a:schemeClr val="bg1"/>
                </a:solidFill>
                <a:latin typeface="+mn-lt"/>
              </a:defRPr>
            </a:lvl1pPr>
          </a:lstStyle>
          <a:p>
            <a:pPr lvl="0"/>
            <a:r>
              <a:rPr lang="en-US" altLang="ja-JP" dirty="0" smtClean="0"/>
              <a:t>Text Here</a:t>
            </a:r>
            <a:endParaRPr lang="en-US" dirty="0"/>
          </a:p>
        </p:txBody>
      </p:sp>
      <p:sp>
        <p:nvSpPr>
          <p:cNvPr id="20" name="図プレースホルダー 7"/>
          <p:cNvSpPr>
            <a:spLocks noGrp="1"/>
          </p:cNvSpPr>
          <p:nvPr>
            <p:ph type="pic" sz="quarter" idx="29" hasCustomPrompt="1"/>
          </p:nvPr>
        </p:nvSpPr>
        <p:spPr>
          <a:xfrm>
            <a:off x="7656617" y="8711104"/>
            <a:ext cx="836737" cy="836737"/>
          </a:xfrm>
        </p:spPr>
        <p:txBody>
          <a:bodyPr>
            <a:normAutofit/>
          </a:bodyPr>
          <a:lstStyle>
            <a:lvl1pPr>
              <a:defRPr sz="1600"/>
            </a:lvl1pPr>
          </a:lstStyle>
          <a:p>
            <a:r>
              <a:rPr kumimoji="1" lang="en-US" altLang="ja-JP" dirty="0" smtClean="0"/>
              <a:t>ICON</a:t>
            </a:r>
            <a:endParaRPr kumimoji="1" lang="ja-JP" altLang="en-US" dirty="0"/>
          </a:p>
        </p:txBody>
      </p:sp>
      <p:sp>
        <p:nvSpPr>
          <p:cNvPr id="21" name="テキスト プレースホルダー 11"/>
          <p:cNvSpPr>
            <a:spLocks noGrp="1"/>
          </p:cNvSpPr>
          <p:nvPr>
            <p:ph type="body" sz="quarter" idx="30" hasCustomPrompt="1"/>
          </p:nvPr>
        </p:nvSpPr>
        <p:spPr>
          <a:xfrm>
            <a:off x="8490717" y="8634905"/>
            <a:ext cx="3169454" cy="1054100"/>
          </a:xfrm>
        </p:spPr>
        <p:txBody>
          <a:bodyPr anchor="ctr">
            <a:noAutofit/>
          </a:bodyPr>
          <a:lstStyle>
            <a:lvl1pPr algn="l">
              <a:lnSpc>
                <a:spcPct val="120000"/>
              </a:lnSpc>
              <a:spcBef>
                <a:spcPts val="0"/>
              </a:spcBef>
              <a:defRPr sz="1800">
                <a:solidFill>
                  <a:schemeClr val="bg1"/>
                </a:solidFill>
                <a:latin typeface="+mn-lt"/>
              </a:defRPr>
            </a:lvl1pPr>
          </a:lstStyle>
          <a:p>
            <a:pPr lvl="0"/>
            <a:r>
              <a:rPr lang="en-US" altLang="ja-JP" dirty="0" smtClean="0"/>
              <a:t>Text Here</a:t>
            </a:r>
            <a:endParaRPr lang="en-US" dirty="0"/>
          </a:p>
        </p:txBody>
      </p:sp>
      <p:sp>
        <p:nvSpPr>
          <p:cNvPr id="22" name="図プレースホルダー 7"/>
          <p:cNvSpPr>
            <a:spLocks noGrp="1"/>
          </p:cNvSpPr>
          <p:nvPr>
            <p:ph type="pic" sz="quarter" idx="31" hasCustomPrompt="1"/>
          </p:nvPr>
        </p:nvSpPr>
        <p:spPr>
          <a:xfrm>
            <a:off x="12025417" y="8711104"/>
            <a:ext cx="836737" cy="836737"/>
          </a:xfrm>
        </p:spPr>
        <p:txBody>
          <a:bodyPr>
            <a:normAutofit/>
          </a:bodyPr>
          <a:lstStyle>
            <a:lvl1pPr>
              <a:defRPr sz="1600"/>
            </a:lvl1pPr>
          </a:lstStyle>
          <a:p>
            <a:r>
              <a:rPr kumimoji="1" lang="en-US" altLang="ja-JP" dirty="0" smtClean="0"/>
              <a:t>ICON</a:t>
            </a:r>
            <a:endParaRPr kumimoji="1" lang="ja-JP" altLang="en-US" dirty="0"/>
          </a:p>
        </p:txBody>
      </p:sp>
      <p:sp>
        <p:nvSpPr>
          <p:cNvPr id="23" name="テキスト プレースホルダー 11"/>
          <p:cNvSpPr>
            <a:spLocks noGrp="1"/>
          </p:cNvSpPr>
          <p:nvPr>
            <p:ph type="body" sz="quarter" idx="32" hasCustomPrompt="1"/>
          </p:nvPr>
        </p:nvSpPr>
        <p:spPr>
          <a:xfrm>
            <a:off x="12859517" y="8622205"/>
            <a:ext cx="3169454" cy="1054100"/>
          </a:xfrm>
        </p:spPr>
        <p:txBody>
          <a:bodyPr anchor="ctr">
            <a:noAutofit/>
          </a:bodyPr>
          <a:lstStyle>
            <a:lvl1pPr algn="l">
              <a:lnSpc>
                <a:spcPct val="120000"/>
              </a:lnSpc>
              <a:spcBef>
                <a:spcPts val="0"/>
              </a:spcBef>
              <a:defRPr sz="1800">
                <a:solidFill>
                  <a:schemeClr val="bg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1047448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 calcmode="lin" valueType="num">
                                      <p:cBhvr>
                                        <p:cTn id="9" dur="500" fill="hold"/>
                                        <p:tgtEl>
                                          <p:spTgt spid="6"/>
                                        </p:tgtEl>
                                        <p:attrNameLst>
                                          <p:attrName>style.rotation</p:attrName>
                                        </p:attrNameLst>
                                      </p:cBhvr>
                                      <p:tavLst>
                                        <p:tav tm="0">
                                          <p:val>
                                            <p:fltVal val="360"/>
                                          </p:val>
                                        </p:tav>
                                        <p:tav tm="100000">
                                          <p:val>
                                            <p:fltVal val="0"/>
                                          </p:val>
                                        </p:tav>
                                      </p:tavLst>
                                    </p:anim>
                                    <p:animEffect transition="in" filter="fade">
                                      <p:cBhvr>
                                        <p:cTn id="10" dur="500"/>
                                        <p:tgtEl>
                                          <p:spTgt spid="6"/>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 calcmode="lin" valueType="num">
                                      <p:cBhvr>
                                        <p:cTn id="15" dur="500" fill="hold"/>
                                        <p:tgtEl>
                                          <p:spTgt spid="5"/>
                                        </p:tgtEl>
                                        <p:attrNameLst>
                                          <p:attrName>style.rotation</p:attrName>
                                        </p:attrNameLst>
                                      </p:cBhvr>
                                      <p:tavLst>
                                        <p:tav tm="0">
                                          <p:val>
                                            <p:fltVal val="360"/>
                                          </p:val>
                                        </p:tav>
                                        <p:tav tm="100000">
                                          <p:val>
                                            <p:fltVal val="0"/>
                                          </p:val>
                                        </p:tav>
                                      </p:tavLst>
                                    </p:anim>
                                    <p:animEffect transition="in" filter="fade">
                                      <p:cBhvr>
                                        <p:cTn id="16" dur="500"/>
                                        <p:tgtEl>
                                          <p:spTgt spid="5"/>
                                        </p:tgtEl>
                                      </p:cBhvr>
                                    </p:animEffect>
                                  </p:childTnLst>
                                </p:cTn>
                              </p:par>
                            </p:childTnLst>
                          </p:cTn>
                        </p:par>
                        <p:par>
                          <p:cTn id="17" fill="hold">
                            <p:stCondLst>
                              <p:cond delay="500"/>
                            </p:stCondLst>
                            <p:childTnLst>
                              <p:par>
                                <p:cTn id="18" presetID="2" presetClass="entr" presetSubtype="9" decel="100000" fill="hold" grpId="0" nodeType="afterEffect">
                                  <p:stCondLst>
                                    <p:cond delay="0"/>
                                  </p:stCondLst>
                                  <p:iterate type="wd">
                                    <p:tmPct val="10000"/>
                                  </p:iterate>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0-#ppt_w/2"/>
                                          </p:val>
                                        </p:tav>
                                        <p:tav tm="100000">
                                          <p:val>
                                            <p:strVal val="#ppt_x"/>
                                          </p:val>
                                        </p:tav>
                                      </p:tavLst>
                                    </p:anim>
                                    <p:anim calcmode="lin" valueType="num">
                                      <p:cBhvr additive="base">
                                        <p:cTn id="21" dur="500" fill="hold"/>
                                        <p:tgtEl>
                                          <p:spTgt spid="7"/>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0"/>
                                  </p:stCondLst>
                                  <p:iterate type="wd">
                                    <p:tmPct val="10000"/>
                                  </p:iterate>
                                  <p:childTnLst>
                                    <p:set>
                                      <p:cBhvr>
                                        <p:cTn id="23" dur="1" fill="hold">
                                          <p:stCondLst>
                                            <p:cond delay="0"/>
                                          </p:stCondLst>
                                        </p:cTn>
                                        <p:tgtEl>
                                          <p:spTgt spid="8">
                                            <p:txEl>
                                              <p:pRg st="0" end="0"/>
                                            </p:txEl>
                                          </p:spTgt>
                                        </p:tgtEl>
                                        <p:attrNameLst>
                                          <p:attrName>style.visibility</p:attrName>
                                        </p:attrNameLst>
                                      </p:cBhvr>
                                      <p:to>
                                        <p:strVal val="visible"/>
                                      </p:to>
                                    </p:set>
                                    <p:anim calcmode="lin" valueType="num">
                                      <p:cBhvr additive="base">
                                        <p:cTn id="24"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050"/>
                            </p:stCondLst>
                            <p:childTnLst>
                              <p:par>
                                <p:cTn id="27" presetID="10" presetClass="entr" presetSubtype="0" fill="hold" grpId="0" nodeType="afterEffect">
                                  <p:stCondLst>
                                    <p:cond delay="50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14">
                                            <p:txEl>
                                              <p:pRg st="0" end="0"/>
                                            </p:txEl>
                                          </p:spTgt>
                                        </p:tgtEl>
                                        <p:attrNameLst>
                                          <p:attrName>style.visibility</p:attrName>
                                        </p:attrNameLst>
                                      </p:cBhvr>
                                      <p:to>
                                        <p:strVal val="visible"/>
                                      </p:to>
                                    </p:set>
                                    <p:animEffect transition="in" filter="fade">
                                      <p:cBhvr>
                                        <p:cTn id="32" dur="500"/>
                                        <p:tgtEl>
                                          <p:spTgt spid="14">
                                            <p:txEl>
                                              <p:pRg st="0" end="0"/>
                                            </p:txEl>
                                          </p:spTgt>
                                        </p:tgtEl>
                                      </p:cBhvr>
                                    </p:animEffect>
                                  </p:childTnLst>
                                </p:cTn>
                              </p:par>
                            </p:childTnLst>
                          </p:cTn>
                        </p:par>
                        <p:par>
                          <p:cTn id="33" fill="hold">
                            <p:stCondLst>
                              <p:cond delay="2050"/>
                            </p:stCondLst>
                            <p:childTnLst>
                              <p:par>
                                <p:cTn id="34" presetID="10" presetClass="entr" presetSubtype="0"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xEl>
                                              <p:pRg st="0" end="0"/>
                                            </p:txEl>
                                          </p:spTgt>
                                        </p:tgtEl>
                                        <p:attrNameLst>
                                          <p:attrName>style.visibility</p:attrName>
                                        </p:attrNameLst>
                                      </p:cBhvr>
                                      <p:to>
                                        <p:strVal val="visible"/>
                                      </p:to>
                                    </p:set>
                                    <p:animEffect transition="in" filter="fade">
                                      <p:cBhvr>
                                        <p:cTn id="39" dur="500"/>
                                        <p:tgtEl>
                                          <p:spTgt spid="16">
                                            <p:txEl>
                                              <p:pRg st="0" end="0"/>
                                            </p:txEl>
                                          </p:spTgt>
                                        </p:tgtEl>
                                      </p:cBhvr>
                                    </p:animEffect>
                                  </p:childTnLst>
                                </p:cTn>
                              </p:par>
                            </p:childTnLst>
                          </p:cTn>
                        </p:par>
                        <p:par>
                          <p:cTn id="40" fill="hold">
                            <p:stCondLst>
                              <p:cond delay="2550"/>
                            </p:stCondLst>
                            <p:childTnLst>
                              <p:par>
                                <p:cTn id="41" presetID="10" presetClass="entr" presetSubtype="0"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
                                            <p:txEl>
                                              <p:pRg st="0" end="0"/>
                                            </p:txEl>
                                          </p:spTgt>
                                        </p:tgtEl>
                                        <p:attrNameLst>
                                          <p:attrName>style.visibility</p:attrName>
                                        </p:attrNameLst>
                                      </p:cBhvr>
                                      <p:to>
                                        <p:strVal val="visible"/>
                                      </p:to>
                                    </p:set>
                                    <p:animEffect transition="in" filter="fade">
                                      <p:cBhvr>
                                        <p:cTn id="46" dur="500"/>
                                        <p:tgtEl>
                                          <p:spTgt spid="15">
                                            <p:txEl>
                                              <p:pRg st="0" end="0"/>
                                            </p:txEl>
                                          </p:spTgt>
                                        </p:tgtEl>
                                      </p:cBhvr>
                                    </p:animEffect>
                                  </p:childTnLst>
                                </p:cTn>
                              </p:par>
                            </p:childTnLst>
                          </p:cTn>
                        </p:par>
                        <p:par>
                          <p:cTn id="47" fill="hold">
                            <p:stCondLst>
                              <p:cond delay="3050"/>
                            </p:stCondLst>
                            <p:childTnLst>
                              <p:par>
                                <p:cTn id="48" presetID="10" presetClass="entr" presetSubtype="0" fill="hold" grpId="0" nodeType="afterEffect">
                                  <p:stCondLst>
                                    <p:cond delay="25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childTnLst>
                          </p:cTn>
                        </p:par>
                        <p:par>
                          <p:cTn id="51" fill="hold">
                            <p:stCondLst>
                              <p:cond delay="3800"/>
                            </p:stCondLst>
                            <p:childTnLst>
                              <p:par>
                                <p:cTn id="52" presetID="22" presetClass="entr" presetSubtype="8" fill="hold" grpId="0" nodeType="afterEffect">
                                  <p:stCondLst>
                                    <p:cond delay="250"/>
                                  </p:stCondLst>
                                  <p:childTnLst>
                                    <p:set>
                                      <p:cBhvr>
                                        <p:cTn id="53" dur="1" fill="hold">
                                          <p:stCondLst>
                                            <p:cond delay="0"/>
                                          </p:stCondLst>
                                        </p:cTn>
                                        <p:tgtEl>
                                          <p:spTgt spid="17"/>
                                        </p:tgtEl>
                                        <p:attrNameLst>
                                          <p:attrName>style.visibility</p:attrName>
                                        </p:attrNameLst>
                                      </p:cBhvr>
                                      <p:to>
                                        <p:strVal val="visible"/>
                                      </p:to>
                                    </p:set>
                                    <p:animEffect transition="in" filter="wipe(left)">
                                      <p:cBhvr>
                                        <p:cTn id="54" dur="500"/>
                                        <p:tgtEl>
                                          <p:spTgt spid="17"/>
                                        </p:tgtEl>
                                      </p:cBhvr>
                                    </p:animEffect>
                                  </p:childTnLst>
                                </p:cTn>
                              </p:par>
                            </p:childTnLst>
                          </p:cTn>
                        </p:par>
                        <p:par>
                          <p:cTn id="55" fill="hold">
                            <p:stCondLst>
                              <p:cond delay="4550"/>
                            </p:stCondLst>
                            <p:childTnLst>
                              <p:par>
                                <p:cTn id="56" presetID="10" presetClass="entr" presetSubtype="0" fill="hold" grpId="0" nodeType="after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
                                            <p:txEl>
                                              <p:pRg st="0" end="0"/>
                                            </p:txEl>
                                          </p:spTgt>
                                        </p:tgtEl>
                                        <p:attrNameLst>
                                          <p:attrName>style.visibility</p:attrName>
                                        </p:attrNameLst>
                                      </p:cBhvr>
                                      <p:to>
                                        <p:strVal val="visible"/>
                                      </p:to>
                                    </p:set>
                                    <p:animEffect transition="in" filter="fade">
                                      <p:cBhvr>
                                        <p:cTn id="61" dur="500"/>
                                        <p:tgtEl>
                                          <p:spTgt spid="19">
                                            <p:txEl>
                                              <p:pRg st="0" end="0"/>
                                            </p:txEl>
                                          </p:spTgt>
                                        </p:tgtEl>
                                      </p:cBhvr>
                                    </p:animEffect>
                                  </p:childTnLst>
                                </p:cTn>
                              </p:par>
                            </p:childTnLst>
                          </p:cTn>
                        </p:par>
                        <p:par>
                          <p:cTn id="62" fill="hold">
                            <p:stCondLst>
                              <p:cond delay="5050"/>
                            </p:stCondLst>
                            <p:childTnLst>
                              <p:par>
                                <p:cTn id="63" presetID="10" presetClass="entr" presetSubtype="0"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500"/>
                                        <p:tgtEl>
                                          <p:spTgt spid="2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1">
                                            <p:txEl>
                                              <p:pRg st="0" end="0"/>
                                            </p:txEl>
                                          </p:spTgt>
                                        </p:tgtEl>
                                        <p:attrNameLst>
                                          <p:attrName>style.visibility</p:attrName>
                                        </p:attrNameLst>
                                      </p:cBhvr>
                                      <p:to>
                                        <p:strVal val="visible"/>
                                      </p:to>
                                    </p:set>
                                    <p:animEffect transition="in" filter="fade">
                                      <p:cBhvr>
                                        <p:cTn id="68" dur="500"/>
                                        <p:tgtEl>
                                          <p:spTgt spid="21">
                                            <p:txEl>
                                              <p:pRg st="0" end="0"/>
                                            </p:txEl>
                                          </p:spTgt>
                                        </p:tgtEl>
                                      </p:cBhvr>
                                    </p:animEffect>
                                  </p:childTnLst>
                                </p:cTn>
                              </p:par>
                            </p:childTnLst>
                          </p:cTn>
                        </p:par>
                        <p:par>
                          <p:cTn id="69" fill="hold">
                            <p:stCondLst>
                              <p:cond delay="5550"/>
                            </p:stCondLst>
                            <p:childTnLst>
                              <p:par>
                                <p:cTn id="70" presetID="10" presetClass="entr" presetSubtype="0" fill="hold" grpId="0" nodeType="after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3">
                                            <p:txEl>
                                              <p:pRg st="0" end="0"/>
                                            </p:txEl>
                                          </p:spTgt>
                                        </p:tgtEl>
                                        <p:attrNameLst>
                                          <p:attrName>style.visibility</p:attrName>
                                        </p:attrNameLst>
                                      </p:cBhvr>
                                      <p:to>
                                        <p:strVal val="visible"/>
                                      </p:to>
                                    </p:set>
                                    <p:animEffect transition="in" filter="fade">
                                      <p:cBhvr>
                                        <p:cTn id="75"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 grpId="0" animBg="1"/>
      <p:bldP spid="6" grpId="0"/>
      <p:bldP spid="7" grpId="0"/>
      <p:bldP spid="8"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1+#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11" grpId="0">
        <p:tmplLst>
          <p:tmpl>
            <p:tnLst>
              <p:par>
                <p:cTn presetID="10" presetClass="entr" presetSubtype="0" fill="hold" nodeType="after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2" grpId="0" animBg="1"/>
      <p:bldP spid="12" grpId="0" animBg="1"/>
      <p:bldP spid="13" grpId="0" animBg="1"/>
      <p:bldP spid="14" grpId="0" build="p">
        <p:tmplLst>
          <p:tmpl lvl="1">
            <p:tnLst>
              <p:par>
                <p:cTn presetID="10" presetClass="entr" presetSubtype="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8" grpId="0"/>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p:bldP spid="21" grpId="0" build="p">
        <p:tmplLst>
          <p:tmpl lvl="1">
            <p:tnLst>
              <p:par>
                <p:cTn presetID="10"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ay - Text">
    <p:spTree>
      <p:nvGrpSpPr>
        <p:cNvPr id="1" name=""/>
        <p:cNvGrpSpPr/>
        <p:nvPr/>
      </p:nvGrpSpPr>
      <p:grpSpPr>
        <a:xfrm>
          <a:off x="0" y="0"/>
          <a:ext cx="0" cy="0"/>
          <a:chOff x="0" y="0"/>
          <a:chExt cx="0" cy="0"/>
        </a:xfrm>
      </p:grpSpPr>
      <p:sp>
        <p:nvSpPr>
          <p:cNvPr id="4" name="正方形/長方形 3"/>
          <p:cNvSpPr/>
          <p:nvPr userDrawn="1"/>
        </p:nvSpPr>
        <p:spPr>
          <a:xfrm>
            <a:off x="0" y="0"/>
            <a:ext cx="18286413" cy="10287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テキスト プレースホルダー 11"/>
          <p:cNvSpPr>
            <a:spLocks noGrp="1"/>
          </p:cNvSpPr>
          <p:nvPr>
            <p:ph type="body" sz="quarter" idx="15" hasCustomPrompt="1"/>
          </p:nvPr>
        </p:nvSpPr>
        <p:spPr>
          <a:xfrm>
            <a:off x="6757941" y="1700618"/>
            <a:ext cx="10396155" cy="3240360"/>
          </a:xfrm>
        </p:spPr>
        <p:txBody>
          <a:bodyPr anchor="b">
            <a:noAutofit/>
          </a:bodyPr>
          <a:lstStyle>
            <a:lvl1pPr algn="l">
              <a:lnSpc>
                <a:spcPct val="90000"/>
              </a:lnSpc>
              <a:spcBef>
                <a:spcPts val="0"/>
              </a:spcBef>
              <a:defRPr sz="7200" spc="600" baseline="0">
                <a:solidFill>
                  <a:schemeClr val="tx1"/>
                </a:solidFill>
                <a:latin typeface="+mj-lt"/>
              </a:defRPr>
            </a:lvl1pPr>
          </a:lstStyle>
          <a:p>
            <a:pPr lvl="0"/>
            <a:r>
              <a:rPr lang="en-US" altLang="ja-JP" dirty="0" smtClean="0"/>
              <a:t>TEXT HERE</a:t>
            </a:r>
            <a:endParaRPr lang="en-US" dirty="0"/>
          </a:p>
        </p:txBody>
      </p:sp>
      <p:sp>
        <p:nvSpPr>
          <p:cNvPr id="5" name="テキスト プレースホルダー 11"/>
          <p:cNvSpPr>
            <a:spLocks noGrp="1"/>
          </p:cNvSpPr>
          <p:nvPr>
            <p:ph type="body" sz="quarter" idx="23" hasCustomPrompt="1"/>
          </p:nvPr>
        </p:nvSpPr>
        <p:spPr>
          <a:xfrm>
            <a:off x="6757941" y="4985982"/>
            <a:ext cx="10396155" cy="3307868"/>
          </a:xfrm>
        </p:spPr>
        <p:txBody>
          <a:bodyPr anchor="t">
            <a:noAutofit/>
          </a:bodyPr>
          <a:lstStyle>
            <a:lvl1pPr algn="l">
              <a:lnSpc>
                <a:spcPct val="120000"/>
              </a:lnSpc>
              <a:spcBef>
                <a:spcPts val="1200"/>
              </a:spcBef>
              <a:defRPr sz="2000">
                <a:solidFill>
                  <a:schemeClr val="tx1"/>
                </a:solidFill>
                <a:latin typeface="+mn-lt"/>
              </a:defRPr>
            </a:lvl1pPr>
          </a:lstStyle>
          <a:p>
            <a:pPr lvl="0"/>
            <a:r>
              <a:rPr lang="en-US" altLang="ja-JP" dirty="0" smtClean="0"/>
              <a:t>Text Here</a:t>
            </a:r>
          </a:p>
        </p:txBody>
      </p:sp>
    </p:spTree>
    <p:extLst>
      <p:ext uri="{BB962C8B-B14F-4D97-AF65-F5344CB8AC3E}">
        <p14:creationId xmlns:p14="http://schemas.microsoft.com/office/powerpoint/2010/main" val="2634583885"/>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resident">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7" name="タイトル 1"/>
          <p:cNvSpPr>
            <a:spLocks noGrp="1"/>
          </p:cNvSpPr>
          <p:nvPr>
            <p:ph type="title" hasCustomPrompt="1"/>
          </p:nvPr>
        </p:nvSpPr>
        <p:spPr>
          <a:xfrm>
            <a:off x="862286" y="5593550"/>
            <a:ext cx="16606845" cy="1011105"/>
          </a:xfrm>
          <a:prstGeom prst="rect">
            <a:avLst/>
          </a:prstGeom>
        </p:spPr>
        <p:txBody>
          <a:bodyPr anchor="b"/>
          <a:lstStyle>
            <a:lvl1pPr algn="ctr">
              <a:defRPr sz="5400" spc="1500" baseline="0"/>
            </a:lvl1pPr>
          </a:lstStyle>
          <a:p>
            <a:r>
              <a:rPr lang="en-US" altLang="ja-JP" dirty="0" smtClean="0"/>
              <a:t>NAME HERE</a:t>
            </a:r>
            <a:endParaRPr kumimoji="1" lang="ja-JP" altLang="en-US" dirty="0"/>
          </a:p>
        </p:txBody>
      </p:sp>
      <p:sp>
        <p:nvSpPr>
          <p:cNvPr id="8" name="テキスト プレースホルダー 11"/>
          <p:cNvSpPr>
            <a:spLocks noGrp="1"/>
          </p:cNvSpPr>
          <p:nvPr>
            <p:ph type="body" sz="quarter" idx="15" hasCustomPrompt="1"/>
          </p:nvPr>
        </p:nvSpPr>
        <p:spPr>
          <a:xfrm>
            <a:off x="2623106" y="7573772"/>
            <a:ext cx="13040199" cy="1530168"/>
          </a:xfrm>
        </p:spPr>
        <p:txBody>
          <a:bodyPr anchor="t">
            <a:noAutofit/>
          </a:bodyPr>
          <a:lstStyle>
            <a:lvl1pPr algn="ctr">
              <a:lnSpc>
                <a:spcPct val="120000"/>
              </a:lnSpc>
              <a:defRPr sz="2000">
                <a:solidFill>
                  <a:schemeClr val="tx1"/>
                </a:solidFill>
                <a:latin typeface="+mn-lt"/>
              </a:defRPr>
            </a:lvl1pPr>
          </a:lstStyle>
          <a:p>
            <a:pPr lvl="0"/>
            <a:r>
              <a:rPr lang="en-US" altLang="ja-JP" dirty="0" smtClean="0"/>
              <a:t>Text Here</a:t>
            </a:r>
            <a:endParaRPr lang="en-US" dirty="0"/>
          </a:p>
        </p:txBody>
      </p:sp>
      <p:sp>
        <p:nvSpPr>
          <p:cNvPr id="9" name="円/楕円 8"/>
          <p:cNvSpPr/>
          <p:nvPr userDrawn="1"/>
        </p:nvSpPr>
        <p:spPr>
          <a:xfrm>
            <a:off x="6802946" y="777992"/>
            <a:ext cx="4631885" cy="4632286"/>
          </a:xfrm>
          <a:prstGeom prst="ellipse">
            <a:avLst/>
          </a:prstGeom>
          <a:solidFill>
            <a:schemeClr val="accent1">
              <a:lumMod val="20000"/>
              <a:lumOff val="80000"/>
              <a:alpha val="14000"/>
            </a:schemeClr>
          </a:solidFill>
          <a:ln w="12700">
            <a:solidFill>
              <a:schemeClr val="accent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smtClean="0">
              <a:solidFill>
                <a:schemeClr val="tx1"/>
              </a:solidFill>
              <a:latin typeface="+mj-lt"/>
            </a:endParaRPr>
          </a:p>
        </p:txBody>
      </p:sp>
      <p:sp>
        <p:nvSpPr>
          <p:cNvPr id="10" name="図プレースホルダー 9"/>
          <p:cNvSpPr>
            <a:spLocks noGrp="1"/>
          </p:cNvSpPr>
          <p:nvPr>
            <p:ph type="pic" sz="quarter" idx="12" hasCustomPrompt="1"/>
          </p:nvPr>
        </p:nvSpPr>
        <p:spPr>
          <a:xfrm>
            <a:off x="7005046" y="980110"/>
            <a:ext cx="4227685" cy="4228051"/>
          </a:xfrm>
          <a:prstGeom prst="ellipse">
            <a:avLst/>
          </a:prstGeom>
        </p:spPr>
        <p:txBody>
          <a:bodyPr/>
          <a:lstStyle>
            <a:lvl1pPr>
              <a:defRPr/>
            </a:lvl1pPr>
          </a:lstStyle>
          <a:p>
            <a:r>
              <a:rPr kumimoji="1" lang="en-US" altLang="ja-JP" dirty="0" smtClean="0"/>
              <a:t>Add Image</a:t>
            </a:r>
            <a:endParaRPr kumimoji="1" lang="ja-JP" altLang="en-US" dirty="0"/>
          </a:p>
        </p:txBody>
      </p:sp>
      <p:sp>
        <p:nvSpPr>
          <p:cNvPr id="11" name="テキスト プレースホルダー 11"/>
          <p:cNvSpPr>
            <a:spLocks noGrp="1"/>
          </p:cNvSpPr>
          <p:nvPr>
            <p:ph type="body" sz="quarter" idx="16" hasCustomPrompt="1"/>
          </p:nvPr>
        </p:nvSpPr>
        <p:spPr>
          <a:xfrm>
            <a:off x="2594582" y="6493650"/>
            <a:ext cx="13097249" cy="773203"/>
          </a:xfrm>
        </p:spPr>
        <p:txBody>
          <a:bodyPr anchor="t">
            <a:noAutofit/>
          </a:bodyPr>
          <a:lstStyle>
            <a:lvl1pPr algn="ctr">
              <a:lnSpc>
                <a:spcPct val="120000"/>
              </a:lnSpc>
              <a:defRPr sz="3200" spc="300">
                <a:solidFill>
                  <a:schemeClr val="tx2"/>
                </a:solidFill>
                <a:latin typeface="+mj-lt"/>
              </a:defRPr>
            </a:lvl1pPr>
          </a:lstStyle>
          <a:p>
            <a:pPr lvl="0"/>
            <a:r>
              <a:rPr lang="en-US" altLang="ja-JP" dirty="0" smtClean="0"/>
              <a:t>Text Here</a:t>
            </a:r>
            <a:endParaRPr lang="en-US" dirty="0"/>
          </a:p>
        </p:txBody>
      </p:sp>
      <p:cxnSp>
        <p:nvCxnSpPr>
          <p:cNvPr id="12" name="直線コネクタ 11"/>
          <p:cNvCxnSpPr/>
          <p:nvPr userDrawn="1"/>
        </p:nvCxnSpPr>
        <p:spPr>
          <a:xfrm>
            <a:off x="2623107" y="7393750"/>
            <a:ext cx="13040199"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140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 calcmode="lin" valueType="num">
                                      <p:cBhvr>
                                        <p:cTn id="9" dur="500" fill="hold"/>
                                        <p:tgtEl>
                                          <p:spTgt spid="10"/>
                                        </p:tgtEl>
                                        <p:attrNameLst>
                                          <p:attrName>style.rotation</p:attrName>
                                        </p:attrNameLst>
                                      </p:cBhvr>
                                      <p:tavLst>
                                        <p:tav tm="0">
                                          <p:val>
                                            <p:fltVal val="360"/>
                                          </p:val>
                                        </p:tav>
                                        <p:tav tm="100000">
                                          <p:val>
                                            <p:fltVal val="0"/>
                                          </p:val>
                                        </p:tav>
                                      </p:tavLst>
                                    </p:anim>
                                    <p:animEffect transition="in" filter="fade">
                                      <p:cBhvr>
                                        <p:cTn id="10" dur="500"/>
                                        <p:tgtEl>
                                          <p:spTgt spid="10"/>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 calcmode="lin" valueType="num">
                                      <p:cBhvr>
                                        <p:cTn id="15" dur="500" fill="hold"/>
                                        <p:tgtEl>
                                          <p:spTgt spid="9"/>
                                        </p:tgtEl>
                                        <p:attrNameLst>
                                          <p:attrName>style.rotation</p:attrName>
                                        </p:attrNameLst>
                                      </p:cBhvr>
                                      <p:tavLst>
                                        <p:tav tm="0">
                                          <p:val>
                                            <p:fltVal val="360"/>
                                          </p:val>
                                        </p:tav>
                                        <p:tav tm="100000">
                                          <p:val>
                                            <p:fltVal val="0"/>
                                          </p:val>
                                        </p:tav>
                                      </p:tavLst>
                                    </p:anim>
                                    <p:animEffect transition="in" filter="fade">
                                      <p:cBhvr>
                                        <p:cTn id="16" dur="500"/>
                                        <p:tgtEl>
                                          <p:spTgt spid="9"/>
                                        </p:tgtEl>
                                      </p:cBhvr>
                                    </p:animEffect>
                                  </p:childTnLst>
                                </p:cTn>
                              </p:par>
                            </p:childTnLst>
                          </p:cTn>
                        </p:par>
                        <p:par>
                          <p:cTn id="17" fill="hold">
                            <p:stCondLst>
                              <p:cond delay="500"/>
                            </p:stCondLst>
                            <p:childTnLst>
                              <p:par>
                                <p:cTn id="18" presetID="2" presetClass="entr" presetSubtype="9" decel="100000" fill="hold" grpId="0" nodeType="afterEffect">
                                  <p:stCondLst>
                                    <p:cond delay="250"/>
                                  </p:stCondLst>
                                  <p:iterate type="wd">
                                    <p:tmPct val="10000"/>
                                  </p:iterate>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0-#ppt_w/2"/>
                                          </p:val>
                                        </p:tav>
                                        <p:tav tm="100000">
                                          <p:val>
                                            <p:strVal val="#ppt_x"/>
                                          </p:val>
                                        </p:tav>
                                      </p:tavLst>
                                    </p:anim>
                                    <p:anim calcmode="lin" valueType="num">
                                      <p:cBhvr additive="base">
                                        <p:cTn id="21" dur="500" fill="hold"/>
                                        <p:tgtEl>
                                          <p:spTgt spid="7"/>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500"/>
                                  </p:stCondLst>
                                  <p:childTnLst>
                                    <p:set>
                                      <p:cBhvr>
                                        <p:cTn id="23" dur="1" fill="hold">
                                          <p:stCondLst>
                                            <p:cond delay="0"/>
                                          </p:stCondLst>
                                        </p:cTn>
                                        <p:tgtEl>
                                          <p:spTgt spid="11">
                                            <p:txEl>
                                              <p:pRg st="0" end="0"/>
                                            </p:txEl>
                                          </p:spTgt>
                                        </p:tgtEl>
                                        <p:attrNameLst>
                                          <p:attrName>style.visibility</p:attrName>
                                        </p:attrNameLst>
                                      </p:cBhvr>
                                      <p:to>
                                        <p:strVal val="visible"/>
                                      </p:to>
                                    </p:set>
                                    <p:anim calcmode="lin" valueType="num">
                                      <p:cBhvr additive="base">
                                        <p:cTn id="24"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500"/>
                            </p:stCondLst>
                            <p:childTnLst>
                              <p:par>
                                <p:cTn id="27" presetID="16" presetClass="entr" presetSubtype="37" fill="hold" nodeType="afterEffect">
                                  <p:stCondLst>
                                    <p:cond delay="500"/>
                                  </p:stCondLst>
                                  <p:childTnLst>
                                    <p:set>
                                      <p:cBhvr>
                                        <p:cTn id="28" dur="1" fill="hold">
                                          <p:stCondLst>
                                            <p:cond delay="0"/>
                                          </p:stCondLst>
                                        </p:cTn>
                                        <p:tgtEl>
                                          <p:spTgt spid="12"/>
                                        </p:tgtEl>
                                        <p:attrNameLst>
                                          <p:attrName>style.visibility</p:attrName>
                                        </p:attrNameLst>
                                      </p:cBhvr>
                                      <p:to>
                                        <p:strVal val="visible"/>
                                      </p:to>
                                    </p:set>
                                    <p:animEffect transition="in" filter="barn(outVertical)">
                                      <p:cBhvr>
                                        <p:cTn id="29" dur="500"/>
                                        <p:tgtEl>
                                          <p:spTgt spid="12"/>
                                        </p:tgtEl>
                                      </p:cBhvr>
                                    </p:animEffect>
                                  </p:childTnLst>
                                </p:cTn>
                              </p:par>
                              <p:par>
                                <p:cTn id="30" presetID="2" presetClass="entr" presetSubtype="4" decel="100000" fill="hold" grpId="0" nodeType="withEffect">
                                  <p:stCondLst>
                                    <p:cond delay="125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ppt_x"/>
                                          </p:val>
                                        </p:tav>
                                        <p:tav tm="100000">
                                          <p:val>
                                            <p:strVal val="#ppt_x"/>
                                          </p:val>
                                        </p:tav>
                                      </p:tavLst>
                                    </p:anim>
                                    <p:anim calcmode="lin" valueType="num">
                                      <p:cBhvr additive="base">
                                        <p:cTn id="3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tmplLst>
          <p:tmpl>
            <p:tnLst>
              <p:par>
                <p:cTn presetID="2" presetClass="entr" presetSubtype="4" decel="100000" fill="hold" nodeType="withEffect">
                  <p:stCondLst>
                    <p:cond delay="1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P spid="9" grpId="0" animBg="1"/>
      <p:bldP spid="10" grpId="0"/>
      <p:bldP spid="11" grpId="0" build="p">
        <p:tmplLst>
          <p:tmpl lvl="1">
            <p:tnLst>
              <p:par>
                <p:cTn presetID="2" presetClass="entr" presetSubtype="2" decel="100000"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タイトル 1"/>
          <p:cNvSpPr>
            <a:spLocks noGrp="1"/>
          </p:cNvSpPr>
          <p:nvPr>
            <p:ph type="title" hasCustomPrompt="1"/>
          </p:nvPr>
        </p:nvSpPr>
        <p:spPr>
          <a:xfrm>
            <a:off x="547252" y="3343301"/>
            <a:ext cx="7470830" cy="3555394"/>
          </a:xfrm>
          <a:prstGeom prst="rect">
            <a:avLst/>
          </a:prstGeom>
        </p:spPr>
        <p:txBody>
          <a:bodyPr anchor="ctr"/>
          <a:lstStyle>
            <a:lvl1pPr algn="r">
              <a:lnSpc>
                <a:spcPts val="9000"/>
              </a:lnSpc>
              <a:defRPr sz="9600" spc="600" baseline="0"/>
            </a:lvl1pPr>
          </a:lstStyle>
          <a:p>
            <a:r>
              <a:rPr lang="en-US" altLang="ja-JP" dirty="0" smtClean="0"/>
              <a:t>SLIDE TITLE HERE</a:t>
            </a:r>
            <a:endParaRPr kumimoji="1" lang="ja-JP" altLang="en-US" dirty="0"/>
          </a:p>
        </p:txBody>
      </p:sp>
      <p:sp>
        <p:nvSpPr>
          <p:cNvPr id="6" name="正方形/長方形 5"/>
          <p:cNvSpPr/>
          <p:nvPr userDrawn="1"/>
        </p:nvSpPr>
        <p:spPr>
          <a:xfrm>
            <a:off x="8245165" y="3163280"/>
            <a:ext cx="90010" cy="3555395"/>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テキスト プレースホルダー 11"/>
          <p:cNvSpPr>
            <a:spLocks noGrp="1"/>
          </p:cNvSpPr>
          <p:nvPr>
            <p:ph type="body" sz="quarter" idx="15" hasCustomPrompt="1"/>
          </p:nvPr>
        </p:nvSpPr>
        <p:spPr>
          <a:xfrm>
            <a:off x="8513136" y="3320797"/>
            <a:ext cx="8505945" cy="3240360"/>
          </a:xfrm>
        </p:spPr>
        <p:txBody>
          <a:bodyPr anchor="ctr">
            <a:noAutofit/>
          </a:bodyPr>
          <a:lstStyle>
            <a:lvl1pPr algn="l">
              <a:lnSpc>
                <a:spcPct val="120000"/>
              </a:lnSpc>
              <a:defRPr sz="24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143026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additive="base">
                                        <p:cTn id="15" dur="5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build="p">
        <p:tmplLst>
          <p:tmpl lvl="1">
            <p:tnLst>
              <p:par>
                <p:cTn presetID="2" presetClass="entr" presetSubtype="2" decel="10000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1+#ppt_w/2"/>
                          </p:val>
                        </p:tav>
                        <p:tav tm="100000">
                          <p:val>
                            <p:strVal val="#ppt_x"/>
                          </p:val>
                        </p:tav>
                      </p:tavLst>
                    </p:anim>
                    <p:anim calcmode="lin" valueType="num">
                      <p:cBhvr additive="base">
                        <p:cTn dur="500" fill="hold"/>
                        <p:tgtEl>
                          <p:spTgt spid="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 Column 3">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9413236" y="9591367"/>
            <a:ext cx="7776864" cy="547688"/>
          </a:xfrm>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a:xfrm>
            <a:off x="17371930" y="9591367"/>
            <a:ext cx="907291" cy="547688"/>
          </a:xfrm>
        </p:spPr>
        <p:txBody>
          <a:bodyPr/>
          <a:lstStyle/>
          <a:p>
            <a:fld id="{387164BF-D67A-46C0-81D2-5BAF67C00C80}" type="slidenum">
              <a:rPr lang="en-US" smtClean="0"/>
              <a:pPr/>
              <a:t>‹N°›</a:t>
            </a:fld>
            <a:endParaRPr lang="en-US" dirty="0"/>
          </a:p>
        </p:txBody>
      </p:sp>
      <p:sp>
        <p:nvSpPr>
          <p:cNvPr id="5" name="テキスト プレースホルダー 11"/>
          <p:cNvSpPr>
            <a:spLocks noGrp="1"/>
          </p:cNvSpPr>
          <p:nvPr>
            <p:ph type="body" sz="quarter" idx="14" hasCustomPrompt="1"/>
          </p:nvPr>
        </p:nvSpPr>
        <p:spPr>
          <a:xfrm>
            <a:off x="1096312" y="2443200"/>
            <a:ext cx="16057784" cy="1763774"/>
          </a:xfrm>
        </p:spPr>
        <p:txBody>
          <a:bodyPr anchor="b">
            <a:noAutofit/>
          </a:bodyPr>
          <a:lstStyle>
            <a:lvl1pPr algn="ctr">
              <a:defRPr sz="5400" spc="1500" baseline="0">
                <a:solidFill>
                  <a:schemeClr val="accent1"/>
                </a:solidFill>
                <a:latin typeface="+mj-lt"/>
              </a:defRPr>
            </a:lvl1pPr>
          </a:lstStyle>
          <a:p>
            <a:pPr lvl="0"/>
            <a:r>
              <a:rPr lang="en-US" altLang="ja-JP" dirty="0" smtClean="0"/>
              <a:t>TEXT HERE</a:t>
            </a:r>
            <a:endParaRPr lang="en-US" dirty="0"/>
          </a:p>
        </p:txBody>
      </p:sp>
      <p:sp>
        <p:nvSpPr>
          <p:cNvPr id="6" name="テキスト プレースホルダー 11"/>
          <p:cNvSpPr>
            <a:spLocks noGrp="1"/>
          </p:cNvSpPr>
          <p:nvPr>
            <p:ph type="body" sz="quarter" idx="15" hasCustomPrompt="1"/>
          </p:nvPr>
        </p:nvSpPr>
        <p:spPr>
          <a:xfrm>
            <a:off x="1096312" y="4423420"/>
            <a:ext cx="16057784" cy="3240360"/>
          </a:xfrm>
        </p:spPr>
        <p:txBody>
          <a:bodyPr anchor="t">
            <a:noAutofit/>
          </a:bodyPr>
          <a:lstStyle>
            <a:lvl1pPr algn="ctr">
              <a:lnSpc>
                <a:spcPct val="120000"/>
              </a:lnSpc>
              <a:defRPr sz="24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487032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550"/>
                            </p:stCondLst>
                            <p:childTnLst>
                              <p:par>
                                <p:cTn id="10" presetID="2" presetClass="entr" presetSubtype="4" decel="10000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0-#ppt_w/2"/>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p:tmplLst>
          <p:tmpl>
            <p:tnLst>
              <p:par>
                <p:cTn presetID="2" presetClass="entr" presetSubtype="4"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 Word - 1 Column">
    <p:spTree>
      <p:nvGrpSpPr>
        <p:cNvPr id="1" name=""/>
        <p:cNvGrpSpPr/>
        <p:nvPr/>
      </p:nvGrpSpPr>
      <p:grpSpPr>
        <a:xfrm>
          <a:off x="0" y="0"/>
          <a:ext cx="0" cy="0"/>
          <a:chOff x="0" y="0"/>
          <a:chExt cx="0" cy="0"/>
        </a:xfrm>
      </p:grpSpPr>
      <p:sp>
        <p:nvSpPr>
          <p:cNvPr id="17" name="円/楕円 16"/>
          <p:cNvSpPr/>
          <p:nvPr userDrawn="1"/>
        </p:nvSpPr>
        <p:spPr>
          <a:xfrm>
            <a:off x="939800" y="1788632"/>
            <a:ext cx="6572725" cy="6572725"/>
          </a:xfrm>
          <a:prstGeom prst="ellipse">
            <a:avLst/>
          </a:prstGeom>
          <a:gradFill>
            <a:gsLst>
              <a:gs pos="100000">
                <a:schemeClr val="accent1">
                  <a:tint val="66000"/>
                  <a:satMod val="160000"/>
                  <a:alpha val="15000"/>
                </a:schemeClr>
              </a:gs>
              <a:gs pos="50000">
                <a:schemeClr val="accent1">
                  <a:tint val="44500"/>
                  <a:satMod val="160000"/>
                  <a:alpha val="1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円/楕円 17"/>
          <p:cNvSpPr/>
          <p:nvPr userDrawn="1"/>
        </p:nvSpPr>
        <p:spPr>
          <a:xfrm>
            <a:off x="1939273" y="2788105"/>
            <a:ext cx="4573781" cy="4573781"/>
          </a:xfrm>
          <a:prstGeom prst="ellipse">
            <a:avLst/>
          </a:prstGeom>
          <a:gradFill>
            <a:gsLst>
              <a:gs pos="100000">
                <a:schemeClr val="accent1">
                  <a:tint val="66000"/>
                  <a:satMod val="160000"/>
                  <a:alpha val="38000"/>
                </a:schemeClr>
              </a:gs>
              <a:gs pos="42000">
                <a:schemeClr val="accent1">
                  <a:tint val="44500"/>
                  <a:satMod val="160000"/>
                  <a:alpha val="2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フッター プレースホルダー 2"/>
          <p:cNvSpPr>
            <a:spLocks noGrp="1"/>
          </p:cNvSpPr>
          <p:nvPr userDrawn="1">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userDrawn="1">
            <p:ph type="sldNum" sz="quarter" idx="11"/>
          </p:nvPr>
        </p:nvSpPr>
        <p:spPr/>
        <p:txBody>
          <a:bodyPr/>
          <a:lstStyle/>
          <a:p>
            <a:fld id="{387164BF-D67A-46C0-81D2-5BAF67C00C80}" type="slidenum">
              <a:rPr lang="en-US" smtClean="0"/>
              <a:pPr/>
              <a:t>‹N°›</a:t>
            </a:fld>
            <a:endParaRPr lang="en-US" dirty="0"/>
          </a:p>
        </p:txBody>
      </p:sp>
      <p:sp>
        <p:nvSpPr>
          <p:cNvPr id="7" name="テキスト プレースホルダー 11"/>
          <p:cNvSpPr>
            <a:spLocks noGrp="1"/>
          </p:cNvSpPr>
          <p:nvPr userDrawn="1">
            <p:ph type="body" sz="quarter" idx="15" hasCustomPrompt="1"/>
          </p:nvPr>
        </p:nvSpPr>
        <p:spPr>
          <a:xfrm>
            <a:off x="8108091" y="2983260"/>
            <a:ext cx="9451050" cy="4365485"/>
          </a:xfrm>
        </p:spPr>
        <p:txBody>
          <a:bodyPr anchor="ctr">
            <a:noAutofit/>
          </a:bodyPr>
          <a:lstStyle>
            <a:lvl1pPr algn="l">
              <a:lnSpc>
                <a:spcPct val="120000"/>
              </a:lnSpc>
              <a:defRPr sz="2400">
                <a:solidFill>
                  <a:schemeClr val="tx1"/>
                </a:solidFill>
                <a:latin typeface="+mn-lt"/>
              </a:defRPr>
            </a:lvl1pPr>
          </a:lstStyle>
          <a:p>
            <a:pPr lvl="0"/>
            <a:r>
              <a:rPr lang="en-US" altLang="ja-JP" dirty="0" smtClean="0"/>
              <a:t>Text Here</a:t>
            </a:r>
            <a:endParaRPr lang="en-US" dirty="0"/>
          </a:p>
        </p:txBody>
      </p:sp>
      <p:sp>
        <p:nvSpPr>
          <p:cNvPr id="9" name="タイトル 1"/>
          <p:cNvSpPr>
            <a:spLocks noGrp="1"/>
          </p:cNvSpPr>
          <p:nvPr userDrawn="1">
            <p:ph type="title" hasCustomPrompt="1"/>
          </p:nvPr>
        </p:nvSpPr>
        <p:spPr>
          <a:xfrm>
            <a:off x="1132316" y="3838355"/>
            <a:ext cx="6480720" cy="2655295"/>
          </a:xfrm>
          <a:prstGeom prst="rect">
            <a:avLst/>
          </a:prstGeom>
        </p:spPr>
        <p:txBody>
          <a:bodyPr anchor="ctr"/>
          <a:lstStyle>
            <a:lvl1pPr algn="ctr">
              <a:defRPr sz="6600" spc="1500" baseline="0"/>
            </a:lvl1pPr>
          </a:lstStyle>
          <a:p>
            <a:r>
              <a:rPr lang="en-US" altLang="ja-JP" dirty="0" smtClean="0"/>
              <a:t>WORD</a:t>
            </a:r>
            <a:endParaRPr kumimoji="1" lang="ja-JP" altLang="en-US" dirty="0"/>
          </a:p>
        </p:txBody>
      </p:sp>
    </p:spTree>
    <p:extLst>
      <p:ext uri="{BB962C8B-B14F-4D97-AF65-F5344CB8AC3E}">
        <p14:creationId xmlns:p14="http://schemas.microsoft.com/office/powerpoint/2010/main" val="3120803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1+#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7" grpId="0">
        <p:tmplLst>
          <p:tmpl>
            <p:tnLst>
              <p:par>
                <p:cTn presetID="2" presetClass="entr" presetSubtype="2"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1+#ppt_w/2"/>
                          </p:val>
                        </p:tav>
                        <p:tav tm="100000">
                          <p:val>
                            <p:strVal val="#ppt_x"/>
                          </p:val>
                        </p:tav>
                      </p:tavLst>
                    </p:anim>
                    <p:anim calcmode="lin" valueType="num">
                      <p:cBhvr additive="base">
                        <p:cTn dur="500" fill="hold"/>
                        <p:tgtEl>
                          <p:spTgt spid="7"/>
                        </p:tgtEl>
                        <p:attrNameLst>
                          <p:attrName>ppt_y</p:attrName>
                        </p:attrNameLst>
                      </p:cBhvr>
                      <p:tavLst>
                        <p:tav tm="0">
                          <p:val>
                            <p:strVal val="#ppt_y"/>
                          </p:val>
                        </p:tav>
                        <p:tav tm="100000">
                          <p:val>
                            <p:strVal val="#ppt_y"/>
                          </p:val>
                        </p:tav>
                      </p:tavLst>
                    </p:anim>
                  </p:childTnLst>
                </p:cTn>
              </p:par>
            </p:tnLst>
          </p:tmpl>
        </p:tmplLst>
      </p:bldP>
      <p:bldP spid="9" grpId="0"/>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Mission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cxnSp>
        <p:nvCxnSpPr>
          <p:cNvPr id="10" name="直線コネクタ 9"/>
          <p:cNvCxnSpPr/>
          <p:nvPr userDrawn="1"/>
        </p:nvCxnSpPr>
        <p:spPr>
          <a:xfrm flipV="1">
            <a:off x="2393174" y="1835920"/>
            <a:ext cx="12735697" cy="7216897"/>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pic>
        <p:nvPicPr>
          <p:cNvPr id="12" name="図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3501904">
            <a:off x="-1694619" y="10183702"/>
            <a:ext cx="1434756" cy="1434756"/>
          </a:xfrm>
          <a:prstGeom prst="rect">
            <a:avLst/>
          </a:prstGeom>
        </p:spPr>
      </p:pic>
      <p:sp>
        <p:nvSpPr>
          <p:cNvPr id="13" name="テキスト プレースホルダー 11"/>
          <p:cNvSpPr>
            <a:spLocks noGrp="1"/>
          </p:cNvSpPr>
          <p:nvPr>
            <p:ph type="body" sz="quarter" idx="14" hasCustomPrompt="1"/>
          </p:nvPr>
        </p:nvSpPr>
        <p:spPr>
          <a:xfrm>
            <a:off x="8648151" y="5638555"/>
            <a:ext cx="8682531" cy="1808779"/>
          </a:xfrm>
        </p:spPr>
        <p:txBody>
          <a:bodyPr anchor="b">
            <a:noAutofit/>
          </a:bodyPr>
          <a:lstStyle>
            <a:lvl1pPr algn="l">
              <a:spcBef>
                <a:spcPts val="0"/>
              </a:spcBef>
              <a:defRPr sz="5400" spc="1500" baseline="0">
                <a:solidFill>
                  <a:schemeClr val="accent1"/>
                </a:solidFill>
                <a:latin typeface="+mj-lt"/>
              </a:defRPr>
            </a:lvl1pPr>
          </a:lstStyle>
          <a:p>
            <a:pPr lvl="0"/>
            <a:r>
              <a:rPr lang="en-US" altLang="ja-JP" dirty="0" smtClean="0"/>
              <a:t>TEXT HERE</a:t>
            </a:r>
            <a:endParaRPr lang="en-US" dirty="0"/>
          </a:p>
        </p:txBody>
      </p:sp>
      <p:sp>
        <p:nvSpPr>
          <p:cNvPr id="14" name="テキスト プレースホルダー 11"/>
          <p:cNvSpPr>
            <a:spLocks noGrp="1"/>
          </p:cNvSpPr>
          <p:nvPr>
            <p:ph type="body" sz="quarter" idx="15" hasCustomPrompt="1"/>
          </p:nvPr>
        </p:nvSpPr>
        <p:spPr>
          <a:xfrm>
            <a:off x="8648151" y="7483760"/>
            <a:ext cx="8682531" cy="1575175"/>
          </a:xfrm>
        </p:spPr>
        <p:txBody>
          <a:bodyPr anchor="t">
            <a:noAutofit/>
          </a:bodyPr>
          <a:lstStyle>
            <a:lvl1pPr algn="l">
              <a:lnSpc>
                <a:spcPct val="120000"/>
              </a:lnSpc>
              <a:defRPr sz="2400">
                <a:solidFill>
                  <a:schemeClr val="tx1"/>
                </a:solidFill>
                <a:latin typeface="+mn-lt"/>
              </a:defRPr>
            </a:lvl1pPr>
          </a:lstStyle>
          <a:p>
            <a:pPr lvl="0"/>
            <a:r>
              <a:rPr lang="en-US" altLang="ja-JP" dirty="0" smtClean="0"/>
              <a:t>Text Here</a:t>
            </a:r>
            <a:endParaRPr lang="en-US" dirty="0"/>
          </a:p>
        </p:txBody>
      </p:sp>
      <p:grpSp>
        <p:nvGrpSpPr>
          <p:cNvPr id="20" name="グループ化 19"/>
          <p:cNvGrpSpPr/>
          <p:nvPr userDrawn="1"/>
        </p:nvGrpSpPr>
        <p:grpSpPr>
          <a:xfrm>
            <a:off x="2483247" y="6718675"/>
            <a:ext cx="3914654" cy="585065"/>
            <a:chOff x="4732716" y="5998594"/>
            <a:chExt cx="2970330" cy="443931"/>
          </a:xfrm>
        </p:grpSpPr>
        <p:sp>
          <p:nvSpPr>
            <p:cNvPr id="18" name="直角三角形 17"/>
            <p:cNvSpPr/>
            <p:nvPr userDrawn="1"/>
          </p:nvSpPr>
          <p:spPr>
            <a:xfrm rot="5400000">
              <a:off x="7098539" y="5838017"/>
              <a:ext cx="443930" cy="765085"/>
            </a:xfrm>
            <a:prstGeom prst="rtTriangle">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9" name="正方形/長方形 18"/>
            <p:cNvSpPr/>
            <p:nvPr userDrawn="1"/>
          </p:nvSpPr>
          <p:spPr>
            <a:xfrm>
              <a:off x="4732716" y="5998594"/>
              <a:ext cx="2205245" cy="443931"/>
            </a:xfrm>
            <a:prstGeom prst="rect">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21" name="テキスト プレースホルダー 11"/>
          <p:cNvSpPr>
            <a:spLocks noGrp="1"/>
          </p:cNvSpPr>
          <p:nvPr>
            <p:ph type="body" sz="quarter" idx="21" hasCustomPrompt="1"/>
          </p:nvPr>
        </p:nvSpPr>
        <p:spPr>
          <a:xfrm>
            <a:off x="2572476" y="6690241"/>
            <a:ext cx="2817105" cy="585064"/>
          </a:xfrm>
        </p:spPr>
        <p:txBody>
          <a:bodyPr anchor="t">
            <a:noAutofit/>
          </a:bodyPr>
          <a:lstStyle>
            <a:lvl1pPr algn="l">
              <a:lnSpc>
                <a:spcPct val="120000"/>
              </a:lnSpc>
              <a:defRPr sz="2400" spc="600">
                <a:solidFill>
                  <a:schemeClr val="bg1"/>
                </a:solidFill>
                <a:latin typeface="+mj-lt"/>
              </a:defRPr>
            </a:lvl1pPr>
          </a:lstStyle>
          <a:p>
            <a:pPr lvl="0"/>
            <a:r>
              <a:rPr lang="en-US" altLang="ja-JP" dirty="0" smtClean="0"/>
              <a:t>Text Here</a:t>
            </a:r>
            <a:endParaRPr lang="en-US" dirty="0"/>
          </a:p>
        </p:txBody>
      </p:sp>
      <p:grpSp>
        <p:nvGrpSpPr>
          <p:cNvPr id="22" name="グループ化 21"/>
          <p:cNvGrpSpPr/>
          <p:nvPr userDrawn="1"/>
        </p:nvGrpSpPr>
        <p:grpSpPr>
          <a:xfrm>
            <a:off x="6173657" y="4631875"/>
            <a:ext cx="3914654" cy="585065"/>
            <a:chOff x="4732716" y="5998594"/>
            <a:chExt cx="2970330" cy="443931"/>
          </a:xfrm>
        </p:grpSpPr>
        <p:sp>
          <p:nvSpPr>
            <p:cNvPr id="23" name="直角三角形 22"/>
            <p:cNvSpPr/>
            <p:nvPr userDrawn="1"/>
          </p:nvSpPr>
          <p:spPr>
            <a:xfrm rot="5400000">
              <a:off x="7098539" y="5838017"/>
              <a:ext cx="443930" cy="765085"/>
            </a:xfrm>
            <a:prstGeom prst="rtTriangle">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4" name="正方形/長方形 23"/>
            <p:cNvSpPr/>
            <p:nvPr userDrawn="1"/>
          </p:nvSpPr>
          <p:spPr>
            <a:xfrm>
              <a:off x="4732716" y="5998594"/>
              <a:ext cx="2205245" cy="443931"/>
            </a:xfrm>
            <a:prstGeom prst="rect">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25" name="テキスト プレースホルダー 11"/>
          <p:cNvSpPr>
            <a:spLocks noGrp="1"/>
          </p:cNvSpPr>
          <p:nvPr>
            <p:ph type="body" sz="quarter" idx="22" hasCustomPrompt="1"/>
          </p:nvPr>
        </p:nvSpPr>
        <p:spPr>
          <a:xfrm>
            <a:off x="6262886" y="4603441"/>
            <a:ext cx="2817105" cy="585064"/>
          </a:xfrm>
        </p:spPr>
        <p:txBody>
          <a:bodyPr anchor="t">
            <a:noAutofit/>
          </a:bodyPr>
          <a:lstStyle>
            <a:lvl1pPr algn="l">
              <a:lnSpc>
                <a:spcPct val="120000"/>
              </a:lnSpc>
              <a:defRPr sz="2400" spc="600">
                <a:solidFill>
                  <a:schemeClr val="bg1"/>
                </a:solidFill>
                <a:latin typeface="+mj-lt"/>
              </a:defRPr>
            </a:lvl1pPr>
          </a:lstStyle>
          <a:p>
            <a:pPr lvl="0"/>
            <a:r>
              <a:rPr lang="en-US" altLang="ja-JP" dirty="0" smtClean="0"/>
              <a:t>Text Here</a:t>
            </a:r>
            <a:endParaRPr lang="en-US" dirty="0"/>
          </a:p>
        </p:txBody>
      </p:sp>
      <p:grpSp>
        <p:nvGrpSpPr>
          <p:cNvPr id="26" name="グループ化 25"/>
          <p:cNvGrpSpPr/>
          <p:nvPr userDrawn="1"/>
        </p:nvGrpSpPr>
        <p:grpSpPr>
          <a:xfrm>
            <a:off x="9999082" y="2471634"/>
            <a:ext cx="3914654" cy="585065"/>
            <a:chOff x="4732716" y="5998594"/>
            <a:chExt cx="2970330" cy="443931"/>
          </a:xfrm>
        </p:grpSpPr>
        <p:sp>
          <p:nvSpPr>
            <p:cNvPr id="27" name="直角三角形 26"/>
            <p:cNvSpPr/>
            <p:nvPr userDrawn="1"/>
          </p:nvSpPr>
          <p:spPr>
            <a:xfrm rot="5400000">
              <a:off x="7098539" y="5838017"/>
              <a:ext cx="443930" cy="765085"/>
            </a:xfrm>
            <a:prstGeom prst="rtTriangle">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8" name="正方形/長方形 27"/>
            <p:cNvSpPr/>
            <p:nvPr userDrawn="1"/>
          </p:nvSpPr>
          <p:spPr>
            <a:xfrm>
              <a:off x="4732716" y="5998594"/>
              <a:ext cx="2205245" cy="443931"/>
            </a:xfrm>
            <a:prstGeom prst="rect">
              <a:avLst/>
            </a:prstGeom>
            <a:solidFill>
              <a:schemeClr val="accent1"/>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29" name="テキスト プレースホルダー 11"/>
          <p:cNvSpPr>
            <a:spLocks noGrp="1"/>
          </p:cNvSpPr>
          <p:nvPr>
            <p:ph type="body" sz="quarter" idx="23" hasCustomPrompt="1"/>
          </p:nvPr>
        </p:nvSpPr>
        <p:spPr>
          <a:xfrm>
            <a:off x="10088311" y="2443200"/>
            <a:ext cx="2817105" cy="585064"/>
          </a:xfrm>
        </p:spPr>
        <p:txBody>
          <a:bodyPr anchor="t">
            <a:noAutofit/>
          </a:bodyPr>
          <a:lstStyle>
            <a:lvl1pPr algn="l">
              <a:lnSpc>
                <a:spcPct val="120000"/>
              </a:lnSpc>
              <a:defRPr sz="2400" spc="600">
                <a:solidFill>
                  <a:schemeClr val="bg1"/>
                </a:solidFill>
                <a:latin typeface="+mj-lt"/>
              </a:defRPr>
            </a:lvl1pPr>
          </a:lstStyle>
          <a:p>
            <a:pPr lvl="0"/>
            <a:r>
              <a:rPr lang="en-US" altLang="ja-JP" dirty="0" smtClean="0"/>
              <a:t>Text Here</a:t>
            </a:r>
            <a:endParaRPr lang="en-US" dirty="0"/>
          </a:p>
        </p:txBody>
      </p:sp>
      <p:sp>
        <p:nvSpPr>
          <p:cNvPr id="31" name="テキスト プレースホルダー 11"/>
          <p:cNvSpPr>
            <a:spLocks noGrp="1"/>
          </p:cNvSpPr>
          <p:nvPr>
            <p:ph type="body" sz="quarter" idx="24" hasCustomPrompt="1"/>
          </p:nvPr>
        </p:nvSpPr>
        <p:spPr>
          <a:xfrm>
            <a:off x="1402345" y="5503951"/>
            <a:ext cx="5138397" cy="848975"/>
          </a:xfrm>
        </p:spPr>
        <p:txBody>
          <a:bodyPr anchor="b">
            <a:noAutofit/>
          </a:bodyPr>
          <a:lstStyle>
            <a:lvl1pPr algn="r">
              <a:spcBef>
                <a:spcPts val="0"/>
              </a:spcBef>
              <a:defRPr sz="3600" spc="300">
                <a:solidFill>
                  <a:schemeClr val="accent1"/>
                </a:solidFill>
                <a:latin typeface="+mj-lt"/>
              </a:defRPr>
            </a:lvl1pPr>
          </a:lstStyle>
          <a:p>
            <a:pPr lvl="0"/>
            <a:r>
              <a:rPr lang="en-US" altLang="ja-JP" dirty="0" smtClean="0"/>
              <a:t>TEXT HERE</a:t>
            </a:r>
            <a:endParaRPr lang="en-US" dirty="0"/>
          </a:p>
        </p:txBody>
      </p:sp>
      <p:sp>
        <p:nvSpPr>
          <p:cNvPr id="32" name="テキスト プレースホルダー 11"/>
          <p:cNvSpPr>
            <a:spLocks noGrp="1"/>
          </p:cNvSpPr>
          <p:nvPr>
            <p:ph type="body" sz="quarter" idx="25" hasCustomPrompt="1"/>
          </p:nvPr>
        </p:nvSpPr>
        <p:spPr>
          <a:xfrm>
            <a:off x="5174939" y="3436958"/>
            <a:ext cx="5138397" cy="848975"/>
          </a:xfrm>
        </p:spPr>
        <p:txBody>
          <a:bodyPr anchor="b">
            <a:noAutofit/>
          </a:bodyPr>
          <a:lstStyle>
            <a:lvl1pPr algn="r">
              <a:spcBef>
                <a:spcPts val="0"/>
              </a:spcBef>
              <a:defRPr sz="3600" spc="300">
                <a:solidFill>
                  <a:schemeClr val="accent1"/>
                </a:solidFill>
                <a:latin typeface="+mj-lt"/>
              </a:defRPr>
            </a:lvl1pPr>
          </a:lstStyle>
          <a:p>
            <a:pPr lvl="0"/>
            <a:r>
              <a:rPr lang="en-US" altLang="ja-JP" dirty="0" smtClean="0"/>
              <a:t>TEXT HERE</a:t>
            </a:r>
            <a:endParaRPr lang="en-US" dirty="0"/>
          </a:p>
        </p:txBody>
      </p:sp>
      <p:sp>
        <p:nvSpPr>
          <p:cNvPr id="33" name="テキスト プレースホルダー 11"/>
          <p:cNvSpPr>
            <a:spLocks noGrp="1"/>
          </p:cNvSpPr>
          <p:nvPr>
            <p:ph type="body" sz="quarter" idx="26" hasCustomPrompt="1"/>
          </p:nvPr>
        </p:nvSpPr>
        <p:spPr>
          <a:xfrm>
            <a:off x="9000364" y="1273070"/>
            <a:ext cx="5138397" cy="848975"/>
          </a:xfrm>
        </p:spPr>
        <p:txBody>
          <a:bodyPr anchor="b">
            <a:noAutofit/>
          </a:bodyPr>
          <a:lstStyle>
            <a:lvl1pPr algn="r">
              <a:spcBef>
                <a:spcPts val="0"/>
              </a:spcBef>
              <a:defRPr sz="3600" spc="300">
                <a:solidFill>
                  <a:schemeClr val="accent1"/>
                </a:solidFill>
                <a:latin typeface="+mj-lt"/>
              </a:defRPr>
            </a:lvl1pPr>
          </a:lstStyle>
          <a:p>
            <a:pPr lvl="0"/>
            <a:r>
              <a:rPr lang="en-US" altLang="ja-JP" dirty="0" smtClean="0"/>
              <a:t>TEXT HERE</a:t>
            </a:r>
            <a:endParaRPr lang="en-US" dirty="0"/>
          </a:p>
        </p:txBody>
      </p:sp>
      <p:sp>
        <p:nvSpPr>
          <p:cNvPr id="35" name="テキスト プレースホルダー 11"/>
          <p:cNvSpPr>
            <a:spLocks noGrp="1"/>
          </p:cNvSpPr>
          <p:nvPr>
            <p:ph type="body" sz="quarter" idx="17" hasCustomPrompt="1"/>
          </p:nvPr>
        </p:nvSpPr>
        <p:spPr>
          <a:xfrm>
            <a:off x="367231" y="6133610"/>
            <a:ext cx="6120679" cy="585064"/>
          </a:xfrm>
        </p:spPr>
        <p:txBody>
          <a:bodyPr anchor="t">
            <a:noAutofit/>
          </a:bodyPr>
          <a:lstStyle>
            <a:lvl1pPr algn="r">
              <a:lnSpc>
                <a:spcPct val="120000"/>
              </a:lnSpc>
              <a:defRPr sz="2000">
                <a:solidFill>
                  <a:schemeClr val="tx1"/>
                </a:solidFill>
                <a:latin typeface="+mn-lt"/>
              </a:defRPr>
            </a:lvl1pPr>
          </a:lstStyle>
          <a:p>
            <a:pPr lvl="0"/>
            <a:r>
              <a:rPr lang="en-US" altLang="ja-JP" dirty="0" smtClean="0"/>
              <a:t>Text Here</a:t>
            </a:r>
            <a:endParaRPr lang="en-US" dirty="0"/>
          </a:p>
        </p:txBody>
      </p:sp>
      <p:sp>
        <p:nvSpPr>
          <p:cNvPr id="36" name="テキスト プレースホルダー 11"/>
          <p:cNvSpPr>
            <a:spLocks noGrp="1"/>
          </p:cNvSpPr>
          <p:nvPr>
            <p:ph type="body" sz="quarter" idx="27" hasCustomPrompt="1"/>
          </p:nvPr>
        </p:nvSpPr>
        <p:spPr>
          <a:xfrm>
            <a:off x="4147651" y="4063381"/>
            <a:ext cx="6120679" cy="585064"/>
          </a:xfrm>
        </p:spPr>
        <p:txBody>
          <a:bodyPr anchor="t">
            <a:noAutofit/>
          </a:bodyPr>
          <a:lstStyle>
            <a:lvl1pPr algn="r">
              <a:lnSpc>
                <a:spcPct val="120000"/>
              </a:lnSpc>
              <a:defRPr sz="2000">
                <a:solidFill>
                  <a:schemeClr val="tx1"/>
                </a:solidFill>
                <a:latin typeface="+mn-lt"/>
              </a:defRPr>
            </a:lvl1pPr>
          </a:lstStyle>
          <a:p>
            <a:pPr lvl="0"/>
            <a:r>
              <a:rPr lang="en-US" altLang="ja-JP" dirty="0" smtClean="0"/>
              <a:t>Text Here</a:t>
            </a:r>
            <a:endParaRPr lang="en-US" dirty="0"/>
          </a:p>
        </p:txBody>
      </p:sp>
      <p:sp>
        <p:nvSpPr>
          <p:cNvPr id="37" name="テキスト プレースホルダー 11"/>
          <p:cNvSpPr>
            <a:spLocks noGrp="1"/>
          </p:cNvSpPr>
          <p:nvPr>
            <p:ph type="body" sz="quarter" idx="28" hasCustomPrompt="1"/>
          </p:nvPr>
        </p:nvSpPr>
        <p:spPr>
          <a:xfrm>
            <a:off x="7973076" y="1903140"/>
            <a:ext cx="6120679" cy="585064"/>
          </a:xfrm>
        </p:spPr>
        <p:txBody>
          <a:bodyPr anchor="t">
            <a:noAutofit/>
          </a:bodyPr>
          <a:lstStyle>
            <a:lvl1pPr algn="r">
              <a:lnSpc>
                <a:spcPct val="120000"/>
              </a:lnSpc>
              <a:defRPr sz="2000">
                <a:solidFill>
                  <a:schemeClr val="tx1"/>
                </a:solidFill>
                <a:latin typeface="+mn-lt"/>
              </a:defRPr>
            </a:lvl1pPr>
          </a:lstStyle>
          <a:p>
            <a:pPr lvl="0"/>
            <a:r>
              <a:rPr lang="en-US" altLang="ja-JP" dirty="0" smtClean="0"/>
              <a:t>Text Here</a:t>
            </a:r>
            <a:endParaRPr lang="en-US" dirty="0"/>
          </a:p>
        </p:txBody>
      </p:sp>
      <p:cxnSp>
        <p:nvCxnSpPr>
          <p:cNvPr id="30" name="直線コネクタ 29"/>
          <p:cNvCxnSpPr/>
          <p:nvPr userDrawn="1"/>
        </p:nvCxnSpPr>
        <p:spPr>
          <a:xfrm>
            <a:off x="8603146" y="7393750"/>
            <a:ext cx="968326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7752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nodeType="afterEffect">
                                  <p:stCondLst>
                                    <p:cond delay="0"/>
                                  </p:stCondLst>
                                  <p:childTnLst>
                                    <p:animMotion origin="layout" path="M 0.92231 -0.927 L 0.09315 -0.0872 " pathEditMode="fixed" rAng="0" ptsTypes="AA">
                                      <p:cBhvr>
                                        <p:cTn id="6" dur="1000" spd="-100000" fill="hold"/>
                                        <p:tgtEl>
                                          <p:spTgt spid="12"/>
                                        </p:tgtEl>
                                        <p:attrNameLst>
                                          <p:attrName>ppt_x</p:attrName>
                                          <p:attrName>ppt_y</p:attrName>
                                        </p:attrNameLst>
                                      </p:cBhvr>
                                      <p:rCtr x="-41458" y="41991"/>
                                    </p:animMotion>
                                  </p:childTnLst>
                                </p:cTn>
                              </p:par>
                              <p:par>
                                <p:cTn id="7" presetID="22" presetClass="entr" presetSubtype="4" fill="hold"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wipe(down)">
                                      <p:cBhvr>
                                        <p:cTn id="9" dur="1000"/>
                                        <p:tgtEl>
                                          <p:spTgt spid="10"/>
                                        </p:tgtEl>
                                      </p:cBhvr>
                                    </p:animEffect>
                                  </p:childTnLst>
                                </p:cTn>
                              </p:par>
                            </p:childTnLst>
                          </p:cTn>
                        </p:par>
                        <p:par>
                          <p:cTn id="10" fill="hold">
                            <p:stCondLst>
                              <p:cond delay="1000"/>
                            </p:stCondLst>
                            <p:childTnLst>
                              <p:par>
                                <p:cTn id="11" presetID="2" presetClass="entr" presetSubtype="8" decel="10000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0-#ppt_w/2"/>
                                          </p:val>
                                        </p:tav>
                                        <p:tav tm="100000">
                                          <p:val>
                                            <p:strVal val="#ppt_x"/>
                                          </p:val>
                                        </p:tav>
                                      </p:tavLst>
                                    </p:anim>
                                    <p:anim calcmode="lin" valueType="num">
                                      <p:cBhvr additive="base">
                                        <p:cTn id="14" dur="500" fill="hold"/>
                                        <p:tgtEl>
                                          <p:spTgt spid="20"/>
                                        </p:tgtEl>
                                        <p:attrNameLst>
                                          <p:attrName>ppt_y</p:attrName>
                                        </p:attrNameLst>
                                      </p:cBhvr>
                                      <p:tavLst>
                                        <p:tav tm="0">
                                          <p:val>
                                            <p:strVal val="#ppt_y"/>
                                          </p:val>
                                        </p:tav>
                                        <p:tav tm="100000">
                                          <p:val>
                                            <p:strVal val="#ppt_y"/>
                                          </p:val>
                                        </p:tav>
                                      </p:tavLst>
                                    </p:anim>
                                  </p:childTnLst>
                                </p:cTn>
                              </p:par>
                              <p:par>
                                <p:cTn id="15" presetID="2" presetClass="entr" presetSubtype="8" decel="100000" fill="hold" grpId="0" nodeType="withEffect">
                                  <p:stCondLst>
                                    <p:cond delay="0"/>
                                  </p:stCondLst>
                                  <p:childTnLst>
                                    <p:set>
                                      <p:cBhvr>
                                        <p:cTn id="16" dur="1" fill="hold">
                                          <p:stCondLst>
                                            <p:cond delay="0"/>
                                          </p:stCondLst>
                                        </p:cTn>
                                        <p:tgtEl>
                                          <p:spTgt spid="21">
                                            <p:txEl>
                                              <p:pRg st="0" end="0"/>
                                            </p:txEl>
                                          </p:spTgt>
                                        </p:tgtEl>
                                        <p:attrNameLst>
                                          <p:attrName>style.visibility</p:attrName>
                                        </p:attrNameLst>
                                      </p:cBhvr>
                                      <p:to>
                                        <p:strVal val="visible"/>
                                      </p:to>
                                    </p:set>
                                    <p:anim calcmode="lin" valueType="num">
                                      <p:cBhvr additive="base">
                                        <p:cTn id="17"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decel="100000" fill="hold" grpId="0"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 calcmode="lin" valueType="num">
                                      <p:cBhvr additive="base">
                                        <p:cTn id="26" dur="500" fill="hold"/>
                                        <p:tgtEl>
                                          <p:spTgt spid="31"/>
                                        </p:tgtEl>
                                        <p:attrNameLst>
                                          <p:attrName>ppt_x</p:attrName>
                                        </p:attrNameLst>
                                      </p:cBhvr>
                                      <p:tavLst>
                                        <p:tav tm="0">
                                          <p:val>
                                            <p:strVal val="0-#ppt_w/2"/>
                                          </p:val>
                                        </p:tav>
                                        <p:tav tm="100000">
                                          <p:val>
                                            <p:strVal val="#ppt_x"/>
                                          </p:val>
                                        </p:tav>
                                      </p:tavLst>
                                    </p:anim>
                                    <p:anim calcmode="lin" valueType="num">
                                      <p:cBhvr additive="base">
                                        <p:cTn id="27" dur="500" fill="hold"/>
                                        <p:tgtEl>
                                          <p:spTgt spid="31"/>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2" presetClass="entr" presetSubtype="8" decel="100000" fill="hold" grpId="0" nodeType="afterEffect">
                                  <p:stCondLst>
                                    <p:cond delay="500"/>
                                  </p:stCondLst>
                                  <p:childTnLst>
                                    <p:set>
                                      <p:cBhvr>
                                        <p:cTn id="30" dur="1" fill="hold">
                                          <p:stCondLst>
                                            <p:cond delay="0"/>
                                          </p:stCondLst>
                                        </p:cTn>
                                        <p:tgtEl>
                                          <p:spTgt spid="25">
                                            <p:txEl>
                                              <p:pRg st="0" end="0"/>
                                            </p:txEl>
                                          </p:spTgt>
                                        </p:tgtEl>
                                        <p:attrNameLst>
                                          <p:attrName>style.visibility</p:attrName>
                                        </p:attrNameLst>
                                      </p:cBhvr>
                                      <p:to>
                                        <p:strVal val="visible"/>
                                      </p:to>
                                    </p:set>
                                    <p:anim calcmode="lin" valueType="num">
                                      <p:cBhvr additive="base">
                                        <p:cTn id="31"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5">
                                            <p:txEl>
                                              <p:pRg st="0" end="0"/>
                                            </p:txEl>
                                          </p:spTgt>
                                        </p:tgtEl>
                                        <p:attrNameLst>
                                          <p:attrName>ppt_y</p:attrName>
                                        </p:attrNameLst>
                                      </p:cBhvr>
                                      <p:tavLst>
                                        <p:tav tm="0">
                                          <p:val>
                                            <p:strVal val="#ppt_y"/>
                                          </p:val>
                                        </p:tav>
                                        <p:tav tm="100000">
                                          <p:val>
                                            <p:strVal val="#ppt_y"/>
                                          </p:val>
                                        </p:tav>
                                      </p:tavLst>
                                    </p:anim>
                                  </p:childTnLst>
                                </p:cTn>
                              </p:par>
                              <p:par>
                                <p:cTn id="33" presetID="2" presetClass="entr" presetSubtype="8" decel="100000" fill="hold" nodeType="withEffect">
                                  <p:stCondLst>
                                    <p:cond delay="50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0-#ppt_w/2"/>
                                          </p:val>
                                        </p:tav>
                                        <p:tav tm="100000">
                                          <p:val>
                                            <p:strVal val="#ppt_x"/>
                                          </p:val>
                                        </p:tav>
                                      </p:tavLst>
                                    </p:anim>
                                    <p:anim calcmode="lin" valueType="num">
                                      <p:cBhvr additive="base">
                                        <p:cTn id="36" dur="500" fill="hold"/>
                                        <p:tgtEl>
                                          <p:spTgt spid="22"/>
                                        </p:tgtEl>
                                        <p:attrNameLst>
                                          <p:attrName>ppt_y</p:attrName>
                                        </p:attrNameLst>
                                      </p:cBhvr>
                                      <p:tavLst>
                                        <p:tav tm="0">
                                          <p:val>
                                            <p:strVal val="#ppt_y"/>
                                          </p:val>
                                        </p:tav>
                                        <p:tav tm="100000">
                                          <p:val>
                                            <p:strVal val="#ppt_y"/>
                                          </p:val>
                                        </p:tav>
                                      </p:tavLst>
                                    </p:anim>
                                  </p:childTnLst>
                                </p:cTn>
                              </p:par>
                            </p:childTnLst>
                          </p:cTn>
                        </p:par>
                        <p:par>
                          <p:cTn id="37" fill="hold">
                            <p:stCondLst>
                              <p:cond delay="3000"/>
                            </p:stCondLst>
                            <p:childTnLst>
                              <p:par>
                                <p:cTn id="38" presetID="2" presetClass="entr" presetSubtype="8" decel="100000" fill="hold" grpId="0" nodeType="afterEffect">
                                  <p:stCondLst>
                                    <p:cond delay="0"/>
                                  </p:stCondLst>
                                  <p:childTnLst>
                                    <p:set>
                                      <p:cBhvr>
                                        <p:cTn id="39" dur="1" fill="hold">
                                          <p:stCondLst>
                                            <p:cond delay="0"/>
                                          </p:stCondLst>
                                        </p:cTn>
                                        <p:tgtEl>
                                          <p:spTgt spid="36"/>
                                        </p:tgtEl>
                                        <p:attrNameLst>
                                          <p:attrName>style.visibility</p:attrName>
                                        </p:attrNameLst>
                                      </p:cBhvr>
                                      <p:to>
                                        <p:strVal val="visible"/>
                                      </p:to>
                                    </p:set>
                                    <p:anim calcmode="lin" valueType="num">
                                      <p:cBhvr additive="base">
                                        <p:cTn id="40" dur="500" fill="hold"/>
                                        <p:tgtEl>
                                          <p:spTgt spid="36"/>
                                        </p:tgtEl>
                                        <p:attrNameLst>
                                          <p:attrName>ppt_x</p:attrName>
                                        </p:attrNameLst>
                                      </p:cBhvr>
                                      <p:tavLst>
                                        <p:tav tm="0">
                                          <p:val>
                                            <p:strVal val="0-#ppt_w/2"/>
                                          </p:val>
                                        </p:tav>
                                        <p:tav tm="100000">
                                          <p:val>
                                            <p:strVal val="#ppt_x"/>
                                          </p:val>
                                        </p:tav>
                                      </p:tavLst>
                                    </p:anim>
                                    <p:anim calcmode="lin" valueType="num">
                                      <p:cBhvr additive="base">
                                        <p:cTn id="41" dur="500" fill="hold"/>
                                        <p:tgtEl>
                                          <p:spTgt spid="36"/>
                                        </p:tgtEl>
                                        <p:attrNameLst>
                                          <p:attrName>ppt_y</p:attrName>
                                        </p:attrNameLst>
                                      </p:cBhvr>
                                      <p:tavLst>
                                        <p:tav tm="0">
                                          <p:val>
                                            <p:strVal val="#ppt_y"/>
                                          </p:val>
                                        </p:tav>
                                        <p:tav tm="100000">
                                          <p:val>
                                            <p:strVal val="#ppt_y"/>
                                          </p:val>
                                        </p:tav>
                                      </p:tavLst>
                                    </p:anim>
                                  </p:childTnLst>
                                </p:cTn>
                              </p:par>
                              <p:par>
                                <p:cTn id="42" presetID="2" presetClass="entr" presetSubtype="8" decel="100000"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 calcmode="lin" valueType="num">
                                      <p:cBhvr additive="base">
                                        <p:cTn id="44" dur="500" fill="hold"/>
                                        <p:tgtEl>
                                          <p:spTgt spid="32"/>
                                        </p:tgtEl>
                                        <p:attrNameLst>
                                          <p:attrName>ppt_x</p:attrName>
                                        </p:attrNameLst>
                                      </p:cBhvr>
                                      <p:tavLst>
                                        <p:tav tm="0">
                                          <p:val>
                                            <p:strVal val="0-#ppt_w/2"/>
                                          </p:val>
                                        </p:tav>
                                        <p:tav tm="100000">
                                          <p:val>
                                            <p:strVal val="#ppt_x"/>
                                          </p:val>
                                        </p:tav>
                                      </p:tavLst>
                                    </p:anim>
                                    <p:anim calcmode="lin" valueType="num">
                                      <p:cBhvr additive="base">
                                        <p:cTn id="45" dur="500" fill="hold"/>
                                        <p:tgtEl>
                                          <p:spTgt spid="32"/>
                                        </p:tgtEl>
                                        <p:attrNameLst>
                                          <p:attrName>ppt_y</p:attrName>
                                        </p:attrNameLst>
                                      </p:cBhvr>
                                      <p:tavLst>
                                        <p:tav tm="0">
                                          <p:val>
                                            <p:strVal val="#ppt_y"/>
                                          </p:val>
                                        </p:tav>
                                        <p:tav tm="100000">
                                          <p:val>
                                            <p:strVal val="#ppt_y"/>
                                          </p:val>
                                        </p:tav>
                                      </p:tavLst>
                                    </p:anim>
                                  </p:childTnLst>
                                </p:cTn>
                              </p:par>
                            </p:childTnLst>
                          </p:cTn>
                        </p:par>
                        <p:par>
                          <p:cTn id="46" fill="hold">
                            <p:stCondLst>
                              <p:cond delay="3500"/>
                            </p:stCondLst>
                            <p:childTnLst>
                              <p:par>
                                <p:cTn id="47" presetID="2" presetClass="entr" presetSubtype="8" decel="100000" fill="hold" grpId="0" nodeType="afterEffect">
                                  <p:stCondLst>
                                    <p:cond delay="500"/>
                                  </p:stCondLst>
                                  <p:childTnLst>
                                    <p:set>
                                      <p:cBhvr>
                                        <p:cTn id="48" dur="1" fill="hold">
                                          <p:stCondLst>
                                            <p:cond delay="0"/>
                                          </p:stCondLst>
                                        </p:cTn>
                                        <p:tgtEl>
                                          <p:spTgt spid="29">
                                            <p:txEl>
                                              <p:pRg st="0" end="0"/>
                                            </p:txEl>
                                          </p:spTgt>
                                        </p:tgtEl>
                                        <p:attrNameLst>
                                          <p:attrName>style.visibility</p:attrName>
                                        </p:attrNameLst>
                                      </p:cBhvr>
                                      <p:to>
                                        <p:strVal val="visible"/>
                                      </p:to>
                                    </p:set>
                                    <p:anim calcmode="lin" valueType="num">
                                      <p:cBhvr additive="base">
                                        <p:cTn id="49" dur="500" fill="hold"/>
                                        <p:tgtEl>
                                          <p:spTgt spid="29">
                                            <p:txEl>
                                              <p:pRg st="0" end="0"/>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29">
                                            <p:txEl>
                                              <p:pRg st="0" end="0"/>
                                            </p:txEl>
                                          </p:spTgt>
                                        </p:tgtEl>
                                        <p:attrNameLst>
                                          <p:attrName>ppt_y</p:attrName>
                                        </p:attrNameLst>
                                      </p:cBhvr>
                                      <p:tavLst>
                                        <p:tav tm="0">
                                          <p:val>
                                            <p:strVal val="#ppt_y"/>
                                          </p:val>
                                        </p:tav>
                                        <p:tav tm="100000">
                                          <p:val>
                                            <p:strVal val="#ppt_y"/>
                                          </p:val>
                                        </p:tav>
                                      </p:tavLst>
                                    </p:anim>
                                  </p:childTnLst>
                                </p:cTn>
                              </p:par>
                              <p:par>
                                <p:cTn id="51" presetID="2" presetClass="entr" presetSubtype="8" decel="100000" fill="hold" nodeType="withEffect">
                                  <p:stCondLst>
                                    <p:cond delay="500"/>
                                  </p:stCondLst>
                                  <p:childTnLst>
                                    <p:set>
                                      <p:cBhvr>
                                        <p:cTn id="52" dur="1" fill="hold">
                                          <p:stCondLst>
                                            <p:cond delay="0"/>
                                          </p:stCondLst>
                                        </p:cTn>
                                        <p:tgtEl>
                                          <p:spTgt spid="26"/>
                                        </p:tgtEl>
                                        <p:attrNameLst>
                                          <p:attrName>style.visibility</p:attrName>
                                        </p:attrNameLst>
                                      </p:cBhvr>
                                      <p:to>
                                        <p:strVal val="visible"/>
                                      </p:to>
                                    </p:set>
                                    <p:anim calcmode="lin" valueType="num">
                                      <p:cBhvr additive="base">
                                        <p:cTn id="53" dur="500" fill="hold"/>
                                        <p:tgtEl>
                                          <p:spTgt spid="26"/>
                                        </p:tgtEl>
                                        <p:attrNameLst>
                                          <p:attrName>ppt_x</p:attrName>
                                        </p:attrNameLst>
                                      </p:cBhvr>
                                      <p:tavLst>
                                        <p:tav tm="0">
                                          <p:val>
                                            <p:strVal val="0-#ppt_w/2"/>
                                          </p:val>
                                        </p:tav>
                                        <p:tav tm="100000">
                                          <p:val>
                                            <p:strVal val="#ppt_x"/>
                                          </p:val>
                                        </p:tav>
                                      </p:tavLst>
                                    </p:anim>
                                    <p:anim calcmode="lin" valueType="num">
                                      <p:cBhvr additive="base">
                                        <p:cTn id="54" dur="500" fill="hold"/>
                                        <p:tgtEl>
                                          <p:spTgt spid="26"/>
                                        </p:tgtEl>
                                        <p:attrNameLst>
                                          <p:attrName>ppt_y</p:attrName>
                                        </p:attrNameLst>
                                      </p:cBhvr>
                                      <p:tavLst>
                                        <p:tav tm="0">
                                          <p:val>
                                            <p:strVal val="#ppt_y"/>
                                          </p:val>
                                        </p:tav>
                                        <p:tav tm="100000">
                                          <p:val>
                                            <p:strVal val="#ppt_y"/>
                                          </p:val>
                                        </p:tav>
                                      </p:tavLst>
                                    </p:anim>
                                  </p:childTnLst>
                                </p:cTn>
                              </p:par>
                            </p:childTnLst>
                          </p:cTn>
                        </p:par>
                        <p:par>
                          <p:cTn id="55" fill="hold">
                            <p:stCondLst>
                              <p:cond delay="4500"/>
                            </p:stCondLst>
                            <p:childTnLst>
                              <p:par>
                                <p:cTn id="56" presetID="2" presetClass="entr" presetSubtype="8" decel="100000" fill="hold" grpId="0" nodeType="afterEffect">
                                  <p:stCondLst>
                                    <p:cond delay="0"/>
                                  </p:stCondLst>
                                  <p:childTnLst>
                                    <p:set>
                                      <p:cBhvr>
                                        <p:cTn id="57" dur="1" fill="hold">
                                          <p:stCondLst>
                                            <p:cond delay="0"/>
                                          </p:stCondLst>
                                        </p:cTn>
                                        <p:tgtEl>
                                          <p:spTgt spid="37"/>
                                        </p:tgtEl>
                                        <p:attrNameLst>
                                          <p:attrName>style.visibility</p:attrName>
                                        </p:attrNameLst>
                                      </p:cBhvr>
                                      <p:to>
                                        <p:strVal val="visible"/>
                                      </p:to>
                                    </p:set>
                                    <p:anim calcmode="lin" valueType="num">
                                      <p:cBhvr additive="base">
                                        <p:cTn id="58" dur="500" fill="hold"/>
                                        <p:tgtEl>
                                          <p:spTgt spid="37"/>
                                        </p:tgtEl>
                                        <p:attrNameLst>
                                          <p:attrName>ppt_x</p:attrName>
                                        </p:attrNameLst>
                                      </p:cBhvr>
                                      <p:tavLst>
                                        <p:tav tm="0">
                                          <p:val>
                                            <p:strVal val="0-#ppt_w/2"/>
                                          </p:val>
                                        </p:tav>
                                        <p:tav tm="100000">
                                          <p:val>
                                            <p:strVal val="#ppt_x"/>
                                          </p:val>
                                        </p:tav>
                                      </p:tavLst>
                                    </p:anim>
                                    <p:anim calcmode="lin" valueType="num">
                                      <p:cBhvr additive="base">
                                        <p:cTn id="59" dur="500" fill="hold"/>
                                        <p:tgtEl>
                                          <p:spTgt spid="37"/>
                                        </p:tgtEl>
                                        <p:attrNameLst>
                                          <p:attrName>ppt_y</p:attrName>
                                        </p:attrNameLst>
                                      </p:cBhvr>
                                      <p:tavLst>
                                        <p:tav tm="0">
                                          <p:val>
                                            <p:strVal val="#ppt_y"/>
                                          </p:val>
                                        </p:tav>
                                        <p:tav tm="100000">
                                          <p:val>
                                            <p:strVal val="#ppt_y"/>
                                          </p:val>
                                        </p:tav>
                                      </p:tavLst>
                                    </p:anim>
                                  </p:childTnLst>
                                </p:cTn>
                              </p:par>
                              <p:par>
                                <p:cTn id="60" presetID="2" presetClass="entr" presetSubtype="8" decel="100000" fill="hold" grpId="0" nodeType="withEffect">
                                  <p:stCondLst>
                                    <p:cond delay="0"/>
                                  </p:stCondLst>
                                  <p:childTnLst>
                                    <p:set>
                                      <p:cBhvr>
                                        <p:cTn id="61" dur="1" fill="hold">
                                          <p:stCondLst>
                                            <p:cond delay="0"/>
                                          </p:stCondLst>
                                        </p:cTn>
                                        <p:tgtEl>
                                          <p:spTgt spid="33"/>
                                        </p:tgtEl>
                                        <p:attrNameLst>
                                          <p:attrName>style.visibility</p:attrName>
                                        </p:attrNameLst>
                                      </p:cBhvr>
                                      <p:to>
                                        <p:strVal val="visible"/>
                                      </p:to>
                                    </p:set>
                                    <p:anim calcmode="lin" valueType="num">
                                      <p:cBhvr additive="base">
                                        <p:cTn id="62" dur="500" fill="hold"/>
                                        <p:tgtEl>
                                          <p:spTgt spid="33"/>
                                        </p:tgtEl>
                                        <p:attrNameLst>
                                          <p:attrName>ppt_x</p:attrName>
                                        </p:attrNameLst>
                                      </p:cBhvr>
                                      <p:tavLst>
                                        <p:tav tm="0">
                                          <p:val>
                                            <p:strVal val="0-#ppt_w/2"/>
                                          </p:val>
                                        </p:tav>
                                        <p:tav tm="100000">
                                          <p:val>
                                            <p:strVal val="#ppt_x"/>
                                          </p:val>
                                        </p:tav>
                                      </p:tavLst>
                                    </p:anim>
                                    <p:anim calcmode="lin" valueType="num">
                                      <p:cBhvr additive="base">
                                        <p:cTn id="63" dur="500" fill="hold"/>
                                        <p:tgtEl>
                                          <p:spTgt spid="33"/>
                                        </p:tgtEl>
                                        <p:attrNameLst>
                                          <p:attrName>ppt_y</p:attrName>
                                        </p:attrNameLst>
                                      </p:cBhvr>
                                      <p:tavLst>
                                        <p:tav tm="0">
                                          <p:val>
                                            <p:strVal val="#ppt_y"/>
                                          </p:val>
                                        </p:tav>
                                        <p:tav tm="100000">
                                          <p:val>
                                            <p:strVal val="#ppt_y"/>
                                          </p:val>
                                        </p:tav>
                                      </p:tavLst>
                                    </p:anim>
                                  </p:childTnLst>
                                </p:cTn>
                              </p:par>
                            </p:childTnLst>
                          </p:cTn>
                        </p:par>
                        <p:par>
                          <p:cTn id="64" fill="hold">
                            <p:stCondLst>
                              <p:cond delay="5000"/>
                            </p:stCondLst>
                            <p:childTnLst>
                              <p:par>
                                <p:cTn id="65" presetID="2" presetClass="entr" presetSubtype="2" decel="100000" fill="hold" grpId="0" nodeType="afterEffect">
                                  <p:stCondLst>
                                    <p:cond delay="500"/>
                                  </p:stCondLst>
                                  <p:childTnLst>
                                    <p:set>
                                      <p:cBhvr>
                                        <p:cTn id="66" dur="1" fill="hold">
                                          <p:stCondLst>
                                            <p:cond delay="0"/>
                                          </p:stCondLst>
                                        </p:cTn>
                                        <p:tgtEl>
                                          <p:spTgt spid="13"/>
                                        </p:tgtEl>
                                        <p:attrNameLst>
                                          <p:attrName>style.visibility</p:attrName>
                                        </p:attrNameLst>
                                      </p:cBhvr>
                                      <p:to>
                                        <p:strVal val="visible"/>
                                      </p:to>
                                    </p:set>
                                    <p:anim calcmode="lin" valueType="num">
                                      <p:cBhvr additive="base">
                                        <p:cTn id="67" dur="500" fill="hold"/>
                                        <p:tgtEl>
                                          <p:spTgt spid="13"/>
                                        </p:tgtEl>
                                        <p:attrNameLst>
                                          <p:attrName>ppt_x</p:attrName>
                                        </p:attrNameLst>
                                      </p:cBhvr>
                                      <p:tavLst>
                                        <p:tav tm="0">
                                          <p:val>
                                            <p:strVal val="1+#ppt_w/2"/>
                                          </p:val>
                                        </p:tav>
                                        <p:tav tm="100000">
                                          <p:val>
                                            <p:strVal val="#ppt_x"/>
                                          </p:val>
                                        </p:tav>
                                      </p:tavLst>
                                    </p:anim>
                                    <p:anim calcmode="lin" valueType="num">
                                      <p:cBhvr additive="base">
                                        <p:cTn id="68" dur="500" fill="hold"/>
                                        <p:tgtEl>
                                          <p:spTgt spid="13"/>
                                        </p:tgtEl>
                                        <p:attrNameLst>
                                          <p:attrName>ppt_y</p:attrName>
                                        </p:attrNameLst>
                                      </p:cBhvr>
                                      <p:tavLst>
                                        <p:tav tm="0">
                                          <p:val>
                                            <p:strVal val="#ppt_y"/>
                                          </p:val>
                                        </p:tav>
                                        <p:tav tm="100000">
                                          <p:val>
                                            <p:strVal val="#ppt_y"/>
                                          </p:val>
                                        </p:tav>
                                      </p:tavLst>
                                    </p:anim>
                                  </p:childTnLst>
                                </p:cTn>
                              </p:par>
                              <p:par>
                                <p:cTn id="69" presetID="22" presetClass="entr" presetSubtype="2" fill="hold" nodeType="with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wipe(right)">
                                      <p:cBhvr>
                                        <p:cTn id="71" dur="500"/>
                                        <p:tgtEl>
                                          <p:spTgt spid="30"/>
                                        </p:tgtEl>
                                      </p:cBhvr>
                                    </p:animEffect>
                                  </p:childTnLst>
                                </p:cTn>
                              </p:par>
                            </p:childTnLst>
                          </p:cTn>
                        </p:par>
                        <p:par>
                          <p:cTn id="72" fill="hold">
                            <p:stCondLst>
                              <p:cond delay="6000"/>
                            </p:stCondLst>
                            <p:childTnLst>
                              <p:par>
                                <p:cTn id="73" presetID="2" presetClass="entr" presetSubtype="2" decel="100000" fill="hold" grpId="0" nodeType="afterEffect">
                                  <p:stCondLst>
                                    <p:cond delay="0"/>
                                  </p:stCondLst>
                                  <p:childTnLst>
                                    <p:set>
                                      <p:cBhvr>
                                        <p:cTn id="74" dur="1" fill="hold">
                                          <p:stCondLst>
                                            <p:cond delay="0"/>
                                          </p:stCondLst>
                                        </p:cTn>
                                        <p:tgtEl>
                                          <p:spTgt spid="14"/>
                                        </p:tgtEl>
                                        <p:attrNameLst>
                                          <p:attrName>style.visibility</p:attrName>
                                        </p:attrNameLst>
                                      </p:cBhvr>
                                      <p:to>
                                        <p:strVal val="visible"/>
                                      </p:to>
                                    </p:set>
                                    <p:anim calcmode="lin" valueType="num">
                                      <p:cBhvr additive="base">
                                        <p:cTn id="75" dur="500" fill="hold"/>
                                        <p:tgtEl>
                                          <p:spTgt spid="14"/>
                                        </p:tgtEl>
                                        <p:attrNameLst>
                                          <p:attrName>ppt_x</p:attrName>
                                        </p:attrNameLst>
                                      </p:cBhvr>
                                      <p:tavLst>
                                        <p:tav tm="0">
                                          <p:val>
                                            <p:strVal val="1+#ppt_w/2"/>
                                          </p:val>
                                        </p:tav>
                                        <p:tav tm="100000">
                                          <p:val>
                                            <p:strVal val="#ppt_x"/>
                                          </p:val>
                                        </p:tav>
                                      </p:tavLst>
                                    </p:anim>
                                    <p:anim calcmode="lin" valueType="num">
                                      <p:cBhvr additive="base">
                                        <p:cTn id="7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2" presetClass="entr" presetSubtype="2" decel="100000" fill="hold" nodeType="after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p:tmplLst>
          <p:tmpl>
            <p:tnLst>
              <p:par>
                <p:cTn presetID="2" presetClass="entr" presetSubtype="2"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8"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 presetClass="entr" presetSubtype="8" decel="100000" fill="hold" nodeType="afterEffect">
                  <p:stCondLst>
                    <p:cond delay="5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 presetClass="entr" presetSubtype="8" decel="100000" fill="hold" nodeType="afterEffect">
                  <p:stCondLst>
                    <p:cond delay="50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0-#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1" grpId="0">
        <p:tmplLst>
          <p:tmpl>
            <p:tnLst>
              <p:par>
                <p:cTn presetID="2" presetClass="entr" presetSubtype="8" decel="10000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0-#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p:tmplLst>
          <p:tmpl>
            <p:tnLst>
              <p:par>
                <p:cTn presetID="2" presetClass="entr" presetSubtype="8"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0-#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p:tmplLst>
          <p:tmpl>
            <p:tnLst>
              <p:par>
                <p:cTn presetID="2" presetClass="entr" presetSubtype="8"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5" grpId="0">
        <p:tmplLst>
          <p:tmpl>
            <p:tnLst>
              <p:par>
                <p:cTn presetID="2" presetClass="entr" presetSubtype="8"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0-#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p:tmplLst>
          <p:tmpl>
            <p:tnLst>
              <p:par>
                <p:cTn presetID="2" presetClass="entr" presetSubtype="8"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p:tmplLst>
          <p:tmpl>
            <p:tnLst>
              <p:par>
                <p:cTn presetID="2" presetClass="entr" presetSubtype="8" decel="10000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0-#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 Word - 4 List">
    <p:spTree>
      <p:nvGrpSpPr>
        <p:cNvPr id="1" name=""/>
        <p:cNvGrpSpPr/>
        <p:nvPr/>
      </p:nvGrpSpPr>
      <p:grpSpPr>
        <a:xfrm>
          <a:off x="0" y="0"/>
          <a:ext cx="0" cy="0"/>
          <a:chOff x="0" y="0"/>
          <a:chExt cx="0" cy="0"/>
        </a:xfrm>
      </p:grpSpPr>
      <p:sp>
        <p:nvSpPr>
          <p:cNvPr id="26" name="円/楕円 25"/>
          <p:cNvSpPr/>
          <p:nvPr userDrawn="1"/>
        </p:nvSpPr>
        <p:spPr>
          <a:xfrm>
            <a:off x="939800" y="1788632"/>
            <a:ext cx="6572725" cy="6572725"/>
          </a:xfrm>
          <a:prstGeom prst="ellipse">
            <a:avLst/>
          </a:prstGeom>
          <a:gradFill>
            <a:gsLst>
              <a:gs pos="100000">
                <a:schemeClr val="accent1">
                  <a:tint val="66000"/>
                  <a:satMod val="160000"/>
                  <a:alpha val="15000"/>
                </a:schemeClr>
              </a:gs>
              <a:gs pos="50000">
                <a:schemeClr val="accent1">
                  <a:tint val="44500"/>
                  <a:satMod val="160000"/>
                  <a:alpha val="1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円/楕円 26"/>
          <p:cNvSpPr/>
          <p:nvPr userDrawn="1"/>
        </p:nvSpPr>
        <p:spPr>
          <a:xfrm>
            <a:off x="1939273" y="2788105"/>
            <a:ext cx="4573781" cy="4573781"/>
          </a:xfrm>
          <a:prstGeom prst="ellipse">
            <a:avLst/>
          </a:prstGeom>
          <a:gradFill>
            <a:gsLst>
              <a:gs pos="100000">
                <a:schemeClr val="accent1">
                  <a:tint val="66000"/>
                  <a:satMod val="160000"/>
                  <a:alpha val="38000"/>
                </a:schemeClr>
              </a:gs>
              <a:gs pos="42000">
                <a:schemeClr val="accent1">
                  <a:tint val="44500"/>
                  <a:satMod val="160000"/>
                  <a:alpha val="24000"/>
                </a:schemeClr>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フッター プレースホルダー 2"/>
          <p:cNvSpPr>
            <a:spLocks noGrp="1"/>
          </p:cNvSpPr>
          <p:nvPr userDrawn="1">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userDrawn="1">
            <p:ph type="sldNum" sz="quarter" idx="11"/>
          </p:nvPr>
        </p:nvSpPr>
        <p:spPr/>
        <p:txBody>
          <a:bodyPr/>
          <a:lstStyle/>
          <a:p>
            <a:fld id="{387164BF-D67A-46C0-81D2-5BAF67C00C80}" type="slidenum">
              <a:rPr lang="en-US" smtClean="0"/>
              <a:pPr/>
              <a:t>‹N°›</a:t>
            </a:fld>
            <a:endParaRPr lang="en-US" dirty="0"/>
          </a:p>
        </p:txBody>
      </p:sp>
      <p:sp>
        <p:nvSpPr>
          <p:cNvPr id="7" name="テキスト プレースホルダー 11"/>
          <p:cNvSpPr>
            <a:spLocks noGrp="1"/>
          </p:cNvSpPr>
          <p:nvPr userDrawn="1">
            <p:ph type="body" sz="quarter" idx="15" hasCustomPrompt="1"/>
          </p:nvPr>
        </p:nvSpPr>
        <p:spPr>
          <a:xfrm>
            <a:off x="10088310" y="1543100"/>
            <a:ext cx="7470831" cy="1484881"/>
          </a:xfrm>
        </p:spPr>
        <p:txBody>
          <a:bodyPr anchor="ctr">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cxnSp>
        <p:nvCxnSpPr>
          <p:cNvPr id="10" name="直線コネクタ 9"/>
          <p:cNvCxnSpPr/>
          <p:nvPr userDrawn="1"/>
        </p:nvCxnSpPr>
        <p:spPr>
          <a:xfrm>
            <a:off x="9953295" y="1453090"/>
            <a:ext cx="0" cy="171019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1" name="テキスト プレースホルダー 11"/>
          <p:cNvSpPr>
            <a:spLocks noGrp="1"/>
          </p:cNvSpPr>
          <p:nvPr userDrawn="1">
            <p:ph type="body" sz="quarter" idx="16" hasCustomPrompt="1"/>
          </p:nvPr>
        </p:nvSpPr>
        <p:spPr>
          <a:xfrm>
            <a:off x="7748051" y="1858135"/>
            <a:ext cx="2070230" cy="900100"/>
          </a:xfrm>
        </p:spPr>
        <p:txBody>
          <a:bodyPr anchor="ctr">
            <a:noAutofit/>
          </a:bodyPr>
          <a:lstStyle>
            <a:lvl1pPr algn="r">
              <a:lnSpc>
                <a:spcPct val="120000"/>
              </a:lnSpc>
              <a:defRPr sz="2400">
                <a:solidFill>
                  <a:schemeClr val="accent1"/>
                </a:solidFill>
                <a:latin typeface="+mj-lt"/>
              </a:defRPr>
            </a:lvl1pPr>
          </a:lstStyle>
          <a:p>
            <a:pPr lvl="0"/>
            <a:r>
              <a:rPr lang="en-US" altLang="ja-JP" dirty="0" smtClean="0"/>
              <a:t>TEXT HERE</a:t>
            </a:r>
            <a:endParaRPr lang="en-US" dirty="0"/>
          </a:p>
        </p:txBody>
      </p:sp>
      <p:sp>
        <p:nvSpPr>
          <p:cNvPr id="12" name="テキスト プレースホルダー 11"/>
          <p:cNvSpPr>
            <a:spLocks noGrp="1"/>
          </p:cNvSpPr>
          <p:nvPr userDrawn="1">
            <p:ph type="body" sz="quarter" idx="17" hasCustomPrompt="1"/>
          </p:nvPr>
        </p:nvSpPr>
        <p:spPr>
          <a:xfrm>
            <a:off x="10088310" y="3478315"/>
            <a:ext cx="7470831" cy="1484881"/>
          </a:xfrm>
        </p:spPr>
        <p:txBody>
          <a:bodyPr anchor="ctr">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cxnSp>
        <p:nvCxnSpPr>
          <p:cNvPr id="13" name="直線コネクタ 12"/>
          <p:cNvCxnSpPr/>
          <p:nvPr userDrawn="1"/>
        </p:nvCxnSpPr>
        <p:spPr>
          <a:xfrm>
            <a:off x="9953295" y="3388305"/>
            <a:ext cx="0" cy="171019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4" name="テキスト プレースホルダー 11"/>
          <p:cNvSpPr>
            <a:spLocks noGrp="1"/>
          </p:cNvSpPr>
          <p:nvPr userDrawn="1">
            <p:ph type="body" sz="quarter" idx="18" hasCustomPrompt="1"/>
          </p:nvPr>
        </p:nvSpPr>
        <p:spPr>
          <a:xfrm>
            <a:off x="7748051" y="3793350"/>
            <a:ext cx="2070230" cy="900100"/>
          </a:xfrm>
        </p:spPr>
        <p:txBody>
          <a:bodyPr anchor="ctr">
            <a:noAutofit/>
          </a:bodyPr>
          <a:lstStyle>
            <a:lvl1pPr algn="r">
              <a:lnSpc>
                <a:spcPct val="120000"/>
              </a:lnSpc>
              <a:defRPr sz="2400">
                <a:solidFill>
                  <a:schemeClr val="accent1"/>
                </a:solidFill>
                <a:latin typeface="+mj-lt"/>
              </a:defRPr>
            </a:lvl1pPr>
          </a:lstStyle>
          <a:p>
            <a:pPr lvl="0"/>
            <a:r>
              <a:rPr lang="en-US" altLang="ja-JP" dirty="0" smtClean="0"/>
              <a:t>TEXT HERE</a:t>
            </a:r>
            <a:endParaRPr lang="en-US" dirty="0"/>
          </a:p>
        </p:txBody>
      </p:sp>
      <p:sp>
        <p:nvSpPr>
          <p:cNvPr id="15" name="テキスト プレースホルダー 11"/>
          <p:cNvSpPr>
            <a:spLocks noGrp="1"/>
          </p:cNvSpPr>
          <p:nvPr userDrawn="1">
            <p:ph type="body" sz="quarter" idx="19" hasCustomPrompt="1"/>
          </p:nvPr>
        </p:nvSpPr>
        <p:spPr>
          <a:xfrm>
            <a:off x="10088310" y="5413530"/>
            <a:ext cx="7470831" cy="1484881"/>
          </a:xfrm>
        </p:spPr>
        <p:txBody>
          <a:bodyPr anchor="ctr">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cxnSp>
        <p:nvCxnSpPr>
          <p:cNvPr id="16" name="直線コネクタ 15"/>
          <p:cNvCxnSpPr/>
          <p:nvPr userDrawn="1"/>
        </p:nvCxnSpPr>
        <p:spPr>
          <a:xfrm>
            <a:off x="9953295" y="5323520"/>
            <a:ext cx="0" cy="171019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7" name="テキスト プレースホルダー 11"/>
          <p:cNvSpPr>
            <a:spLocks noGrp="1"/>
          </p:cNvSpPr>
          <p:nvPr userDrawn="1">
            <p:ph type="body" sz="quarter" idx="20" hasCustomPrompt="1"/>
          </p:nvPr>
        </p:nvSpPr>
        <p:spPr>
          <a:xfrm>
            <a:off x="7748051" y="5728565"/>
            <a:ext cx="2070230" cy="900100"/>
          </a:xfrm>
        </p:spPr>
        <p:txBody>
          <a:bodyPr anchor="ctr">
            <a:noAutofit/>
          </a:bodyPr>
          <a:lstStyle>
            <a:lvl1pPr algn="r">
              <a:lnSpc>
                <a:spcPct val="120000"/>
              </a:lnSpc>
              <a:defRPr sz="2400">
                <a:solidFill>
                  <a:schemeClr val="accent1"/>
                </a:solidFill>
                <a:latin typeface="+mj-lt"/>
              </a:defRPr>
            </a:lvl1pPr>
          </a:lstStyle>
          <a:p>
            <a:pPr lvl="0"/>
            <a:r>
              <a:rPr lang="en-US" altLang="ja-JP" dirty="0" smtClean="0"/>
              <a:t>TEXT HERE</a:t>
            </a:r>
            <a:endParaRPr lang="en-US" dirty="0"/>
          </a:p>
        </p:txBody>
      </p:sp>
      <p:sp>
        <p:nvSpPr>
          <p:cNvPr id="18" name="テキスト プレースホルダー 11"/>
          <p:cNvSpPr>
            <a:spLocks noGrp="1"/>
          </p:cNvSpPr>
          <p:nvPr userDrawn="1">
            <p:ph type="body" sz="quarter" idx="21" hasCustomPrompt="1"/>
          </p:nvPr>
        </p:nvSpPr>
        <p:spPr>
          <a:xfrm>
            <a:off x="10088310" y="7393466"/>
            <a:ext cx="7470831" cy="1484881"/>
          </a:xfrm>
        </p:spPr>
        <p:txBody>
          <a:bodyPr anchor="ctr">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cxnSp>
        <p:nvCxnSpPr>
          <p:cNvPr id="19" name="直線コネクタ 18"/>
          <p:cNvCxnSpPr/>
          <p:nvPr userDrawn="1"/>
        </p:nvCxnSpPr>
        <p:spPr>
          <a:xfrm>
            <a:off x="9953295" y="7303456"/>
            <a:ext cx="0" cy="171019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20" name="テキスト プレースホルダー 11"/>
          <p:cNvSpPr>
            <a:spLocks noGrp="1"/>
          </p:cNvSpPr>
          <p:nvPr userDrawn="1">
            <p:ph type="body" sz="quarter" idx="22" hasCustomPrompt="1"/>
          </p:nvPr>
        </p:nvSpPr>
        <p:spPr>
          <a:xfrm>
            <a:off x="7748051" y="7708501"/>
            <a:ext cx="2070230" cy="900100"/>
          </a:xfrm>
        </p:spPr>
        <p:txBody>
          <a:bodyPr anchor="ctr">
            <a:noAutofit/>
          </a:bodyPr>
          <a:lstStyle>
            <a:lvl1pPr algn="r">
              <a:lnSpc>
                <a:spcPct val="120000"/>
              </a:lnSpc>
              <a:defRPr sz="2400">
                <a:solidFill>
                  <a:schemeClr val="accent1"/>
                </a:solidFill>
                <a:latin typeface="+mj-lt"/>
              </a:defRPr>
            </a:lvl1pPr>
          </a:lstStyle>
          <a:p>
            <a:pPr lvl="0"/>
            <a:r>
              <a:rPr lang="en-US" altLang="ja-JP" dirty="0" smtClean="0"/>
              <a:t>TEXT HERE</a:t>
            </a:r>
            <a:endParaRPr lang="en-US" dirty="0"/>
          </a:p>
        </p:txBody>
      </p:sp>
      <p:sp>
        <p:nvSpPr>
          <p:cNvPr id="21" name="タイトル 1"/>
          <p:cNvSpPr>
            <a:spLocks noGrp="1"/>
          </p:cNvSpPr>
          <p:nvPr userDrawn="1">
            <p:ph type="title" hasCustomPrompt="1"/>
          </p:nvPr>
        </p:nvSpPr>
        <p:spPr>
          <a:xfrm>
            <a:off x="1132316" y="3838355"/>
            <a:ext cx="6480720" cy="2655295"/>
          </a:xfrm>
          <a:prstGeom prst="rect">
            <a:avLst/>
          </a:prstGeom>
        </p:spPr>
        <p:txBody>
          <a:bodyPr anchor="ctr"/>
          <a:lstStyle>
            <a:lvl1pPr algn="ctr">
              <a:defRPr sz="6600" spc="1500" baseline="0"/>
            </a:lvl1pPr>
          </a:lstStyle>
          <a:p>
            <a:r>
              <a:rPr lang="en-US" altLang="ja-JP" dirty="0" smtClean="0"/>
              <a:t>WORD</a:t>
            </a:r>
            <a:endParaRPr kumimoji="1" lang="ja-JP" altLang="en-US" dirty="0"/>
          </a:p>
        </p:txBody>
      </p:sp>
    </p:spTree>
    <p:extLst>
      <p:ext uri="{BB962C8B-B14F-4D97-AF65-F5344CB8AC3E}">
        <p14:creationId xmlns:p14="http://schemas.microsoft.com/office/powerpoint/2010/main" val="187681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par>
                          <p:cTn id="14" fill="hold">
                            <p:stCondLst>
                              <p:cond delay="1000"/>
                            </p:stCondLst>
                            <p:childTnLst>
                              <p:par>
                                <p:cTn id="15" presetID="2" presetClass="entr" presetSubtype="8" decel="10000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par>
                                <p:cTn id="19" presetID="2" presetClass="entr" presetSubtype="4" decel="10000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par>
                                <p:cTn id="23" presetID="2" presetClass="entr" presetSubtype="2" decel="10000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par>
                          <p:cTn id="27" fill="hold">
                            <p:stCondLst>
                              <p:cond delay="1500"/>
                            </p:stCondLst>
                            <p:childTnLst>
                              <p:par>
                                <p:cTn id="28" presetID="2" presetClass="entr" presetSubtype="8" decel="100000" fill="hold" grpId="0" nodeType="afterEffect">
                                  <p:stCondLst>
                                    <p:cond delay="25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fill="hold"/>
                                        <p:tgtEl>
                                          <p:spTgt spid="14"/>
                                        </p:tgtEl>
                                        <p:attrNameLst>
                                          <p:attrName>ppt_x</p:attrName>
                                        </p:attrNameLst>
                                      </p:cBhvr>
                                      <p:tavLst>
                                        <p:tav tm="0">
                                          <p:val>
                                            <p:strVal val="0-#ppt_w/2"/>
                                          </p:val>
                                        </p:tav>
                                        <p:tav tm="100000">
                                          <p:val>
                                            <p:strVal val="#ppt_x"/>
                                          </p:val>
                                        </p:tav>
                                      </p:tavLst>
                                    </p:anim>
                                    <p:anim calcmode="lin" valueType="num">
                                      <p:cBhvr additive="base">
                                        <p:cTn id="31" dur="500" fill="hold"/>
                                        <p:tgtEl>
                                          <p:spTgt spid="14"/>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25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fill="hold"/>
                                        <p:tgtEl>
                                          <p:spTgt spid="12"/>
                                        </p:tgtEl>
                                        <p:attrNameLst>
                                          <p:attrName>ppt_x</p:attrName>
                                        </p:attrNameLst>
                                      </p:cBhvr>
                                      <p:tavLst>
                                        <p:tav tm="0">
                                          <p:val>
                                            <p:strVal val="1+#ppt_w/2"/>
                                          </p:val>
                                        </p:tav>
                                        <p:tav tm="100000">
                                          <p:val>
                                            <p:strVal val="#ppt_x"/>
                                          </p:val>
                                        </p:tav>
                                      </p:tavLst>
                                    </p:anim>
                                    <p:anim calcmode="lin" valueType="num">
                                      <p:cBhvr additive="base">
                                        <p:cTn id="35" dur="500" fill="hold"/>
                                        <p:tgtEl>
                                          <p:spTgt spid="12"/>
                                        </p:tgtEl>
                                        <p:attrNameLst>
                                          <p:attrName>ppt_y</p:attrName>
                                        </p:attrNameLst>
                                      </p:cBhvr>
                                      <p:tavLst>
                                        <p:tav tm="0">
                                          <p:val>
                                            <p:strVal val="#ppt_y"/>
                                          </p:val>
                                        </p:tav>
                                        <p:tav tm="100000">
                                          <p:val>
                                            <p:strVal val="#ppt_y"/>
                                          </p:val>
                                        </p:tav>
                                      </p:tavLst>
                                    </p:anim>
                                  </p:childTnLst>
                                </p:cTn>
                              </p:par>
                              <p:par>
                                <p:cTn id="36" presetID="2" presetClass="entr" presetSubtype="4" decel="100000" fill="hold" nodeType="withEffect">
                                  <p:stCondLst>
                                    <p:cond delay="25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ppt_x"/>
                                          </p:val>
                                        </p:tav>
                                        <p:tav tm="100000">
                                          <p:val>
                                            <p:strVal val="#ppt_x"/>
                                          </p:val>
                                        </p:tav>
                                      </p:tavLst>
                                    </p:anim>
                                    <p:anim calcmode="lin" valueType="num">
                                      <p:cBhvr additive="base">
                                        <p:cTn id="39" dur="500" fill="hold"/>
                                        <p:tgtEl>
                                          <p:spTgt spid="13"/>
                                        </p:tgtEl>
                                        <p:attrNameLst>
                                          <p:attrName>ppt_y</p:attrName>
                                        </p:attrNameLst>
                                      </p:cBhvr>
                                      <p:tavLst>
                                        <p:tav tm="0">
                                          <p:val>
                                            <p:strVal val="1+#ppt_h/2"/>
                                          </p:val>
                                        </p:tav>
                                        <p:tav tm="100000">
                                          <p:val>
                                            <p:strVal val="#ppt_y"/>
                                          </p:val>
                                        </p:tav>
                                      </p:tavLst>
                                    </p:anim>
                                  </p:childTnLst>
                                </p:cTn>
                              </p:par>
                            </p:childTnLst>
                          </p:cTn>
                        </p:par>
                        <p:par>
                          <p:cTn id="40" fill="hold">
                            <p:stCondLst>
                              <p:cond delay="2250"/>
                            </p:stCondLst>
                            <p:childTnLst>
                              <p:par>
                                <p:cTn id="41" presetID="2" presetClass="entr" presetSubtype="8" decel="100000" fill="hold" grpId="0" nodeType="afterEffect">
                                  <p:stCondLst>
                                    <p:cond delay="25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0-#ppt_w/2"/>
                                          </p:val>
                                        </p:tav>
                                        <p:tav tm="100000">
                                          <p:val>
                                            <p:strVal val="#ppt_x"/>
                                          </p:val>
                                        </p:tav>
                                      </p:tavLst>
                                    </p:anim>
                                    <p:anim calcmode="lin" valueType="num">
                                      <p:cBhvr additive="base">
                                        <p:cTn id="44" dur="500" fill="hold"/>
                                        <p:tgtEl>
                                          <p:spTgt spid="17"/>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25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1+#ppt_w/2"/>
                                          </p:val>
                                        </p:tav>
                                        <p:tav tm="100000">
                                          <p:val>
                                            <p:strVal val="#ppt_x"/>
                                          </p:val>
                                        </p:tav>
                                      </p:tavLst>
                                    </p:anim>
                                    <p:anim calcmode="lin" valueType="num">
                                      <p:cBhvr additive="base">
                                        <p:cTn id="48" dur="500" fill="hold"/>
                                        <p:tgtEl>
                                          <p:spTgt spid="15"/>
                                        </p:tgtEl>
                                        <p:attrNameLst>
                                          <p:attrName>ppt_y</p:attrName>
                                        </p:attrNameLst>
                                      </p:cBhvr>
                                      <p:tavLst>
                                        <p:tav tm="0">
                                          <p:val>
                                            <p:strVal val="#ppt_y"/>
                                          </p:val>
                                        </p:tav>
                                        <p:tav tm="100000">
                                          <p:val>
                                            <p:strVal val="#ppt_y"/>
                                          </p:val>
                                        </p:tav>
                                      </p:tavLst>
                                    </p:anim>
                                  </p:childTnLst>
                                </p:cTn>
                              </p:par>
                              <p:par>
                                <p:cTn id="49" presetID="2" presetClass="entr" presetSubtype="4" decel="100000" fill="hold" nodeType="withEffect">
                                  <p:stCondLst>
                                    <p:cond delay="25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500" fill="hold"/>
                                        <p:tgtEl>
                                          <p:spTgt spid="16"/>
                                        </p:tgtEl>
                                        <p:attrNameLst>
                                          <p:attrName>ppt_x</p:attrName>
                                        </p:attrNameLst>
                                      </p:cBhvr>
                                      <p:tavLst>
                                        <p:tav tm="0">
                                          <p:val>
                                            <p:strVal val="#ppt_x"/>
                                          </p:val>
                                        </p:tav>
                                        <p:tav tm="100000">
                                          <p:val>
                                            <p:strVal val="#ppt_x"/>
                                          </p:val>
                                        </p:tav>
                                      </p:tavLst>
                                    </p:anim>
                                    <p:anim calcmode="lin" valueType="num">
                                      <p:cBhvr additive="base">
                                        <p:cTn id="52" dur="500" fill="hold"/>
                                        <p:tgtEl>
                                          <p:spTgt spid="16"/>
                                        </p:tgtEl>
                                        <p:attrNameLst>
                                          <p:attrName>ppt_y</p:attrName>
                                        </p:attrNameLst>
                                      </p:cBhvr>
                                      <p:tavLst>
                                        <p:tav tm="0">
                                          <p:val>
                                            <p:strVal val="1+#ppt_h/2"/>
                                          </p:val>
                                        </p:tav>
                                        <p:tav tm="100000">
                                          <p:val>
                                            <p:strVal val="#ppt_y"/>
                                          </p:val>
                                        </p:tav>
                                      </p:tavLst>
                                    </p:anim>
                                  </p:childTnLst>
                                </p:cTn>
                              </p:par>
                            </p:childTnLst>
                          </p:cTn>
                        </p:par>
                        <p:par>
                          <p:cTn id="53" fill="hold">
                            <p:stCondLst>
                              <p:cond delay="3000"/>
                            </p:stCondLst>
                            <p:childTnLst>
                              <p:par>
                                <p:cTn id="54" presetID="2" presetClass="entr" presetSubtype="8" decel="100000" fill="hold" grpId="0" nodeType="afterEffect">
                                  <p:stCondLst>
                                    <p:cond delay="250"/>
                                  </p:stCondLst>
                                  <p:childTnLst>
                                    <p:set>
                                      <p:cBhvr>
                                        <p:cTn id="55" dur="1" fill="hold">
                                          <p:stCondLst>
                                            <p:cond delay="0"/>
                                          </p:stCondLst>
                                        </p:cTn>
                                        <p:tgtEl>
                                          <p:spTgt spid="20"/>
                                        </p:tgtEl>
                                        <p:attrNameLst>
                                          <p:attrName>style.visibility</p:attrName>
                                        </p:attrNameLst>
                                      </p:cBhvr>
                                      <p:to>
                                        <p:strVal val="visible"/>
                                      </p:to>
                                    </p:set>
                                    <p:anim calcmode="lin" valueType="num">
                                      <p:cBhvr additive="base">
                                        <p:cTn id="56" dur="500" fill="hold"/>
                                        <p:tgtEl>
                                          <p:spTgt spid="20"/>
                                        </p:tgtEl>
                                        <p:attrNameLst>
                                          <p:attrName>ppt_x</p:attrName>
                                        </p:attrNameLst>
                                      </p:cBhvr>
                                      <p:tavLst>
                                        <p:tav tm="0">
                                          <p:val>
                                            <p:strVal val="0-#ppt_w/2"/>
                                          </p:val>
                                        </p:tav>
                                        <p:tav tm="100000">
                                          <p:val>
                                            <p:strVal val="#ppt_x"/>
                                          </p:val>
                                        </p:tav>
                                      </p:tavLst>
                                    </p:anim>
                                    <p:anim calcmode="lin" valueType="num">
                                      <p:cBhvr additive="base">
                                        <p:cTn id="57" dur="500" fill="hold"/>
                                        <p:tgtEl>
                                          <p:spTgt spid="20"/>
                                        </p:tgtEl>
                                        <p:attrNameLst>
                                          <p:attrName>ppt_y</p:attrName>
                                        </p:attrNameLst>
                                      </p:cBhvr>
                                      <p:tavLst>
                                        <p:tav tm="0">
                                          <p:val>
                                            <p:strVal val="#ppt_y"/>
                                          </p:val>
                                        </p:tav>
                                        <p:tav tm="100000">
                                          <p:val>
                                            <p:strVal val="#ppt_y"/>
                                          </p:val>
                                        </p:tav>
                                      </p:tavLst>
                                    </p:anim>
                                  </p:childTnLst>
                                </p:cTn>
                              </p:par>
                              <p:par>
                                <p:cTn id="58" presetID="2" presetClass="entr" presetSubtype="2" decel="100000" fill="hold" grpId="0" nodeType="withEffect">
                                  <p:stCondLst>
                                    <p:cond delay="250"/>
                                  </p:stCondLst>
                                  <p:childTnLst>
                                    <p:set>
                                      <p:cBhvr>
                                        <p:cTn id="59" dur="1" fill="hold">
                                          <p:stCondLst>
                                            <p:cond delay="0"/>
                                          </p:stCondLst>
                                        </p:cTn>
                                        <p:tgtEl>
                                          <p:spTgt spid="18"/>
                                        </p:tgtEl>
                                        <p:attrNameLst>
                                          <p:attrName>style.visibility</p:attrName>
                                        </p:attrNameLst>
                                      </p:cBhvr>
                                      <p:to>
                                        <p:strVal val="visible"/>
                                      </p:to>
                                    </p:set>
                                    <p:anim calcmode="lin" valueType="num">
                                      <p:cBhvr additive="base">
                                        <p:cTn id="60" dur="500" fill="hold"/>
                                        <p:tgtEl>
                                          <p:spTgt spid="18"/>
                                        </p:tgtEl>
                                        <p:attrNameLst>
                                          <p:attrName>ppt_x</p:attrName>
                                        </p:attrNameLst>
                                      </p:cBhvr>
                                      <p:tavLst>
                                        <p:tav tm="0">
                                          <p:val>
                                            <p:strVal val="1+#ppt_w/2"/>
                                          </p:val>
                                        </p:tav>
                                        <p:tav tm="100000">
                                          <p:val>
                                            <p:strVal val="#ppt_x"/>
                                          </p:val>
                                        </p:tav>
                                      </p:tavLst>
                                    </p:anim>
                                    <p:anim calcmode="lin" valueType="num">
                                      <p:cBhvr additive="base">
                                        <p:cTn id="61" dur="500" fill="hold"/>
                                        <p:tgtEl>
                                          <p:spTgt spid="18"/>
                                        </p:tgtEl>
                                        <p:attrNameLst>
                                          <p:attrName>ppt_y</p:attrName>
                                        </p:attrNameLst>
                                      </p:cBhvr>
                                      <p:tavLst>
                                        <p:tav tm="0">
                                          <p:val>
                                            <p:strVal val="#ppt_y"/>
                                          </p:val>
                                        </p:tav>
                                        <p:tav tm="100000">
                                          <p:val>
                                            <p:strVal val="#ppt_y"/>
                                          </p:val>
                                        </p:tav>
                                      </p:tavLst>
                                    </p:anim>
                                  </p:childTnLst>
                                </p:cTn>
                              </p:par>
                              <p:par>
                                <p:cTn id="62" presetID="2" presetClass="entr" presetSubtype="4" decel="100000" fill="hold" nodeType="withEffect">
                                  <p:stCondLst>
                                    <p:cond delay="250"/>
                                  </p:stCondLst>
                                  <p:childTnLst>
                                    <p:set>
                                      <p:cBhvr>
                                        <p:cTn id="63" dur="1" fill="hold">
                                          <p:stCondLst>
                                            <p:cond delay="0"/>
                                          </p:stCondLst>
                                        </p:cTn>
                                        <p:tgtEl>
                                          <p:spTgt spid="19"/>
                                        </p:tgtEl>
                                        <p:attrNameLst>
                                          <p:attrName>style.visibility</p:attrName>
                                        </p:attrNameLst>
                                      </p:cBhvr>
                                      <p:to>
                                        <p:strVal val="visible"/>
                                      </p:to>
                                    </p:set>
                                    <p:anim calcmode="lin" valueType="num">
                                      <p:cBhvr additive="base">
                                        <p:cTn id="64" dur="500" fill="hold"/>
                                        <p:tgtEl>
                                          <p:spTgt spid="19"/>
                                        </p:tgtEl>
                                        <p:attrNameLst>
                                          <p:attrName>ppt_x</p:attrName>
                                        </p:attrNameLst>
                                      </p:cBhvr>
                                      <p:tavLst>
                                        <p:tav tm="0">
                                          <p:val>
                                            <p:strVal val="#ppt_x"/>
                                          </p:val>
                                        </p:tav>
                                        <p:tav tm="100000">
                                          <p:val>
                                            <p:strVal val="#ppt_x"/>
                                          </p:val>
                                        </p:tav>
                                      </p:tavLst>
                                    </p:anim>
                                    <p:anim calcmode="lin" valueType="num">
                                      <p:cBhvr additive="base">
                                        <p:cTn id="6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7" grpId="0"/>
      <p:bldP spid="11" grpId="0"/>
      <p:bldP spid="12" grpId="0"/>
      <p:bldP spid="14" grpId="0"/>
      <p:bldP spid="15" grpId="0"/>
      <p:bldP spid="17" grpId="0"/>
      <p:bldP spid="18" grpId="0"/>
      <p:bldP spid="20" grpId="0"/>
      <p:bldP spid="21" grpId="0"/>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ユーザー設定レイアウト">
    <p:spTree>
      <p:nvGrpSpPr>
        <p:cNvPr id="1" name=""/>
        <p:cNvGrpSpPr/>
        <p:nvPr/>
      </p:nvGrpSpPr>
      <p:grpSpPr>
        <a:xfrm>
          <a:off x="0" y="0"/>
          <a:ext cx="0" cy="0"/>
          <a:chOff x="0" y="0"/>
          <a:chExt cx="0" cy="0"/>
        </a:xfrm>
      </p:grpSpPr>
      <p:sp>
        <p:nvSpPr>
          <p:cNvPr id="10" name="図プレースホルダー 9"/>
          <p:cNvSpPr>
            <a:spLocks noGrp="1"/>
          </p:cNvSpPr>
          <p:nvPr>
            <p:ph type="pic" sz="quarter" idx="12" hasCustomPrompt="1"/>
          </p:nvPr>
        </p:nvSpPr>
        <p:spPr>
          <a:xfrm>
            <a:off x="0" y="0"/>
            <a:ext cx="10500547" cy="10287000"/>
          </a:xfrm>
          <a:custGeom>
            <a:avLst/>
            <a:gdLst/>
            <a:ahLst/>
            <a:cxnLst/>
            <a:rect l="l" t="t" r="r" b="b"/>
            <a:pathLst>
              <a:path w="10500547" h="10287000">
                <a:moveTo>
                  <a:pt x="0" y="0"/>
                </a:moveTo>
                <a:lnTo>
                  <a:pt x="7928797" y="0"/>
                </a:lnTo>
                <a:lnTo>
                  <a:pt x="10500547" y="10287000"/>
                </a:lnTo>
                <a:lnTo>
                  <a:pt x="0" y="10287000"/>
                </a:lnTo>
                <a:close/>
              </a:path>
            </a:pathLst>
          </a:custGeom>
        </p:spPr>
        <p:txBody>
          <a:bodyPr/>
          <a:lstStyle>
            <a:lvl1pPr>
              <a:defRPr/>
            </a:lvl1pPr>
          </a:lstStyle>
          <a:p>
            <a:r>
              <a:rPr kumimoji="1" lang="en-US" altLang="ja-JP" dirty="0" smtClean="0"/>
              <a:t>Add an image</a:t>
            </a:r>
            <a:endParaRPr kumimoji="1" lang="ja-JP" altLang="en-US" dirty="0"/>
          </a:p>
        </p:txBody>
      </p:sp>
      <p:sp>
        <p:nvSpPr>
          <p:cNvPr id="15" name="図プレースホルダー 14"/>
          <p:cNvSpPr>
            <a:spLocks noGrp="1"/>
          </p:cNvSpPr>
          <p:nvPr>
            <p:ph type="pic" sz="quarter" idx="13" hasCustomPrompt="1"/>
          </p:nvPr>
        </p:nvSpPr>
        <p:spPr>
          <a:xfrm>
            <a:off x="8063086" y="3208285"/>
            <a:ext cx="1596469" cy="560002"/>
          </a:xfrm>
          <a:custGeom>
            <a:avLst/>
            <a:gdLst/>
            <a:ahLst/>
            <a:cxnLst/>
            <a:rect l="l" t="t" r="r" b="b"/>
            <a:pathLst>
              <a:path w="1596469" h="560002">
                <a:moveTo>
                  <a:pt x="0" y="0"/>
                </a:moveTo>
                <a:lnTo>
                  <a:pt x="515556" y="0"/>
                </a:lnTo>
                <a:lnTo>
                  <a:pt x="850109" y="0"/>
                </a:lnTo>
                <a:lnTo>
                  <a:pt x="1316468" y="0"/>
                </a:lnTo>
                <a:lnTo>
                  <a:pt x="1596469" y="280001"/>
                </a:lnTo>
                <a:lnTo>
                  <a:pt x="1316468" y="560002"/>
                </a:lnTo>
                <a:lnTo>
                  <a:pt x="990110" y="560002"/>
                </a:lnTo>
                <a:lnTo>
                  <a:pt x="515556" y="560002"/>
                </a:lnTo>
                <a:lnTo>
                  <a:pt x="140000" y="560002"/>
                </a:lnTo>
                <a:close/>
              </a:path>
            </a:pathLst>
          </a:custGeom>
          <a:solidFill>
            <a:schemeClr val="accent1"/>
          </a:solidFill>
        </p:spPr>
        <p:txBody>
          <a:bodyPr/>
          <a:lstStyle/>
          <a:p>
            <a:r>
              <a:rPr kumimoji="1" lang="en-US" altLang="ja-JP" dirty="0" smtClean="0"/>
              <a:t> </a:t>
            </a:r>
            <a:endParaRPr kumimoji="1" lang="ja-JP" altLang="en-US" dirty="0"/>
          </a:p>
        </p:txBody>
      </p:sp>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16" name="テキスト プレースホルダー 11"/>
          <p:cNvSpPr>
            <a:spLocks noGrp="1"/>
          </p:cNvSpPr>
          <p:nvPr>
            <p:ph type="body" sz="quarter" idx="15" hasCustomPrompt="1"/>
          </p:nvPr>
        </p:nvSpPr>
        <p:spPr>
          <a:xfrm>
            <a:off x="8288111" y="3208285"/>
            <a:ext cx="1080120" cy="540060"/>
          </a:xfrm>
        </p:spPr>
        <p:txBody>
          <a:bodyPr anchor="ctr">
            <a:noAutofit/>
          </a:bodyPr>
          <a:lstStyle>
            <a:lvl1pPr algn="ctr">
              <a:lnSpc>
                <a:spcPct val="120000"/>
              </a:lnSpc>
              <a:defRPr sz="2800">
                <a:solidFill>
                  <a:schemeClr val="bg1"/>
                </a:solidFill>
                <a:latin typeface="+mj-lt"/>
              </a:defRPr>
            </a:lvl1pPr>
          </a:lstStyle>
          <a:p>
            <a:pPr lvl="0"/>
            <a:r>
              <a:rPr lang="en-US" altLang="ja-JP" dirty="0" smtClean="0"/>
              <a:t>00</a:t>
            </a:r>
            <a:endParaRPr lang="en-US" dirty="0"/>
          </a:p>
        </p:txBody>
      </p:sp>
      <p:sp>
        <p:nvSpPr>
          <p:cNvPr id="17" name="テキスト プレースホルダー 11"/>
          <p:cNvSpPr>
            <a:spLocks noGrp="1"/>
          </p:cNvSpPr>
          <p:nvPr>
            <p:ph type="body" sz="quarter" idx="14" hasCustomPrompt="1"/>
          </p:nvPr>
        </p:nvSpPr>
        <p:spPr>
          <a:xfrm>
            <a:off x="9683264" y="3163280"/>
            <a:ext cx="6885765" cy="683654"/>
          </a:xfrm>
        </p:spPr>
        <p:txBody>
          <a:bodyPr anchor="ctr">
            <a:noAutofit/>
          </a:bodyPr>
          <a:lstStyle>
            <a:lvl1pPr algn="l">
              <a:spcBef>
                <a:spcPts val="0"/>
              </a:spcBef>
              <a:defRPr sz="3200" spc="300">
                <a:solidFill>
                  <a:schemeClr val="accent1"/>
                </a:solidFill>
                <a:latin typeface="+mj-lt"/>
              </a:defRPr>
            </a:lvl1pPr>
          </a:lstStyle>
          <a:p>
            <a:pPr lvl="0"/>
            <a:r>
              <a:rPr lang="en-US" altLang="ja-JP" dirty="0" smtClean="0"/>
              <a:t>TEXT HERE</a:t>
            </a:r>
            <a:endParaRPr lang="en-US" dirty="0"/>
          </a:p>
        </p:txBody>
      </p:sp>
      <p:sp>
        <p:nvSpPr>
          <p:cNvPr id="18" name="テキスト プレースホルダー 11"/>
          <p:cNvSpPr>
            <a:spLocks noGrp="1"/>
          </p:cNvSpPr>
          <p:nvPr>
            <p:ph type="body" sz="quarter" idx="17" hasCustomPrompt="1"/>
          </p:nvPr>
        </p:nvSpPr>
        <p:spPr>
          <a:xfrm>
            <a:off x="9863286" y="3658335"/>
            <a:ext cx="6885765" cy="585064"/>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
        <p:nvSpPr>
          <p:cNvPr id="19" name="図プレースホルダー 14"/>
          <p:cNvSpPr>
            <a:spLocks noGrp="1"/>
          </p:cNvSpPr>
          <p:nvPr>
            <p:ph type="pic" sz="quarter" idx="18" hasCustomPrompt="1"/>
          </p:nvPr>
        </p:nvSpPr>
        <p:spPr>
          <a:xfrm>
            <a:off x="8423126" y="4648444"/>
            <a:ext cx="1596469" cy="560002"/>
          </a:xfrm>
          <a:custGeom>
            <a:avLst/>
            <a:gdLst/>
            <a:ahLst/>
            <a:cxnLst/>
            <a:rect l="l" t="t" r="r" b="b"/>
            <a:pathLst>
              <a:path w="1596469" h="560002">
                <a:moveTo>
                  <a:pt x="0" y="0"/>
                </a:moveTo>
                <a:lnTo>
                  <a:pt x="515556" y="0"/>
                </a:lnTo>
                <a:lnTo>
                  <a:pt x="850109" y="0"/>
                </a:lnTo>
                <a:lnTo>
                  <a:pt x="1316468" y="0"/>
                </a:lnTo>
                <a:lnTo>
                  <a:pt x="1596469" y="280001"/>
                </a:lnTo>
                <a:lnTo>
                  <a:pt x="1316468" y="560002"/>
                </a:lnTo>
                <a:lnTo>
                  <a:pt x="990110" y="560002"/>
                </a:lnTo>
                <a:lnTo>
                  <a:pt x="515556" y="560002"/>
                </a:lnTo>
                <a:lnTo>
                  <a:pt x="140000" y="560002"/>
                </a:lnTo>
                <a:close/>
              </a:path>
            </a:pathLst>
          </a:custGeom>
          <a:solidFill>
            <a:schemeClr val="accent1"/>
          </a:solidFill>
        </p:spPr>
        <p:txBody>
          <a:bodyPr/>
          <a:lstStyle/>
          <a:p>
            <a:r>
              <a:rPr kumimoji="1" lang="en-US" altLang="ja-JP" dirty="0" smtClean="0"/>
              <a:t> </a:t>
            </a:r>
            <a:endParaRPr kumimoji="1" lang="ja-JP" altLang="en-US" dirty="0"/>
          </a:p>
        </p:txBody>
      </p:sp>
      <p:sp>
        <p:nvSpPr>
          <p:cNvPr id="20" name="テキスト プレースホルダー 11"/>
          <p:cNvSpPr>
            <a:spLocks noGrp="1"/>
          </p:cNvSpPr>
          <p:nvPr>
            <p:ph type="body" sz="quarter" idx="19" hasCustomPrompt="1"/>
          </p:nvPr>
        </p:nvSpPr>
        <p:spPr>
          <a:xfrm>
            <a:off x="8648151" y="4648444"/>
            <a:ext cx="1080120" cy="540060"/>
          </a:xfrm>
        </p:spPr>
        <p:txBody>
          <a:bodyPr anchor="ctr">
            <a:noAutofit/>
          </a:bodyPr>
          <a:lstStyle>
            <a:lvl1pPr algn="ctr">
              <a:lnSpc>
                <a:spcPct val="120000"/>
              </a:lnSpc>
              <a:defRPr sz="2800">
                <a:solidFill>
                  <a:schemeClr val="bg1"/>
                </a:solidFill>
                <a:latin typeface="+mj-lt"/>
              </a:defRPr>
            </a:lvl1pPr>
          </a:lstStyle>
          <a:p>
            <a:pPr lvl="0"/>
            <a:r>
              <a:rPr lang="en-US" altLang="ja-JP" dirty="0" smtClean="0"/>
              <a:t>00</a:t>
            </a:r>
            <a:endParaRPr lang="en-US" dirty="0"/>
          </a:p>
        </p:txBody>
      </p:sp>
      <p:sp>
        <p:nvSpPr>
          <p:cNvPr id="21" name="テキスト プレースホルダー 11"/>
          <p:cNvSpPr>
            <a:spLocks noGrp="1"/>
          </p:cNvSpPr>
          <p:nvPr>
            <p:ph type="body" sz="quarter" idx="20" hasCustomPrompt="1"/>
          </p:nvPr>
        </p:nvSpPr>
        <p:spPr>
          <a:xfrm>
            <a:off x="10043304" y="4603439"/>
            <a:ext cx="6885765" cy="683654"/>
          </a:xfrm>
        </p:spPr>
        <p:txBody>
          <a:bodyPr anchor="ctr">
            <a:noAutofit/>
          </a:bodyPr>
          <a:lstStyle>
            <a:lvl1pPr algn="l">
              <a:spcBef>
                <a:spcPts val="0"/>
              </a:spcBef>
              <a:defRPr sz="3200" spc="300">
                <a:solidFill>
                  <a:schemeClr val="accent1"/>
                </a:solidFill>
                <a:latin typeface="+mj-lt"/>
              </a:defRPr>
            </a:lvl1pPr>
          </a:lstStyle>
          <a:p>
            <a:pPr lvl="0"/>
            <a:r>
              <a:rPr lang="en-US" altLang="ja-JP" dirty="0" smtClean="0"/>
              <a:t>TEXT HERE</a:t>
            </a:r>
            <a:endParaRPr lang="en-US" dirty="0"/>
          </a:p>
        </p:txBody>
      </p:sp>
      <p:sp>
        <p:nvSpPr>
          <p:cNvPr id="22" name="テキスト プレースホルダー 11"/>
          <p:cNvSpPr>
            <a:spLocks noGrp="1"/>
          </p:cNvSpPr>
          <p:nvPr>
            <p:ph type="body" sz="quarter" idx="21" hasCustomPrompt="1"/>
          </p:nvPr>
        </p:nvSpPr>
        <p:spPr>
          <a:xfrm>
            <a:off x="10223326" y="5098494"/>
            <a:ext cx="6885765" cy="585064"/>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
        <p:nvSpPr>
          <p:cNvPr id="24" name="図プレースホルダー 14"/>
          <p:cNvSpPr>
            <a:spLocks noGrp="1"/>
          </p:cNvSpPr>
          <p:nvPr>
            <p:ph type="pic" sz="quarter" idx="23" hasCustomPrompt="1"/>
          </p:nvPr>
        </p:nvSpPr>
        <p:spPr>
          <a:xfrm>
            <a:off x="8783166" y="6088606"/>
            <a:ext cx="1596469" cy="560002"/>
          </a:xfrm>
          <a:custGeom>
            <a:avLst/>
            <a:gdLst/>
            <a:ahLst/>
            <a:cxnLst/>
            <a:rect l="l" t="t" r="r" b="b"/>
            <a:pathLst>
              <a:path w="1596469" h="560002">
                <a:moveTo>
                  <a:pt x="0" y="0"/>
                </a:moveTo>
                <a:lnTo>
                  <a:pt x="515556" y="0"/>
                </a:lnTo>
                <a:lnTo>
                  <a:pt x="850109" y="0"/>
                </a:lnTo>
                <a:lnTo>
                  <a:pt x="1316468" y="0"/>
                </a:lnTo>
                <a:lnTo>
                  <a:pt x="1596469" y="280001"/>
                </a:lnTo>
                <a:lnTo>
                  <a:pt x="1316468" y="560002"/>
                </a:lnTo>
                <a:lnTo>
                  <a:pt x="990110" y="560002"/>
                </a:lnTo>
                <a:lnTo>
                  <a:pt x="515556" y="560002"/>
                </a:lnTo>
                <a:lnTo>
                  <a:pt x="140000" y="560002"/>
                </a:lnTo>
                <a:close/>
              </a:path>
            </a:pathLst>
          </a:custGeom>
          <a:solidFill>
            <a:schemeClr val="accent1"/>
          </a:solidFill>
        </p:spPr>
        <p:txBody>
          <a:bodyPr/>
          <a:lstStyle/>
          <a:p>
            <a:r>
              <a:rPr kumimoji="1" lang="en-US" altLang="ja-JP" dirty="0" smtClean="0"/>
              <a:t> </a:t>
            </a:r>
            <a:endParaRPr kumimoji="1" lang="ja-JP" altLang="en-US" dirty="0"/>
          </a:p>
        </p:txBody>
      </p:sp>
      <p:sp>
        <p:nvSpPr>
          <p:cNvPr id="25" name="テキスト プレースホルダー 11"/>
          <p:cNvSpPr>
            <a:spLocks noGrp="1"/>
          </p:cNvSpPr>
          <p:nvPr>
            <p:ph type="body" sz="quarter" idx="24" hasCustomPrompt="1"/>
          </p:nvPr>
        </p:nvSpPr>
        <p:spPr>
          <a:xfrm>
            <a:off x="9008191" y="6088606"/>
            <a:ext cx="1080120" cy="540060"/>
          </a:xfrm>
        </p:spPr>
        <p:txBody>
          <a:bodyPr anchor="ctr">
            <a:noAutofit/>
          </a:bodyPr>
          <a:lstStyle>
            <a:lvl1pPr algn="ctr">
              <a:lnSpc>
                <a:spcPct val="120000"/>
              </a:lnSpc>
              <a:defRPr sz="2800">
                <a:solidFill>
                  <a:schemeClr val="bg1"/>
                </a:solidFill>
                <a:latin typeface="+mj-lt"/>
              </a:defRPr>
            </a:lvl1pPr>
          </a:lstStyle>
          <a:p>
            <a:pPr lvl="0"/>
            <a:r>
              <a:rPr lang="en-US" altLang="ja-JP" dirty="0" smtClean="0"/>
              <a:t>00</a:t>
            </a:r>
            <a:endParaRPr lang="en-US" dirty="0"/>
          </a:p>
        </p:txBody>
      </p:sp>
      <p:sp>
        <p:nvSpPr>
          <p:cNvPr id="26" name="テキスト プレースホルダー 11"/>
          <p:cNvSpPr>
            <a:spLocks noGrp="1"/>
          </p:cNvSpPr>
          <p:nvPr>
            <p:ph type="body" sz="quarter" idx="25" hasCustomPrompt="1"/>
          </p:nvPr>
        </p:nvSpPr>
        <p:spPr>
          <a:xfrm>
            <a:off x="10403344" y="6043601"/>
            <a:ext cx="6885765" cy="683654"/>
          </a:xfrm>
        </p:spPr>
        <p:txBody>
          <a:bodyPr anchor="ctr">
            <a:noAutofit/>
          </a:bodyPr>
          <a:lstStyle>
            <a:lvl1pPr algn="l">
              <a:spcBef>
                <a:spcPts val="0"/>
              </a:spcBef>
              <a:defRPr sz="3200" spc="300">
                <a:solidFill>
                  <a:schemeClr val="accent1"/>
                </a:solidFill>
                <a:latin typeface="+mj-lt"/>
              </a:defRPr>
            </a:lvl1pPr>
          </a:lstStyle>
          <a:p>
            <a:pPr lvl="0"/>
            <a:r>
              <a:rPr lang="en-US" altLang="ja-JP" dirty="0" smtClean="0"/>
              <a:t>TEXT HERE</a:t>
            </a:r>
            <a:endParaRPr lang="en-US" dirty="0"/>
          </a:p>
        </p:txBody>
      </p:sp>
      <p:sp>
        <p:nvSpPr>
          <p:cNvPr id="27" name="テキスト プレースホルダー 11"/>
          <p:cNvSpPr>
            <a:spLocks noGrp="1"/>
          </p:cNvSpPr>
          <p:nvPr>
            <p:ph type="body" sz="quarter" idx="26" hasCustomPrompt="1"/>
          </p:nvPr>
        </p:nvSpPr>
        <p:spPr>
          <a:xfrm>
            <a:off x="10583366" y="6538656"/>
            <a:ext cx="6885765" cy="585064"/>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
        <p:nvSpPr>
          <p:cNvPr id="28" name="図プレースホルダー 14"/>
          <p:cNvSpPr>
            <a:spLocks noGrp="1"/>
          </p:cNvSpPr>
          <p:nvPr>
            <p:ph type="pic" sz="quarter" idx="27" hasCustomPrompt="1"/>
          </p:nvPr>
        </p:nvSpPr>
        <p:spPr>
          <a:xfrm>
            <a:off x="9143206" y="7528765"/>
            <a:ext cx="1596469" cy="560002"/>
          </a:xfrm>
          <a:custGeom>
            <a:avLst/>
            <a:gdLst/>
            <a:ahLst/>
            <a:cxnLst/>
            <a:rect l="l" t="t" r="r" b="b"/>
            <a:pathLst>
              <a:path w="1596469" h="560002">
                <a:moveTo>
                  <a:pt x="0" y="0"/>
                </a:moveTo>
                <a:lnTo>
                  <a:pt x="515556" y="0"/>
                </a:lnTo>
                <a:lnTo>
                  <a:pt x="850109" y="0"/>
                </a:lnTo>
                <a:lnTo>
                  <a:pt x="1316468" y="0"/>
                </a:lnTo>
                <a:lnTo>
                  <a:pt x="1596469" y="280001"/>
                </a:lnTo>
                <a:lnTo>
                  <a:pt x="1316468" y="560002"/>
                </a:lnTo>
                <a:lnTo>
                  <a:pt x="990110" y="560002"/>
                </a:lnTo>
                <a:lnTo>
                  <a:pt x="515556" y="560002"/>
                </a:lnTo>
                <a:lnTo>
                  <a:pt x="140000" y="560002"/>
                </a:lnTo>
                <a:close/>
              </a:path>
            </a:pathLst>
          </a:custGeom>
          <a:solidFill>
            <a:schemeClr val="accent1"/>
          </a:solidFill>
        </p:spPr>
        <p:txBody>
          <a:bodyPr/>
          <a:lstStyle/>
          <a:p>
            <a:r>
              <a:rPr kumimoji="1" lang="en-US" altLang="ja-JP" dirty="0" smtClean="0"/>
              <a:t> </a:t>
            </a:r>
            <a:endParaRPr kumimoji="1" lang="ja-JP" altLang="en-US" dirty="0"/>
          </a:p>
        </p:txBody>
      </p:sp>
      <p:sp>
        <p:nvSpPr>
          <p:cNvPr id="29" name="テキスト プレースホルダー 11"/>
          <p:cNvSpPr>
            <a:spLocks noGrp="1"/>
          </p:cNvSpPr>
          <p:nvPr>
            <p:ph type="body" sz="quarter" idx="28" hasCustomPrompt="1"/>
          </p:nvPr>
        </p:nvSpPr>
        <p:spPr>
          <a:xfrm>
            <a:off x="9368231" y="7528765"/>
            <a:ext cx="1080120" cy="540060"/>
          </a:xfrm>
        </p:spPr>
        <p:txBody>
          <a:bodyPr anchor="ctr">
            <a:noAutofit/>
          </a:bodyPr>
          <a:lstStyle>
            <a:lvl1pPr algn="ctr">
              <a:lnSpc>
                <a:spcPct val="120000"/>
              </a:lnSpc>
              <a:defRPr sz="2800">
                <a:solidFill>
                  <a:schemeClr val="bg1"/>
                </a:solidFill>
                <a:latin typeface="+mj-lt"/>
              </a:defRPr>
            </a:lvl1pPr>
          </a:lstStyle>
          <a:p>
            <a:pPr lvl="0"/>
            <a:r>
              <a:rPr lang="en-US" altLang="ja-JP" dirty="0" smtClean="0"/>
              <a:t>00</a:t>
            </a:r>
            <a:endParaRPr lang="en-US" dirty="0"/>
          </a:p>
        </p:txBody>
      </p:sp>
      <p:sp>
        <p:nvSpPr>
          <p:cNvPr id="30" name="テキスト プレースホルダー 11"/>
          <p:cNvSpPr>
            <a:spLocks noGrp="1"/>
          </p:cNvSpPr>
          <p:nvPr>
            <p:ph type="body" sz="quarter" idx="29" hasCustomPrompt="1"/>
          </p:nvPr>
        </p:nvSpPr>
        <p:spPr>
          <a:xfrm>
            <a:off x="10763384" y="7483760"/>
            <a:ext cx="6885765" cy="683654"/>
          </a:xfrm>
        </p:spPr>
        <p:txBody>
          <a:bodyPr anchor="ctr">
            <a:noAutofit/>
          </a:bodyPr>
          <a:lstStyle>
            <a:lvl1pPr algn="l">
              <a:spcBef>
                <a:spcPts val="0"/>
              </a:spcBef>
              <a:defRPr sz="3200" spc="300">
                <a:solidFill>
                  <a:schemeClr val="accent1"/>
                </a:solidFill>
                <a:latin typeface="+mj-lt"/>
              </a:defRPr>
            </a:lvl1pPr>
          </a:lstStyle>
          <a:p>
            <a:pPr lvl="0"/>
            <a:r>
              <a:rPr lang="en-US" altLang="ja-JP" dirty="0" smtClean="0"/>
              <a:t>TEXT HERE</a:t>
            </a:r>
            <a:endParaRPr lang="en-US" dirty="0"/>
          </a:p>
        </p:txBody>
      </p:sp>
      <p:sp>
        <p:nvSpPr>
          <p:cNvPr id="31" name="テキスト プレースホルダー 11"/>
          <p:cNvSpPr>
            <a:spLocks noGrp="1"/>
          </p:cNvSpPr>
          <p:nvPr>
            <p:ph type="body" sz="quarter" idx="30" hasCustomPrompt="1"/>
          </p:nvPr>
        </p:nvSpPr>
        <p:spPr>
          <a:xfrm>
            <a:off x="10943406" y="7978815"/>
            <a:ext cx="6885765" cy="585064"/>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
        <p:nvSpPr>
          <p:cNvPr id="33" name="テキスト プレースホルダー 11"/>
          <p:cNvSpPr>
            <a:spLocks noGrp="1"/>
          </p:cNvSpPr>
          <p:nvPr>
            <p:ph type="body" sz="quarter" idx="31" hasCustomPrompt="1"/>
          </p:nvPr>
        </p:nvSpPr>
        <p:spPr>
          <a:xfrm>
            <a:off x="8783166" y="507985"/>
            <a:ext cx="8865985" cy="1178709"/>
          </a:xfrm>
        </p:spPr>
        <p:txBody>
          <a:bodyPr anchor="b">
            <a:noAutofit/>
          </a:bodyPr>
          <a:lstStyle>
            <a:lvl1pPr algn="l">
              <a:defRPr sz="5400" spc="1500" baseline="0">
                <a:solidFill>
                  <a:schemeClr val="accent1"/>
                </a:solidFill>
                <a:latin typeface="+mj-lt"/>
              </a:defRPr>
            </a:lvl1pPr>
          </a:lstStyle>
          <a:p>
            <a:pPr lvl="0"/>
            <a:r>
              <a:rPr lang="en-US" altLang="ja-JP" dirty="0" smtClean="0"/>
              <a:t>TEXT HERE</a:t>
            </a:r>
            <a:endParaRPr lang="en-US" dirty="0"/>
          </a:p>
        </p:txBody>
      </p:sp>
      <p:sp>
        <p:nvSpPr>
          <p:cNvPr id="34" name="テキスト プレースホルダー 11"/>
          <p:cNvSpPr>
            <a:spLocks noGrp="1"/>
          </p:cNvSpPr>
          <p:nvPr>
            <p:ph type="body" sz="quarter" idx="32" hasCustomPrompt="1"/>
          </p:nvPr>
        </p:nvSpPr>
        <p:spPr>
          <a:xfrm>
            <a:off x="8783165" y="1633110"/>
            <a:ext cx="8865985" cy="1125125"/>
          </a:xfrm>
        </p:spPr>
        <p:txBody>
          <a:bodyPr anchor="t">
            <a:noAutofit/>
          </a:bodyPr>
          <a:lstStyle>
            <a:lvl1pPr algn="l">
              <a:lnSpc>
                <a:spcPct val="120000"/>
              </a:lnSpc>
              <a:defRPr sz="2000">
                <a:solidFill>
                  <a:schemeClr val="tx1"/>
                </a:solidFill>
                <a:latin typeface="+mn-lt"/>
              </a:defRPr>
            </a:lvl1pPr>
          </a:lstStyle>
          <a:p>
            <a:pPr lvl="0"/>
            <a:r>
              <a:rPr lang="en-US" altLang="ja-JP" dirty="0" smtClean="0"/>
              <a:t>Text Here</a:t>
            </a:r>
            <a:endParaRPr lang="en-US" dirty="0"/>
          </a:p>
        </p:txBody>
      </p:sp>
    </p:spTree>
    <p:extLst>
      <p:ext uri="{BB962C8B-B14F-4D97-AF65-F5344CB8AC3E}">
        <p14:creationId xmlns:p14="http://schemas.microsoft.com/office/powerpoint/2010/main" val="297684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 presetClass="entr" presetSubtype="2" decel="100000" fill="hold" grpId="0" nodeType="afterEffect">
                                  <p:stCondLst>
                                    <p:cond delay="0"/>
                                  </p:stCondLst>
                                  <p:iterate type="wd">
                                    <p:tmPct val="10000"/>
                                  </p:iterate>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1+#ppt_w/2"/>
                                          </p:val>
                                        </p:tav>
                                        <p:tav tm="100000">
                                          <p:val>
                                            <p:strVal val="#ppt_x"/>
                                          </p:val>
                                        </p:tav>
                                      </p:tavLst>
                                    </p:anim>
                                    <p:anim calcmode="lin" valueType="num">
                                      <p:cBhvr additive="base">
                                        <p:cTn id="12" dur="500" fill="hold"/>
                                        <p:tgtEl>
                                          <p:spTgt spid="33"/>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1+#ppt_w/2"/>
                                          </p:val>
                                        </p:tav>
                                        <p:tav tm="100000">
                                          <p:val>
                                            <p:strVal val="#ppt_x"/>
                                          </p:val>
                                        </p:tav>
                                      </p:tavLst>
                                    </p:anim>
                                    <p:anim calcmode="lin" valueType="num">
                                      <p:cBhvr additive="base">
                                        <p:cTn id="16" dur="500" fill="hold"/>
                                        <p:tgtEl>
                                          <p:spTgt spid="34"/>
                                        </p:tgtEl>
                                        <p:attrNameLst>
                                          <p:attrName>ppt_y</p:attrName>
                                        </p:attrNameLst>
                                      </p:cBhvr>
                                      <p:tavLst>
                                        <p:tav tm="0">
                                          <p:val>
                                            <p:strVal val="#ppt_y"/>
                                          </p:val>
                                        </p:tav>
                                        <p:tav tm="100000">
                                          <p:val>
                                            <p:strVal val="#ppt_y"/>
                                          </p:val>
                                        </p:tav>
                                      </p:tavLst>
                                    </p:anim>
                                  </p:childTnLst>
                                </p:cTn>
                              </p:par>
                            </p:childTnLst>
                          </p:cTn>
                        </p:par>
                        <p:par>
                          <p:cTn id="17" fill="hold">
                            <p:stCondLst>
                              <p:cond delay="1050"/>
                            </p:stCondLst>
                            <p:childTnLst>
                              <p:par>
                                <p:cTn id="18" presetID="10" presetClass="entr" presetSubtype="0" fill="hold" grpId="0" nodeType="afterEffect">
                                  <p:stCondLst>
                                    <p:cond delay="500"/>
                                  </p:stCondLst>
                                  <p:childTnLst>
                                    <p:set>
                                      <p:cBhvr>
                                        <p:cTn id="19" dur="1" fill="hold">
                                          <p:stCondLst>
                                            <p:cond delay="0"/>
                                          </p:stCondLst>
                                        </p:cTn>
                                        <p:tgtEl>
                                          <p:spTgt spid="16">
                                            <p:txEl>
                                              <p:pRg st="0" end="0"/>
                                            </p:txEl>
                                          </p:spTgt>
                                        </p:tgtEl>
                                        <p:attrNameLst>
                                          <p:attrName>style.visibility</p:attrName>
                                        </p:attrNameLst>
                                      </p:cBhvr>
                                      <p:to>
                                        <p:strVal val="visible"/>
                                      </p:to>
                                    </p:set>
                                    <p:animEffect transition="in" filter="fade">
                                      <p:cBhvr>
                                        <p:cTn id="20" dur="500"/>
                                        <p:tgtEl>
                                          <p:spTgt spid="16">
                                            <p:txEl>
                                              <p:pRg st="0" end="0"/>
                                            </p:txEl>
                                          </p:spTgt>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2" presetClass="entr" presetSubtype="2" decel="100000" fill="hold" grpId="0" nodeType="withEffect">
                                  <p:stCondLst>
                                    <p:cond delay="50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500" fill="hold"/>
                                        <p:tgtEl>
                                          <p:spTgt spid="17"/>
                                        </p:tgtEl>
                                        <p:attrNameLst>
                                          <p:attrName>ppt_x</p:attrName>
                                        </p:attrNameLst>
                                      </p:cBhvr>
                                      <p:tavLst>
                                        <p:tav tm="0">
                                          <p:val>
                                            <p:strVal val="1+#ppt_w/2"/>
                                          </p:val>
                                        </p:tav>
                                        <p:tav tm="100000">
                                          <p:val>
                                            <p:strVal val="#ppt_x"/>
                                          </p:val>
                                        </p:tav>
                                      </p:tavLst>
                                    </p:anim>
                                    <p:anim calcmode="lin" valueType="num">
                                      <p:cBhvr additive="base">
                                        <p:cTn id="27" dur="500" fill="hold"/>
                                        <p:tgtEl>
                                          <p:spTgt spid="17"/>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50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500" fill="hold"/>
                                        <p:tgtEl>
                                          <p:spTgt spid="18"/>
                                        </p:tgtEl>
                                        <p:attrNameLst>
                                          <p:attrName>ppt_x</p:attrName>
                                        </p:attrNameLst>
                                      </p:cBhvr>
                                      <p:tavLst>
                                        <p:tav tm="0">
                                          <p:val>
                                            <p:strVal val="1+#ppt_w/2"/>
                                          </p:val>
                                        </p:tav>
                                        <p:tav tm="100000">
                                          <p:val>
                                            <p:strVal val="#ppt_x"/>
                                          </p:val>
                                        </p:tav>
                                      </p:tavLst>
                                    </p:anim>
                                    <p:anim calcmode="lin" valueType="num">
                                      <p:cBhvr additive="base">
                                        <p:cTn id="31" dur="500" fill="hold"/>
                                        <p:tgtEl>
                                          <p:spTgt spid="18"/>
                                        </p:tgtEl>
                                        <p:attrNameLst>
                                          <p:attrName>ppt_y</p:attrName>
                                        </p:attrNameLst>
                                      </p:cBhvr>
                                      <p:tavLst>
                                        <p:tav tm="0">
                                          <p:val>
                                            <p:strVal val="#ppt_y"/>
                                          </p:val>
                                        </p:tav>
                                        <p:tav tm="100000">
                                          <p:val>
                                            <p:strVal val="#ppt_y"/>
                                          </p:val>
                                        </p:tav>
                                      </p:tavLst>
                                    </p:anim>
                                  </p:childTnLst>
                                </p:cTn>
                              </p:par>
                            </p:childTnLst>
                          </p:cTn>
                        </p:par>
                        <p:par>
                          <p:cTn id="32" fill="hold">
                            <p:stCondLst>
                              <p:cond delay="2050"/>
                            </p:stCondLst>
                            <p:childTnLst>
                              <p:par>
                                <p:cTn id="33" presetID="10" presetClass="entr" presetSubtype="0" fill="hold" grpId="0" nodeType="afterEffect">
                                  <p:stCondLst>
                                    <p:cond delay="500"/>
                                  </p:stCondLst>
                                  <p:childTnLst>
                                    <p:set>
                                      <p:cBhvr>
                                        <p:cTn id="34" dur="1" fill="hold">
                                          <p:stCondLst>
                                            <p:cond delay="0"/>
                                          </p:stCondLst>
                                        </p:cTn>
                                        <p:tgtEl>
                                          <p:spTgt spid="20">
                                            <p:txEl>
                                              <p:pRg st="0" end="0"/>
                                            </p:txEl>
                                          </p:spTgt>
                                        </p:tgtEl>
                                        <p:attrNameLst>
                                          <p:attrName>style.visibility</p:attrName>
                                        </p:attrNameLst>
                                      </p:cBhvr>
                                      <p:to>
                                        <p:strVal val="visible"/>
                                      </p:to>
                                    </p:set>
                                    <p:animEffect transition="in" filter="fade">
                                      <p:cBhvr>
                                        <p:cTn id="35" dur="500"/>
                                        <p:tgtEl>
                                          <p:spTgt spid="20">
                                            <p:txEl>
                                              <p:pRg st="0" end="0"/>
                                            </p:txEl>
                                          </p:spTgt>
                                        </p:tgtEl>
                                      </p:cBhvr>
                                    </p:animEffect>
                                  </p:childTnLst>
                                </p:cTn>
                              </p:par>
                              <p:par>
                                <p:cTn id="36" presetID="10" presetClass="entr" presetSubtype="0" fill="hold" grpId="0" nodeType="withEffect">
                                  <p:stCondLst>
                                    <p:cond delay="50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2" presetClass="entr" presetSubtype="2" decel="100000" fill="hold" grpId="0" nodeType="withEffect">
                                  <p:stCondLst>
                                    <p:cond delay="50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1+#ppt_w/2"/>
                                          </p:val>
                                        </p:tav>
                                        <p:tav tm="100000">
                                          <p:val>
                                            <p:strVal val="#ppt_x"/>
                                          </p:val>
                                        </p:tav>
                                      </p:tavLst>
                                    </p:anim>
                                    <p:anim calcmode="lin" valueType="num">
                                      <p:cBhvr additive="base">
                                        <p:cTn id="42" dur="500" fill="hold"/>
                                        <p:tgtEl>
                                          <p:spTgt spid="21"/>
                                        </p:tgtEl>
                                        <p:attrNameLst>
                                          <p:attrName>ppt_y</p:attrName>
                                        </p:attrNameLst>
                                      </p:cBhvr>
                                      <p:tavLst>
                                        <p:tav tm="0">
                                          <p:val>
                                            <p:strVal val="#ppt_y"/>
                                          </p:val>
                                        </p:tav>
                                        <p:tav tm="100000">
                                          <p:val>
                                            <p:strVal val="#ppt_y"/>
                                          </p:val>
                                        </p:tav>
                                      </p:tavLst>
                                    </p:anim>
                                  </p:childTnLst>
                                </p:cTn>
                              </p:par>
                              <p:par>
                                <p:cTn id="43" presetID="2" presetClass="entr" presetSubtype="2" decel="100000" fill="hold" grpId="0" nodeType="withEffect">
                                  <p:stCondLst>
                                    <p:cond delay="500"/>
                                  </p:stCondLst>
                                  <p:childTnLst>
                                    <p:set>
                                      <p:cBhvr>
                                        <p:cTn id="44" dur="1" fill="hold">
                                          <p:stCondLst>
                                            <p:cond delay="0"/>
                                          </p:stCondLst>
                                        </p:cTn>
                                        <p:tgtEl>
                                          <p:spTgt spid="22"/>
                                        </p:tgtEl>
                                        <p:attrNameLst>
                                          <p:attrName>style.visibility</p:attrName>
                                        </p:attrNameLst>
                                      </p:cBhvr>
                                      <p:to>
                                        <p:strVal val="visible"/>
                                      </p:to>
                                    </p:set>
                                    <p:anim calcmode="lin" valueType="num">
                                      <p:cBhvr additive="base">
                                        <p:cTn id="45" dur="500" fill="hold"/>
                                        <p:tgtEl>
                                          <p:spTgt spid="22"/>
                                        </p:tgtEl>
                                        <p:attrNameLst>
                                          <p:attrName>ppt_x</p:attrName>
                                        </p:attrNameLst>
                                      </p:cBhvr>
                                      <p:tavLst>
                                        <p:tav tm="0">
                                          <p:val>
                                            <p:strVal val="1+#ppt_w/2"/>
                                          </p:val>
                                        </p:tav>
                                        <p:tav tm="100000">
                                          <p:val>
                                            <p:strVal val="#ppt_x"/>
                                          </p:val>
                                        </p:tav>
                                      </p:tavLst>
                                    </p:anim>
                                    <p:anim calcmode="lin" valueType="num">
                                      <p:cBhvr additive="base">
                                        <p:cTn id="46" dur="500" fill="hold"/>
                                        <p:tgtEl>
                                          <p:spTgt spid="22"/>
                                        </p:tgtEl>
                                        <p:attrNameLst>
                                          <p:attrName>ppt_y</p:attrName>
                                        </p:attrNameLst>
                                      </p:cBhvr>
                                      <p:tavLst>
                                        <p:tav tm="0">
                                          <p:val>
                                            <p:strVal val="#ppt_y"/>
                                          </p:val>
                                        </p:tav>
                                        <p:tav tm="100000">
                                          <p:val>
                                            <p:strVal val="#ppt_y"/>
                                          </p:val>
                                        </p:tav>
                                      </p:tavLst>
                                    </p:anim>
                                  </p:childTnLst>
                                </p:cTn>
                              </p:par>
                            </p:childTnLst>
                          </p:cTn>
                        </p:par>
                        <p:par>
                          <p:cTn id="47" fill="hold">
                            <p:stCondLst>
                              <p:cond delay="3050"/>
                            </p:stCondLst>
                            <p:childTnLst>
                              <p:par>
                                <p:cTn id="48" presetID="10" presetClass="entr" presetSubtype="0" fill="hold" grpId="0" nodeType="afterEffect">
                                  <p:stCondLst>
                                    <p:cond delay="500"/>
                                  </p:stCondLst>
                                  <p:childTnLst>
                                    <p:set>
                                      <p:cBhvr>
                                        <p:cTn id="49" dur="1" fill="hold">
                                          <p:stCondLst>
                                            <p:cond delay="0"/>
                                          </p:stCondLst>
                                        </p:cTn>
                                        <p:tgtEl>
                                          <p:spTgt spid="25">
                                            <p:txEl>
                                              <p:pRg st="0" end="0"/>
                                            </p:txEl>
                                          </p:spTgt>
                                        </p:tgtEl>
                                        <p:attrNameLst>
                                          <p:attrName>style.visibility</p:attrName>
                                        </p:attrNameLst>
                                      </p:cBhvr>
                                      <p:to>
                                        <p:strVal val="visible"/>
                                      </p:to>
                                    </p:set>
                                    <p:animEffect transition="in" filter="fade">
                                      <p:cBhvr>
                                        <p:cTn id="50" dur="500"/>
                                        <p:tgtEl>
                                          <p:spTgt spid="25">
                                            <p:txEl>
                                              <p:pRg st="0" end="0"/>
                                            </p:txEl>
                                          </p:spTgt>
                                        </p:tgtEl>
                                      </p:cBhvr>
                                    </p:animEffect>
                                  </p:childTnLst>
                                </p:cTn>
                              </p:par>
                              <p:par>
                                <p:cTn id="51" presetID="10" presetClass="entr" presetSubtype="0" fill="hold" grpId="0" nodeType="withEffect">
                                  <p:stCondLst>
                                    <p:cond delay="50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par>
                                <p:cTn id="54" presetID="2" presetClass="entr" presetSubtype="2" decel="100000" fill="hold" grpId="0" nodeType="withEffect">
                                  <p:stCondLst>
                                    <p:cond delay="50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500" fill="hold"/>
                                        <p:tgtEl>
                                          <p:spTgt spid="26"/>
                                        </p:tgtEl>
                                        <p:attrNameLst>
                                          <p:attrName>ppt_x</p:attrName>
                                        </p:attrNameLst>
                                      </p:cBhvr>
                                      <p:tavLst>
                                        <p:tav tm="0">
                                          <p:val>
                                            <p:strVal val="1+#ppt_w/2"/>
                                          </p:val>
                                        </p:tav>
                                        <p:tav tm="100000">
                                          <p:val>
                                            <p:strVal val="#ppt_x"/>
                                          </p:val>
                                        </p:tav>
                                      </p:tavLst>
                                    </p:anim>
                                    <p:anim calcmode="lin" valueType="num">
                                      <p:cBhvr additive="base">
                                        <p:cTn id="57" dur="500" fill="hold"/>
                                        <p:tgtEl>
                                          <p:spTgt spid="26"/>
                                        </p:tgtEl>
                                        <p:attrNameLst>
                                          <p:attrName>ppt_y</p:attrName>
                                        </p:attrNameLst>
                                      </p:cBhvr>
                                      <p:tavLst>
                                        <p:tav tm="0">
                                          <p:val>
                                            <p:strVal val="#ppt_y"/>
                                          </p:val>
                                        </p:tav>
                                        <p:tav tm="100000">
                                          <p:val>
                                            <p:strVal val="#ppt_y"/>
                                          </p:val>
                                        </p:tav>
                                      </p:tavLst>
                                    </p:anim>
                                  </p:childTnLst>
                                </p:cTn>
                              </p:par>
                              <p:par>
                                <p:cTn id="58" presetID="2" presetClass="entr" presetSubtype="2" decel="100000" fill="hold" grpId="0" nodeType="withEffect">
                                  <p:stCondLst>
                                    <p:cond delay="500"/>
                                  </p:stCondLst>
                                  <p:childTnLst>
                                    <p:set>
                                      <p:cBhvr>
                                        <p:cTn id="59" dur="1" fill="hold">
                                          <p:stCondLst>
                                            <p:cond delay="0"/>
                                          </p:stCondLst>
                                        </p:cTn>
                                        <p:tgtEl>
                                          <p:spTgt spid="27"/>
                                        </p:tgtEl>
                                        <p:attrNameLst>
                                          <p:attrName>style.visibility</p:attrName>
                                        </p:attrNameLst>
                                      </p:cBhvr>
                                      <p:to>
                                        <p:strVal val="visible"/>
                                      </p:to>
                                    </p:set>
                                    <p:anim calcmode="lin" valueType="num">
                                      <p:cBhvr additive="base">
                                        <p:cTn id="60" dur="500" fill="hold"/>
                                        <p:tgtEl>
                                          <p:spTgt spid="27"/>
                                        </p:tgtEl>
                                        <p:attrNameLst>
                                          <p:attrName>ppt_x</p:attrName>
                                        </p:attrNameLst>
                                      </p:cBhvr>
                                      <p:tavLst>
                                        <p:tav tm="0">
                                          <p:val>
                                            <p:strVal val="1+#ppt_w/2"/>
                                          </p:val>
                                        </p:tav>
                                        <p:tav tm="100000">
                                          <p:val>
                                            <p:strVal val="#ppt_x"/>
                                          </p:val>
                                        </p:tav>
                                      </p:tavLst>
                                    </p:anim>
                                    <p:anim calcmode="lin" valueType="num">
                                      <p:cBhvr additive="base">
                                        <p:cTn id="61" dur="500" fill="hold"/>
                                        <p:tgtEl>
                                          <p:spTgt spid="27"/>
                                        </p:tgtEl>
                                        <p:attrNameLst>
                                          <p:attrName>ppt_y</p:attrName>
                                        </p:attrNameLst>
                                      </p:cBhvr>
                                      <p:tavLst>
                                        <p:tav tm="0">
                                          <p:val>
                                            <p:strVal val="#ppt_y"/>
                                          </p:val>
                                        </p:tav>
                                        <p:tav tm="100000">
                                          <p:val>
                                            <p:strVal val="#ppt_y"/>
                                          </p:val>
                                        </p:tav>
                                      </p:tavLst>
                                    </p:anim>
                                  </p:childTnLst>
                                </p:cTn>
                              </p:par>
                            </p:childTnLst>
                          </p:cTn>
                        </p:par>
                        <p:par>
                          <p:cTn id="62" fill="hold">
                            <p:stCondLst>
                              <p:cond delay="4050"/>
                            </p:stCondLst>
                            <p:childTnLst>
                              <p:par>
                                <p:cTn id="63" presetID="10" presetClass="entr" presetSubtype="0" fill="hold" grpId="0" nodeType="afterEffect">
                                  <p:stCondLst>
                                    <p:cond delay="500"/>
                                  </p:stCondLst>
                                  <p:childTnLst>
                                    <p:set>
                                      <p:cBhvr>
                                        <p:cTn id="64" dur="1" fill="hold">
                                          <p:stCondLst>
                                            <p:cond delay="0"/>
                                          </p:stCondLst>
                                        </p:cTn>
                                        <p:tgtEl>
                                          <p:spTgt spid="29">
                                            <p:txEl>
                                              <p:pRg st="0" end="0"/>
                                            </p:txEl>
                                          </p:spTgt>
                                        </p:tgtEl>
                                        <p:attrNameLst>
                                          <p:attrName>style.visibility</p:attrName>
                                        </p:attrNameLst>
                                      </p:cBhvr>
                                      <p:to>
                                        <p:strVal val="visible"/>
                                      </p:to>
                                    </p:set>
                                    <p:animEffect transition="in" filter="fade">
                                      <p:cBhvr>
                                        <p:cTn id="65" dur="500"/>
                                        <p:tgtEl>
                                          <p:spTgt spid="29">
                                            <p:txEl>
                                              <p:pRg st="0" end="0"/>
                                            </p:txEl>
                                          </p:spTgt>
                                        </p:tgtEl>
                                      </p:cBhvr>
                                    </p:animEffect>
                                  </p:childTnLst>
                                </p:cTn>
                              </p:par>
                              <p:par>
                                <p:cTn id="66" presetID="10" presetClass="entr" presetSubtype="0" fill="hold" grpId="0" nodeType="withEffect">
                                  <p:stCondLst>
                                    <p:cond delay="500"/>
                                  </p:stCondLst>
                                  <p:childTnLst>
                                    <p:set>
                                      <p:cBhvr>
                                        <p:cTn id="67" dur="1" fill="hold">
                                          <p:stCondLst>
                                            <p:cond delay="0"/>
                                          </p:stCondLst>
                                        </p:cTn>
                                        <p:tgtEl>
                                          <p:spTgt spid="28"/>
                                        </p:tgtEl>
                                        <p:attrNameLst>
                                          <p:attrName>style.visibility</p:attrName>
                                        </p:attrNameLst>
                                      </p:cBhvr>
                                      <p:to>
                                        <p:strVal val="visible"/>
                                      </p:to>
                                    </p:set>
                                    <p:animEffect transition="in" filter="fade">
                                      <p:cBhvr>
                                        <p:cTn id="68" dur="500"/>
                                        <p:tgtEl>
                                          <p:spTgt spid="28"/>
                                        </p:tgtEl>
                                      </p:cBhvr>
                                    </p:animEffect>
                                  </p:childTnLst>
                                </p:cTn>
                              </p:par>
                              <p:par>
                                <p:cTn id="69" presetID="2" presetClass="entr" presetSubtype="2" decel="100000" fill="hold" grpId="0" nodeType="withEffect">
                                  <p:stCondLst>
                                    <p:cond delay="500"/>
                                  </p:stCondLst>
                                  <p:childTnLst>
                                    <p:set>
                                      <p:cBhvr>
                                        <p:cTn id="70" dur="1" fill="hold">
                                          <p:stCondLst>
                                            <p:cond delay="0"/>
                                          </p:stCondLst>
                                        </p:cTn>
                                        <p:tgtEl>
                                          <p:spTgt spid="30"/>
                                        </p:tgtEl>
                                        <p:attrNameLst>
                                          <p:attrName>style.visibility</p:attrName>
                                        </p:attrNameLst>
                                      </p:cBhvr>
                                      <p:to>
                                        <p:strVal val="visible"/>
                                      </p:to>
                                    </p:set>
                                    <p:anim calcmode="lin" valueType="num">
                                      <p:cBhvr additive="base">
                                        <p:cTn id="71" dur="500" fill="hold"/>
                                        <p:tgtEl>
                                          <p:spTgt spid="30"/>
                                        </p:tgtEl>
                                        <p:attrNameLst>
                                          <p:attrName>ppt_x</p:attrName>
                                        </p:attrNameLst>
                                      </p:cBhvr>
                                      <p:tavLst>
                                        <p:tav tm="0">
                                          <p:val>
                                            <p:strVal val="1+#ppt_w/2"/>
                                          </p:val>
                                        </p:tav>
                                        <p:tav tm="100000">
                                          <p:val>
                                            <p:strVal val="#ppt_x"/>
                                          </p:val>
                                        </p:tav>
                                      </p:tavLst>
                                    </p:anim>
                                    <p:anim calcmode="lin" valueType="num">
                                      <p:cBhvr additive="base">
                                        <p:cTn id="72" dur="500" fill="hold"/>
                                        <p:tgtEl>
                                          <p:spTgt spid="30"/>
                                        </p:tgtEl>
                                        <p:attrNameLst>
                                          <p:attrName>ppt_y</p:attrName>
                                        </p:attrNameLst>
                                      </p:cBhvr>
                                      <p:tavLst>
                                        <p:tav tm="0">
                                          <p:val>
                                            <p:strVal val="#ppt_y"/>
                                          </p:val>
                                        </p:tav>
                                        <p:tav tm="100000">
                                          <p:val>
                                            <p:strVal val="#ppt_y"/>
                                          </p:val>
                                        </p:tav>
                                      </p:tavLst>
                                    </p:anim>
                                  </p:childTnLst>
                                </p:cTn>
                              </p:par>
                              <p:par>
                                <p:cTn id="73" presetID="2" presetClass="entr" presetSubtype="2" decel="100000" fill="hold" grpId="0" nodeType="withEffect">
                                  <p:stCondLst>
                                    <p:cond delay="500"/>
                                  </p:stCondLst>
                                  <p:childTnLst>
                                    <p:set>
                                      <p:cBhvr>
                                        <p:cTn id="74" dur="1" fill="hold">
                                          <p:stCondLst>
                                            <p:cond delay="0"/>
                                          </p:stCondLst>
                                        </p:cTn>
                                        <p:tgtEl>
                                          <p:spTgt spid="31"/>
                                        </p:tgtEl>
                                        <p:attrNameLst>
                                          <p:attrName>style.visibility</p:attrName>
                                        </p:attrNameLst>
                                      </p:cBhvr>
                                      <p:to>
                                        <p:strVal val="visible"/>
                                      </p:to>
                                    </p:set>
                                    <p:anim calcmode="lin" valueType="num">
                                      <p:cBhvr additive="base">
                                        <p:cTn id="75" dur="500" fill="hold"/>
                                        <p:tgtEl>
                                          <p:spTgt spid="31"/>
                                        </p:tgtEl>
                                        <p:attrNameLst>
                                          <p:attrName>ppt_x</p:attrName>
                                        </p:attrNameLst>
                                      </p:cBhvr>
                                      <p:tavLst>
                                        <p:tav tm="0">
                                          <p:val>
                                            <p:strVal val="1+#ppt_w/2"/>
                                          </p:val>
                                        </p:tav>
                                        <p:tav tm="100000">
                                          <p:val>
                                            <p:strVal val="#ppt_x"/>
                                          </p:val>
                                        </p:tav>
                                      </p:tavLst>
                                    </p:anim>
                                    <p:anim calcmode="lin" valueType="num">
                                      <p:cBhvr additive="base">
                                        <p:cTn id="76"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animBg="1"/>
      <p:bldP spid="16" grpId="0" build="p">
        <p:tmplLst>
          <p:tmpl lvl="1">
            <p:tnLst>
              <p:par>
                <p:cTn presetID="10" presetClass="entr" presetSubtype="0" fill="hold" nodeType="after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p:bldP spid="18" grpId="0"/>
      <p:bldP spid="19" grpId="0" animBg="1"/>
      <p:bldP spid="20" grpId="0" build="p">
        <p:tmplLst>
          <p:tmpl lvl="1">
            <p:tnLst>
              <p:par>
                <p:cTn presetID="10" presetClass="entr" presetSubtype="0" fill="hold" nodeType="afterEffect">
                  <p:stCondLst>
                    <p:cond delay="5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bldP spid="22" grpId="0"/>
      <p:bldP spid="24" grpId="0" animBg="1"/>
      <p:bldP spid="25" grpId="0" build="p">
        <p:tmplLst>
          <p:tmpl lvl="1">
            <p:tnLst>
              <p:par>
                <p:cTn presetID="10" presetClass="entr" presetSubtype="0" fill="hold" nodeType="afterEffect">
                  <p:stCondLst>
                    <p:cond delay="5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p:bldP spid="27" grpId="0"/>
      <p:bldP spid="28" grpId="0" animBg="1"/>
      <p:bldP spid="29" grpId="0" build="p">
        <p:tmplLst>
          <p:tmpl lvl="1">
            <p:tnLst>
              <p:par>
                <p:cTn presetID="10" presetClass="entr" presetSubtype="0" fill="hold" nodeType="afterEffect">
                  <p:stCondLst>
                    <p:cond delay="5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bldP spid="31" grpId="0"/>
      <p:bldP spid="33" grpId="0"/>
      <p:bldP spid="34" grpId="0"/>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meline - Start">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cxnSp>
        <p:nvCxnSpPr>
          <p:cNvPr id="8" name="直線コネクタ 7"/>
          <p:cNvCxnSpPr/>
          <p:nvPr userDrawn="1"/>
        </p:nvCxnSpPr>
        <p:spPr>
          <a:xfrm>
            <a:off x="9142412" y="0"/>
            <a:ext cx="1" cy="10287000"/>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 name="円/楕円 9"/>
          <p:cNvSpPr/>
          <p:nvPr userDrawn="1"/>
        </p:nvSpPr>
        <p:spPr>
          <a:xfrm>
            <a:off x="8973504" y="2803240"/>
            <a:ext cx="360040" cy="36004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17" name="グループ化 16"/>
          <p:cNvGrpSpPr/>
          <p:nvPr userDrawn="1"/>
        </p:nvGrpSpPr>
        <p:grpSpPr>
          <a:xfrm>
            <a:off x="9458241" y="2353190"/>
            <a:ext cx="6930769" cy="630070"/>
            <a:chOff x="9458241" y="1768125"/>
            <a:chExt cx="6930769" cy="630070"/>
          </a:xfrm>
        </p:grpSpPr>
        <p:sp>
          <p:nvSpPr>
            <p:cNvPr id="13" name="平行四辺形 12"/>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平行四辺形 11"/>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14" name="テキスト プレースホルダー 11"/>
          <p:cNvSpPr>
            <a:spLocks noGrp="1"/>
          </p:cNvSpPr>
          <p:nvPr>
            <p:ph type="body" sz="quarter" idx="27" hasCustomPrompt="1"/>
          </p:nvPr>
        </p:nvSpPr>
        <p:spPr>
          <a:xfrm>
            <a:off x="10763386" y="2249695"/>
            <a:ext cx="5175575" cy="848975"/>
          </a:xfrm>
        </p:spPr>
        <p:txBody>
          <a:bodyPr anchor="ctr">
            <a:noAutofit/>
          </a:bodyPr>
          <a:lstStyle>
            <a:lvl1pPr algn="l">
              <a:spcBef>
                <a:spcPts val="0"/>
              </a:spcBef>
              <a:defRPr sz="3200" spc="300">
                <a:solidFill>
                  <a:schemeClr val="accent1"/>
                </a:solidFill>
                <a:latin typeface="+mj-lt"/>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28" hasCustomPrompt="1"/>
          </p:nvPr>
        </p:nvSpPr>
        <p:spPr>
          <a:xfrm>
            <a:off x="10718381" y="2983261"/>
            <a:ext cx="5120524" cy="1395154"/>
          </a:xfrm>
        </p:spPr>
        <p:txBody>
          <a:bodyPr anchor="t">
            <a:noAutofit/>
          </a:bodyPr>
          <a:lstStyle>
            <a:lvl1pPr algn="l">
              <a:lnSpc>
                <a:spcPct val="120000"/>
              </a:lnSpc>
              <a:spcBef>
                <a:spcPts val="0"/>
              </a:spcBef>
              <a:defRPr sz="2000">
                <a:solidFill>
                  <a:schemeClr val="tx1"/>
                </a:solidFill>
                <a:latin typeface="+mn-lt"/>
              </a:defRPr>
            </a:lvl1pPr>
          </a:lstStyle>
          <a:p>
            <a:pPr lvl="0"/>
            <a:r>
              <a:rPr lang="en-US" altLang="ja-JP" dirty="0" smtClean="0"/>
              <a:t>Text Here</a:t>
            </a:r>
          </a:p>
          <a:p>
            <a:pPr lvl="0"/>
            <a:endParaRPr lang="en-US" altLang="ja-JP" dirty="0" smtClean="0"/>
          </a:p>
          <a:p>
            <a:pPr lvl="0"/>
            <a:endParaRPr lang="en-US" altLang="ja-JP" dirty="0" smtClean="0"/>
          </a:p>
        </p:txBody>
      </p:sp>
      <p:sp>
        <p:nvSpPr>
          <p:cNvPr id="16" name="円/楕円 15"/>
          <p:cNvSpPr/>
          <p:nvPr userDrawn="1"/>
        </p:nvSpPr>
        <p:spPr>
          <a:xfrm>
            <a:off x="8973504" y="5008485"/>
            <a:ext cx="360040" cy="36004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18" name="グループ化 17"/>
          <p:cNvGrpSpPr/>
          <p:nvPr userDrawn="1"/>
        </p:nvGrpSpPr>
        <p:grpSpPr>
          <a:xfrm rot="10800000" flipV="1">
            <a:off x="1852397" y="4603440"/>
            <a:ext cx="6930769" cy="630070"/>
            <a:chOff x="9458241" y="1768125"/>
            <a:chExt cx="6930769" cy="630070"/>
          </a:xfrm>
        </p:grpSpPr>
        <p:sp>
          <p:nvSpPr>
            <p:cNvPr id="19" name="平行四辺形 18"/>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0" name="平行四辺形 19"/>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21" name="テキスト プレースホルダー 11"/>
          <p:cNvSpPr>
            <a:spLocks noGrp="1"/>
          </p:cNvSpPr>
          <p:nvPr>
            <p:ph type="body" sz="quarter" idx="29" hasCustomPrompt="1"/>
          </p:nvPr>
        </p:nvSpPr>
        <p:spPr>
          <a:xfrm>
            <a:off x="2257442" y="4513430"/>
            <a:ext cx="5175575" cy="848975"/>
          </a:xfrm>
        </p:spPr>
        <p:txBody>
          <a:bodyPr anchor="ctr">
            <a:noAutofit/>
          </a:bodyPr>
          <a:lstStyle>
            <a:lvl1pPr algn="r">
              <a:spcBef>
                <a:spcPts val="0"/>
              </a:spcBef>
              <a:defRPr sz="3200" spc="300">
                <a:solidFill>
                  <a:schemeClr val="accent1"/>
                </a:solidFill>
                <a:latin typeface="+mj-lt"/>
              </a:defRPr>
            </a:lvl1pPr>
          </a:lstStyle>
          <a:p>
            <a:pPr lvl="0"/>
            <a:r>
              <a:rPr lang="en-US" altLang="ja-JP" dirty="0" smtClean="0"/>
              <a:t>TEXT HERE</a:t>
            </a:r>
            <a:endParaRPr lang="en-US" dirty="0"/>
          </a:p>
        </p:txBody>
      </p:sp>
      <p:sp>
        <p:nvSpPr>
          <p:cNvPr id="22" name="テキスト プレースホルダー 11"/>
          <p:cNvSpPr>
            <a:spLocks noGrp="1"/>
          </p:cNvSpPr>
          <p:nvPr>
            <p:ph type="body" sz="quarter" idx="30" hasCustomPrompt="1"/>
          </p:nvPr>
        </p:nvSpPr>
        <p:spPr>
          <a:xfrm>
            <a:off x="2302447" y="5246996"/>
            <a:ext cx="5085564" cy="1395154"/>
          </a:xfrm>
        </p:spPr>
        <p:txBody>
          <a:bodyPr anchor="t">
            <a:noAutofit/>
          </a:bodyPr>
          <a:lstStyle>
            <a:lvl1pPr algn="l">
              <a:lnSpc>
                <a:spcPct val="120000"/>
              </a:lnSpc>
              <a:spcBef>
                <a:spcPts val="0"/>
              </a:spcBef>
              <a:defRPr sz="2000">
                <a:solidFill>
                  <a:schemeClr val="tx1"/>
                </a:solidFill>
                <a:latin typeface="+mn-lt"/>
              </a:defRPr>
            </a:lvl1pPr>
          </a:lstStyle>
          <a:p>
            <a:pPr lvl="0"/>
            <a:r>
              <a:rPr lang="en-US" altLang="ja-JP" dirty="0" smtClean="0"/>
              <a:t>Text Here</a:t>
            </a:r>
          </a:p>
          <a:p>
            <a:pPr lvl="0"/>
            <a:endParaRPr lang="en-US" altLang="ja-JP" dirty="0" smtClean="0"/>
          </a:p>
          <a:p>
            <a:pPr lvl="0"/>
            <a:endParaRPr lang="en-US" altLang="ja-JP" dirty="0" smtClean="0"/>
          </a:p>
        </p:txBody>
      </p:sp>
      <p:sp>
        <p:nvSpPr>
          <p:cNvPr id="23" name="円/楕円 22"/>
          <p:cNvSpPr/>
          <p:nvPr userDrawn="1"/>
        </p:nvSpPr>
        <p:spPr>
          <a:xfrm>
            <a:off x="8973504" y="7123720"/>
            <a:ext cx="360040" cy="36004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24" name="グループ化 23"/>
          <p:cNvGrpSpPr/>
          <p:nvPr userDrawn="1"/>
        </p:nvGrpSpPr>
        <p:grpSpPr>
          <a:xfrm>
            <a:off x="9458241" y="6673670"/>
            <a:ext cx="6930769" cy="630070"/>
            <a:chOff x="9458241" y="1768125"/>
            <a:chExt cx="6930769" cy="630070"/>
          </a:xfrm>
        </p:grpSpPr>
        <p:sp>
          <p:nvSpPr>
            <p:cNvPr id="25" name="平行四辺形 24"/>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平行四辺形 25"/>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27" name="テキスト プレースホルダー 11"/>
          <p:cNvSpPr>
            <a:spLocks noGrp="1"/>
          </p:cNvSpPr>
          <p:nvPr>
            <p:ph type="body" sz="quarter" idx="31" hasCustomPrompt="1"/>
          </p:nvPr>
        </p:nvSpPr>
        <p:spPr>
          <a:xfrm>
            <a:off x="10763386" y="6570175"/>
            <a:ext cx="5175575" cy="848975"/>
          </a:xfrm>
        </p:spPr>
        <p:txBody>
          <a:bodyPr anchor="ctr">
            <a:noAutofit/>
          </a:bodyPr>
          <a:lstStyle>
            <a:lvl1pPr algn="l">
              <a:spcBef>
                <a:spcPts val="0"/>
              </a:spcBef>
              <a:defRPr sz="3200" spc="300">
                <a:solidFill>
                  <a:schemeClr val="accent1"/>
                </a:solidFill>
                <a:latin typeface="+mj-lt"/>
              </a:defRPr>
            </a:lvl1pPr>
          </a:lstStyle>
          <a:p>
            <a:pPr lvl="0"/>
            <a:r>
              <a:rPr lang="en-US" altLang="ja-JP" dirty="0" smtClean="0"/>
              <a:t>TEXT HERE</a:t>
            </a:r>
            <a:endParaRPr lang="en-US" dirty="0"/>
          </a:p>
        </p:txBody>
      </p:sp>
      <p:sp>
        <p:nvSpPr>
          <p:cNvPr id="28" name="テキスト プレースホルダー 11"/>
          <p:cNvSpPr>
            <a:spLocks noGrp="1"/>
          </p:cNvSpPr>
          <p:nvPr>
            <p:ph type="body" sz="quarter" idx="32" hasCustomPrompt="1"/>
          </p:nvPr>
        </p:nvSpPr>
        <p:spPr>
          <a:xfrm>
            <a:off x="10718381" y="7303741"/>
            <a:ext cx="5120524" cy="1395154"/>
          </a:xfrm>
        </p:spPr>
        <p:txBody>
          <a:bodyPr anchor="t">
            <a:noAutofit/>
          </a:bodyPr>
          <a:lstStyle>
            <a:lvl1pPr algn="l">
              <a:lnSpc>
                <a:spcPct val="120000"/>
              </a:lnSpc>
              <a:spcBef>
                <a:spcPts val="0"/>
              </a:spcBef>
              <a:defRPr sz="2000">
                <a:solidFill>
                  <a:schemeClr val="tx1"/>
                </a:solidFill>
                <a:latin typeface="+mn-lt"/>
              </a:defRPr>
            </a:lvl1pPr>
          </a:lstStyle>
          <a:p>
            <a:pPr lvl="0"/>
            <a:r>
              <a:rPr lang="en-US" altLang="ja-JP" dirty="0" smtClean="0"/>
              <a:t>Text Here</a:t>
            </a:r>
          </a:p>
          <a:p>
            <a:pPr lvl="0"/>
            <a:endParaRPr lang="en-US" altLang="ja-JP" dirty="0" smtClean="0"/>
          </a:p>
          <a:p>
            <a:pPr lvl="0"/>
            <a:endParaRPr lang="en-US" altLang="ja-JP" dirty="0" smtClean="0"/>
          </a:p>
        </p:txBody>
      </p:sp>
      <p:sp>
        <p:nvSpPr>
          <p:cNvPr id="29" name="テキスト プレースホルダー 11"/>
          <p:cNvSpPr>
            <a:spLocks noGrp="1"/>
          </p:cNvSpPr>
          <p:nvPr>
            <p:ph type="body" sz="quarter" idx="14" hasCustomPrompt="1"/>
          </p:nvPr>
        </p:nvSpPr>
        <p:spPr>
          <a:xfrm>
            <a:off x="637261" y="372970"/>
            <a:ext cx="7045907" cy="1358729"/>
          </a:xfrm>
        </p:spPr>
        <p:txBody>
          <a:bodyPr anchor="b">
            <a:noAutofit/>
          </a:bodyPr>
          <a:lstStyle>
            <a:lvl1pPr algn="l">
              <a:spcBef>
                <a:spcPts val="0"/>
              </a:spcBef>
              <a:defRPr sz="5400" spc="1500" baseline="0">
                <a:solidFill>
                  <a:schemeClr val="accent1"/>
                </a:solidFill>
                <a:latin typeface="+mj-lt"/>
              </a:defRPr>
            </a:lvl1pPr>
          </a:lstStyle>
          <a:p>
            <a:pPr lvl="0"/>
            <a:r>
              <a:rPr lang="en-US" altLang="ja-JP" dirty="0" smtClean="0"/>
              <a:t>TEXT HERE</a:t>
            </a:r>
            <a:endParaRPr lang="en-US" dirty="0"/>
          </a:p>
        </p:txBody>
      </p:sp>
      <p:sp>
        <p:nvSpPr>
          <p:cNvPr id="30" name="テキスト プレースホルダー 11"/>
          <p:cNvSpPr>
            <a:spLocks noGrp="1"/>
          </p:cNvSpPr>
          <p:nvPr>
            <p:ph type="body" sz="quarter" idx="15" hasCustomPrompt="1"/>
          </p:nvPr>
        </p:nvSpPr>
        <p:spPr>
          <a:xfrm>
            <a:off x="637261" y="1768125"/>
            <a:ext cx="7045907" cy="2250250"/>
          </a:xfrm>
        </p:spPr>
        <p:txBody>
          <a:bodyPr anchor="t">
            <a:noAutofit/>
          </a:bodyPr>
          <a:lstStyle>
            <a:lvl1pPr algn="l">
              <a:lnSpc>
                <a:spcPct val="120000"/>
              </a:lnSpc>
              <a:defRPr sz="2400">
                <a:solidFill>
                  <a:schemeClr val="tx1"/>
                </a:solidFill>
                <a:latin typeface="+mn-lt"/>
              </a:defRPr>
            </a:lvl1pPr>
          </a:lstStyle>
          <a:p>
            <a:pPr lvl="0"/>
            <a:r>
              <a:rPr lang="en-US" altLang="ja-JP" dirty="0" smtClean="0"/>
              <a:t>Text Here</a:t>
            </a:r>
            <a:endParaRPr lang="en-US" dirty="0"/>
          </a:p>
        </p:txBody>
      </p:sp>
      <p:cxnSp>
        <p:nvCxnSpPr>
          <p:cNvPr id="31" name="直線コネクタ 30"/>
          <p:cNvCxnSpPr/>
          <p:nvPr userDrawn="1"/>
        </p:nvCxnSpPr>
        <p:spPr>
          <a:xfrm>
            <a:off x="0" y="1678115"/>
            <a:ext cx="7793056"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円/楕円 32"/>
          <p:cNvSpPr/>
          <p:nvPr userDrawn="1"/>
        </p:nvSpPr>
        <p:spPr>
          <a:xfrm>
            <a:off x="8714865" y="8833910"/>
            <a:ext cx="855095" cy="855095"/>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テキスト プレースホルダー 11"/>
          <p:cNvSpPr>
            <a:spLocks noGrp="1"/>
          </p:cNvSpPr>
          <p:nvPr>
            <p:ph type="body" sz="quarter" idx="33" hasCustomPrompt="1"/>
          </p:nvPr>
        </p:nvSpPr>
        <p:spPr>
          <a:xfrm>
            <a:off x="8558141" y="8949482"/>
            <a:ext cx="1170130" cy="623950"/>
          </a:xfrm>
        </p:spPr>
        <p:txBody>
          <a:bodyPr anchor="ctr">
            <a:noAutofit/>
          </a:bodyPr>
          <a:lstStyle>
            <a:lvl1pPr algn="ctr">
              <a:spcBef>
                <a:spcPts val="0"/>
              </a:spcBef>
              <a:defRPr sz="2400" spc="0">
                <a:solidFill>
                  <a:schemeClr val="bg1"/>
                </a:solidFill>
                <a:latin typeface="+mj-lt"/>
              </a:defRPr>
            </a:lvl1pPr>
          </a:lstStyle>
          <a:p>
            <a:pPr lvl="0"/>
            <a:r>
              <a:rPr lang="en-US" altLang="ja-JP" dirty="0" smtClean="0"/>
              <a:t>0000</a:t>
            </a:r>
            <a:endParaRPr lang="en-US" dirty="0"/>
          </a:p>
        </p:txBody>
      </p:sp>
      <p:sp>
        <p:nvSpPr>
          <p:cNvPr id="5" name="円/楕円 4"/>
          <p:cNvSpPr/>
          <p:nvPr userDrawn="1"/>
        </p:nvSpPr>
        <p:spPr>
          <a:xfrm>
            <a:off x="8714865" y="507985"/>
            <a:ext cx="855095" cy="855095"/>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テキスト プレースホルダー 11"/>
          <p:cNvSpPr>
            <a:spLocks noGrp="1"/>
          </p:cNvSpPr>
          <p:nvPr>
            <p:ph type="body" sz="quarter" idx="26" hasCustomPrompt="1"/>
          </p:nvPr>
        </p:nvSpPr>
        <p:spPr>
          <a:xfrm>
            <a:off x="8558141" y="623557"/>
            <a:ext cx="1170130" cy="623950"/>
          </a:xfrm>
        </p:spPr>
        <p:txBody>
          <a:bodyPr anchor="ctr">
            <a:noAutofit/>
          </a:bodyPr>
          <a:lstStyle>
            <a:lvl1pPr algn="ctr">
              <a:spcBef>
                <a:spcPts val="0"/>
              </a:spcBef>
              <a:defRPr sz="2400" spc="0">
                <a:solidFill>
                  <a:schemeClr val="bg1"/>
                </a:solidFill>
                <a:latin typeface="+mj-lt"/>
              </a:defRPr>
            </a:lvl1pPr>
          </a:lstStyle>
          <a:p>
            <a:pPr lvl="0"/>
            <a:r>
              <a:rPr lang="en-US" altLang="ja-JP" dirty="0" smtClean="0"/>
              <a:t>0000</a:t>
            </a:r>
            <a:endParaRPr lang="en-US" dirty="0"/>
          </a:p>
        </p:txBody>
      </p:sp>
    </p:spTree>
    <p:extLst>
      <p:ext uri="{BB962C8B-B14F-4D97-AF65-F5344CB8AC3E}">
        <p14:creationId xmlns:p14="http://schemas.microsoft.com/office/powerpoint/2010/main" val="3470631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wd">
                                    <p:tmPct val="10000"/>
                                  </p:iterate>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
                                        <p:tgtEl>
                                          <p:spTgt spid="31"/>
                                        </p:tgtEl>
                                      </p:cBhvr>
                                    </p:animEffect>
                                  </p:childTnLst>
                                </p:cTn>
                              </p:par>
                            </p:childTnLst>
                          </p:cTn>
                        </p:par>
                        <p:par>
                          <p:cTn id="12" fill="hold">
                            <p:stCondLst>
                              <p:cond delay="550"/>
                            </p:stCondLst>
                            <p:childTnLst>
                              <p:par>
                                <p:cTn id="13" presetID="2" presetClass="entr" presetSubtype="8" decel="10000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0-#ppt_w/2"/>
                                          </p:val>
                                        </p:tav>
                                        <p:tav tm="100000">
                                          <p:val>
                                            <p:strVal val="#ppt_x"/>
                                          </p:val>
                                        </p:tav>
                                      </p:tavLst>
                                    </p:anim>
                                    <p:anim calcmode="lin" valueType="num">
                                      <p:cBhvr additive="base">
                                        <p:cTn id="16" dur="500" fill="hold"/>
                                        <p:tgtEl>
                                          <p:spTgt spid="30"/>
                                        </p:tgtEl>
                                        <p:attrNameLst>
                                          <p:attrName>ppt_y</p:attrName>
                                        </p:attrNameLst>
                                      </p:cBhvr>
                                      <p:tavLst>
                                        <p:tav tm="0">
                                          <p:val>
                                            <p:strVal val="#ppt_y"/>
                                          </p:val>
                                        </p:tav>
                                        <p:tav tm="100000">
                                          <p:val>
                                            <p:strVal val="#ppt_y"/>
                                          </p:val>
                                        </p:tav>
                                      </p:tavLst>
                                    </p:anim>
                                  </p:childTnLst>
                                </p:cTn>
                              </p:par>
                            </p:childTnLst>
                          </p:cTn>
                        </p:par>
                        <p:par>
                          <p:cTn id="17" fill="hold">
                            <p:stCondLst>
                              <p:cond delay="1050"/>
                            </p:stCondLst>
                            <p:childTnLst>
                              <p:par>
                                <p:cTn id="18" presetID="22" presetClass="entr" presetSubtype="1"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up)">
                                      <p:cBhvr>
                                        <p:cTn id="20" dur="750"/>
                                        <p:tgtEl>
                                          <p:spTgt spid="8"/>
                                        </p:tgtEl>
                                      </p:cBhvr>
                                    </p:animEffect>
                                  </p:childTnLst>
                                </p:cTn>
                              </p:par>
                            </p:childTnLst>
                          </p:cTn>
                        </p:par>
                        <p:par>
                          <p:cTn id="21" fill="hold">
                            <p:stCondLst>
                              <p:cond delay="1800"/>
                            </p:stCondLst>
                            <p:childTnLst>
                              <p:par>
                                <p:cTn id="22" presetID="10"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fade">
                                      <p:cBhvr>
                                        <p:cTn id="27" dur="500"/>
                                        <p:tgtEl>
                                          <p:spTgt spid="6">
                                            <p:txEl>
                                              <p:pRg st="0" end="0"/>
                                            </p:txEl>
                                          </p:spTgt>
                                        </p:tgtEl>
                                      </p:cBhvr>
                                    </p:animEffect>
                                  </p:childTnLst>
                                </p:cTn>
                              </p:par>
                            </p:childTnLst>
                          </p:cTn>
                        </p:par>
                        <p:par>
                          <p:cTn id="28" fill="hold">
                            <p:stCondLst>
                              <p:cond delay="2300"/>
                            </p:stCondLst>
                            <p:childTnLst>
                              <p:par>
                                <p:cTn id="29" presetID="2" presetClass="entr" presetSubtype="1" decel="10000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0-#ppt_h/2"/>
                                          </p:val>
                                        </p:tav>
                                        <p:tav tm="100000">
                                          <p:val>
                                            <p:strVal val="#ppt_y"/>
                                          </p:val>
                                        </p:tav>
                                      </p:tavLst>
                                    </p:anim>
                                  </p:childTnLst>
                                </p:cTn>
                              </p:par>
                              <p:par>
                                <p:cTn id="33" presetID="2" presetClass="entr" presetSubtype="2" decel="10000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1+#ppt_w/2"/>
                                          </p:val>
                                        </p:tav>
                                        <p:tav tm="100000">
                                          <p:val>
                                            <p:strVal val="#ppt_x"/>
                                          </p:val>
                                        </p:tav>
                                      </p:tavLst>
                                    </p:anim>
                                    <p:anim calcmode="lin" valueType="num">
                                      <p:cBhvr additive="base">
                                        <p:cTn id="36" dur="500" fill="hold"/>
                                        <p:tgtEl>
                                          <p:spTgt spid="17"/>
                                        </p:tgtEl>
                                        <p:attrNameLst>
                                          <p:attrName>ppt_y</p:attrName>
                                        </p:attrNameLst>
                                      </p:cBhvr>
                                      <p:tavLst>
                                        <p:tav tm="0">
                                          <p:val>
                                            <p:strVal val="#ppt_y"/>
                                          </p:val>
                                        </p:tav>
                                        <p:tav tm="100000">
                                          <p:val>
                                            <p:strVal val="#ppt_y"/>
                                          </p:val>
                                        </p:tav>
                                      </p:tavLst>
                                    </p:anim>
                                  </p:childTnLst>
                                </p:cTn>
                              </p:par>
                              <p:par>
                                <p:cTn id="37" presetID="2" presetClass="entr" presetSubtype="2" decel="100000" fill="hold" grpId="0" nodeType="withEffect">
                                  <p:stCondLst>
                                    <p:cond delay="0"/>
                                  </p:stCondLst>
                                  <p:childTnLst>
                                    <p:set>
                                      <p:cBhvr>
                                        <p:cTn id="38" dur="1" fill="hold">
                                          <p:stCondLst>
                                            <p:cond delay="0"/>
                                          </p:stCondLst>
                                        </p:cTn>
                                        <p:tgtEl>
                                          <p:spTgt spid="14">
                                            <p:txEl>
                                              <p:pRg st="0" end="0"/>
                                            </p:txEl>
                                          </p:spTgt>
                                        </p:tgtEl>
                                        <p:attrNameLst>
                                          <p:attrName>style.visibility</p:attrName>
                                        </p:attrNameLst>
                                      </p:cBhvr>
                                      <p:to>
                                        <p:strVal val="visible"/>
                                      </p:to>
                                    </p:set>
                                    <p:anim calcmode="lin" valueType="num">
                                      <p:cBhvr additive="base">
                                        <p:cTn id="39"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14">
                                            <p:txEl>
                                              <p:pRg st="0" end="0"/>
                                            </p:txEl>
                                          </p:spTgt>
                                        </p:tgtEl>
                                        <p:attrNameLst>
                                          <p:attrName>ppt_y</p:attrName>
                                        </p:attrNameLst>
                                      </p:cBhvr>
                                      <p:tavLst>
                                        <p:tav tm="0">
                                          <p:val>
                                            <p:strVal val="#ppt_y"/>
                                          </p:val>
                                        </p:tav>
                                        <p:tav tm="100000">
                                          <p:val>
                                            <p:strVal val="#ppt_y"/>
                                          </p:val>
                                        </p:tav>
                                      </p:tavLst>
                                    </p:anim>
                                  </p:childTnLst>
                                </p:cTn>
                              </p:par>
                              <p:par>
                                <p:cTn id="41" presetID="2" presetClass="entr" presetSubtype="2" decel="10000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1+#ppt_w/2"/>
                                          </p:val>
                                        </p:tav>
                                        <p:tav tm="100000">
                                          <p:val>
                                            <p:strVal val="#ppt_x"/>
                                          </p:val>
                                        </p:tav>
                                      </p:tavLst>
                                    </p:anim>
                                    <p:anim calcmode="lin" valueType="num">
                                      <p:cBhvr additive="base">
                                        <p:cTn id="44" dur="500" fill="hold"/>
                                        <p:tgtEl>
                                          <p:spTgt spid="15"/>
                                        </p:tgtEl>
                                        <p:attrNameLst>
                                          <p:attrName>ppt_y</p:attrName>
                                        </p:attrNameLst>
                                      </p:cBhvr>
                                      <p:tavLst>
                                        <p:tav tm="0">
                                          <p:val>
                                            <p:strVal val="#ppt_y"/>
                                          </p:val>
                                        </p:tav>
                                        <p:tav tm="100000">
                                          <p:val>
                                            <p:strVal val="#ppt_y"/>
                                          </p:val>
                                        </p:tav>
                                      </p:tavLst>
                                    </p:anim>
                                  </p:childTnLst>
                                </p:cTn>
                              </p:par>
                            </p:childTnLst>
                          </p:cTn>
                        </p:par>
                        <p:par>
                          <p:cTn id="45" fill="hold">
                            <p:stCondLst>
                              <p:cond delay="2800"/>
                            </p:stCondLst>
                            <p:childTnLst>
                              <p:par>
                                <p:cTn id="46" presetID="2" presetClass="entr" presetSubtype="1" decel="100000" fill="hold" grpId="0" nodeType="afterEffect">
                                  <p:stCondLst>
                                    <p:cond delay="500"/>
                                  </p:stCondLst>
                                  <p:childTnLst>
                                    <p:set>
                                      <p:cBhvr>
                                        <p:cTn id="47" dur="1" fill="hold">
                                          <p:stCondLst>
                                            <p:cond delay="0"/>
                                          </p:stCondLst>
                                        </p:cTn>
                                        <p:tgtEl>
                                          <p:spTgt spid="16"/>
                                        </p:tgtEl>
                                        <p:attrNameLst>
                                          <p:attrName>style.visibility</p:attrName>
                                        </p:attrNameLst>
                                      </p:cBhvr>
                                      <p:to>
                                        <p:strVal val="visible"/>
                                      </p:to>
                                    </p:set>
                                    <p:anim calcmode="lin" valueType="num">
                                      <p:cBhvr additive="base">
                                        <p:cTn id="48" dur="500" fill="hold"/>
                                        <p:tgtEl>
                                          <p:spTgt spid="16"/>
                                        </p:tgtEl>
                                        <p:attrNameLst>
                                          <p:attrName>ppt_x</p:attrName>
                                        </p:attrNameLst>
                                      </p:cBhvr>
                                      <p:tavLst>
                                        <p:tav tm="0">
                                          <p:val>
                                            <p:strVal val="#ppt_x"/>
                                          </p:val>
                                        </p:tav>
                                        <p:tav tm="100000">
                                          <p:val>
                                            <p:strVal val="#ppt_x"/>
                                          </p:val>
                                        </p:tav>
                                      </p:tavLst>
                                    </p:anim>
                                    <p:anim calcmode="lin" valueType="num">
                                      <p:cBhvr additive="base">
                                        <p:cTn id="49" dur="500" fill="hold"/>
                                        <p:tgtEl>
                                          <p:spTgt spid="16"/>
                                        </p:tgtEl>
                                        <p:attrNameLst>
                                          <p:attrName>ppt_y</p:attrName>
                                        </p:attrNameLst>
                                      </p:cBhvr>
                                      <p:tavLst>
                                        <p:tav tm="0">
                                          <p:val>
                                            <p:strVal val="0-#ppt_h/2"/>
                                          </p:val>
                                        </p:tav>
                                        <p:tav tm="100000">
                                          <p:val>
                                            <p:strVal val="#ppt_y"/>
                                          </p:val>
                                        </p:tav>
                                      </p:tavLst>
                                    </p:anim>
                                  </p:childTnLst>
                                </p:cTn>
                              </p:par>
                              <p:par>
                                <p:cTn id="50" presetID="2" presetClass="entr" presetSubtype="8" decel="100000" fill="hold" nodeType="withEffect">
                                  <p:stCondLst>
                                    <p:cond delay="500"/>
                                  </p:stCondLst>
                                  <p:childTnLst>
                                    <p:set>
                                      <p:cBhvr>
                                        <p:cTn id="51" dur="1" fill="hold">
                                          <p:stCondLst>
                                            <p:cond delay="0"/>
                                          </p:stCondLst>
                                        </p:cTn>
                                        <p:tgtEl>
                                          <p:spTgt spid="18"/>
                                        </p:tgtEl>
                                        <p:attrNameLst>
                                          <p:attrName>style.visibility</p:attrName>
                                        </p:attrNameLst>
                                      </p:cBhvr>
                                      <p:to>
                                        <p:strVal val="visible"/>
                                      </p:to>
                                    </p:set>
                                    <p:anim calcmode="lin" valueType="num">
                                      <p:cBhvr additive="base">
                                        <p:cTn id="52" dur="500" fill="hold"/>
                                        <p:tgtEl>
                                          <p:spTgt spid="18"/>
                                        </p:tgtEl>
                                        <p:attrNameLst>
                                          <p:attrName>ppt_x</p:attrName>
                                        </p:attrNameLst>
                                      </p:cBhvr>
                                      <p:tavLst>
                                        <p:tav tm="0">
                                          <p:val>
                                            <p:strVal val="0-#ppt_w/2"/>
                                          </p:val>
                                        </p:tav>
                                        <p:tav tm="100000">
                                          <p:val>
                                            <p:strVal val="#ppt_x"/>
                                          </p:val>
                                        </p:tav>
                                      </p:tavLst>
                                    </p:anim>
                                    <p:anim calcmode="lin" valueType="num">
                                      <p:cBhvr additive="base">
                                        <p:cTn id="53" dur="500" fill="hold"/>
                                        <p:tgtEl>
                                          <p:spTgt spid="18"/>
                                        </p:tgtEl>
                                        <p:attrNameLst>
                                          <p:attrName>ppt_y</p:attrName>
                                        </p:attrNameLst>
                                      </p:cBhvr>
                                      <p:tavLst>
                                        <p:tav tm="0">
                                          <p:val>
                                            <p:strVal val="#ppt_y"/>
                                          </p:val>
                                        </p:tav>
                                        <p:tav tm="100000">
                                          <p:val>
                                            <p:strVal val="#ppt_y"/>
                                          </p:val>
                                        </p:tav>
                                      </p:tavLst>
                                    </p:anim>
                                  </p:childTnLst>
                                </p:cTn>
                              </p:par>
                              <p:par>
                                <p:cTn id="54" presetID="2" presetClass="entr" presetSubtype="8" decel="100000" fill="hold" grpId="0" nodeType="withEffect">
                                  <p:stCondLst>
                                    <p:cond delay="50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additive="base">
                                        <p:cTn id="56"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57" dur="500" fill="hold"/>
                                        <p:tgtEl>
                                          <p:spTgt spid="21">
                                            <p:txEl>
                                              <p:pRg st="0" end="0"/>
                                            </p:txEl>
                                          </p:spTgt>
                                        </p:tgtEl>
                                        <p:attrNameLst>
                                          <p:attrName>ppt_y</p:attrName>
                                        </p:attrNameLst>
                                      </p:cBhvr>
                                      <p:tavLst>
                                        <p:tav tm="0">
                                          <p:val>
                                            <p:strVal val="#ppt_y"/>
                                          </p:val>
                                        </p:tav>
                                        <p:tav tm="100000">
                                          <p:val>
                                            <p:strVal val="#ppt_y"/>
                                          </p:val>
                                        </p:tav>
                                      </p:tavLst>
                                    </p:anim>
                                  </p:childTnLst>
                                </p:cTn>
                              </p:par>
                              <p:par>
                                <p:cTn id="58" presetID="2" presetClass="entr" presetSubtype="8" decel="100000" fill="hold" grpId="0" nodeType="withEffect">
                                  <p:stCondLst>
                                    <p:cond delay="500"/>
                                  </p:stCondLst>
                                  <p:childTnLst>
                                    <p:set>
                                      <p:cBhvr>
                                        <p:cTn id="59" dur="1" fill="hold">
                                          <p:stCondLst>
                                            <p:cond delay="0"/>
                                          </p:stCondLst>
                                        </p:cTn>
                                        <p:tgtEl>
                                          <p:spTgt spid="22"/>
                                        </p:tgtEl>
                                        <p:attrNameLst>
                                          <p:attrName>style.visibility</p:attrName>
                                        </p:attrNameLst>
                                      </p:cBhvr>
                                      <p:to>
                                        <p:strVal val="visible"/>
                                      </p:to>
                                    </p:set>
                                    <p:anim calcmode="lin" valueType="num">
                                      <p:cBhvr additive="base">
                                        <p:cTn id="60" dur="500" fill="hold"/>
                                        <p:tgtEl>
                                          <p:spTgt spid="22"/>
                                        </p:tgtEl>
                                        <p:attrNameLst>
                                          <p:attrName>ppt_x</p:attrName>
                                        </p:attrNameLst>
                                      </p:cBhvr>
                                      <p:tavLst>
                                        <p:tav tm="0">
                                          <p:val>
                                            <p:strVal val="0-#ppt_w/2"/>
                                          </p:val>
                                        </p:tav>
                                        <p:tav tm="100000">
                                          <p:val>
                                            <p:strVal val="#ppt_x"/>
                                          </p:val>
                                        </p:tav>
                                      </p:tavLst>
                                    </p:anim>
                                    <p:anim calcmode="lin" valueType="num">
                                      <p:cBhvr additive="base">
                                        <p:cTn id="61" dur="500" fill="hold"/>
                                        <p:tgtEl>
                                          <p:spTgt spid="22"/>
                                        </p:tgtEl>
                                        <p:attrNameLst>
                                          <p:attrName>ppt_y</p:attrName>
                                        </p:attrNameLst>
                                      </p:cBhvr>
                                      <p:tavLst>
                                        <p:tav tm="0">
                                          <p:val>
                                            <p:strVal val="#ppt_y"/>
                                          </p:val>
                                        </p:tav>
                                        <p:tav tm="100000">
                                          <p:val>
                                            <p:strVal val="#ppt_y"/>
                                          </p:val>
                                        </p:tav>
                                      </p:tavLst>
                                    </p:anim>
                                  </p:childTnLst>
                                </p:cTn>
                              </p:par>
                            </p:childTnLst>
                          </p:cTn>
                        </p:par>
                        <p:par>
                          <p:cTn id="62" fill="hold">
                            <p:stCondLst>
                              <p:cond delay="3800"/>
                            </p:stCondLst>
                            <p:childTnLst>
                              <p:par>
                                <p:cTn id="63" presetID="2" presetClass="entr" presetSubtype="1" decel="100000" fill="hold" grpId="0" nodeType="afterEffect">
                                  <p:stCondLst>
                                    <p:cond delay="50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500" fill="hold"/>
                                        <p:tgtEl>
                                          <p:spTgt spid="23"/>
                                        </p:tgtEl>
                                        <p:attrNameLst>
                                          <p:attrName>ppt_x</p:attrName>
                                        </p:attrNameLst>
                                      </p:cBhvr>
                                      <p:tavLst>
                                        <p:tav tm="0">
                                          <p:val>
                                            <p:strVal val="#ppt_x"/>
                                          </p:val>
                                        </p:tav>
                                        <p:tav tm="100000">
                                          <p:val>
                                            <p:strVal val="#ppt_x"/>
                                          </p:val>
                                        </p:tav>
                                      </p:tavLst>
                                    </p:anim>
                                    <p:anim calcmode="lin" valueType="num">
                                      <p:cBhvr additive="base">
                                        <p:cTn id="66" dur="500" fill="hold"/>
                                        <p:tgtEl>
                                          <p:spTgt spid="23"/>
                                        </p:tgtEl>
                                        <p:attrNameLst>
                                          <p:attrName>ppt_y</p:attrName>
                                        </p:attrNameLst>
                                      </p:cBhvr>
                                      <p:tavLst>
                                        <p:tav tm="0">
                                          <p:val>
                                            <p:strVal val="0-#ppt_h/2"/>
                                          </p:val>
                                        </p:tav>
                                        <p:tav tm="100000">
                                          <p:val>
                                            <p:strVal val="#ppt_y"/>
                                          </p:val>
                                        </p:tav>
                                      </p:tavLst>
                                    </p:anim>
                                  </p:childTnLst>
                                </p:cTn>
                              </p:par>
                              <p:par>
                                <p:cTn id="67" presetID="2" presetClass="entr" presetSubtype="2" decel="100000" fill="hold" nodeType="withEffect">
                                  <p:stCondLst>
                                    <p:cond delay="500"/>
                                  </p:stCondLst>
                                  <p:childTnLst>
                                    <p:set>
                                      <p:cBhvr>
                                        <p:cTn id="68" dur="1" fill="hold">
                                          <p:stCondLst>
                                            <p:cond delay="0"/>
                                          </p:stCondLst>
                                        </p:cTn>
                                        <p:tgtEl>
                                          <p:spTgt spid="24"/>
                                        </p:tgtEl>
                                        <p:attrNameLst>
                                          <p:attrName>style.visibility</p:attrName>
                                        </p:attrNameLst>
                                      </p:cBhvr>
                                      <p:to>
                                        <p:strVal val="visible"/>
                                      </p:to>
                                    </p:set>
                                    <p:anim calcmode="lin" valueType="num">
                                      <p:cBhvr additive="base">
                                        <p:cTn id="69" dur="500" fill="hold"/>
                                        <p:tgtEl>
                                          <p:spTgt spid="24"/>
                                        </p:tgtEl>
                                        <p:attrNameLst>
                                          <p:attrName>ppt_x</p:attrName>
                                        </p:attrNameLst>
                                      </p:cBhvr>
                                      <p:tavLst>
                                        <p:tav tm="0">
                                          <p:val>
                                            <p:strVal val="1+#ppt_w/2"/>
                                          </p:val>
                                        </p:tav>
                                        <p:tav tm="100000">
                                          <p:val>
                                            <p:strVal val="#ppt_x"/>
                                          </p:val>
                                        </p:tav>
                                      </p:tavLst>
                                    </p:anim>
                                    <p:anim calcmode="lin" valueType="num">
                                      <p:cBhvr additive="base">
                                        <p:cTn id="70" dur="500" fill="hold"/>
                                        <p:tgtEl>
                                          <p:spTgt spid="24"/>
                                        </p:tgtEl>
                                        <p:attrNameLst>
                                          <p:attrName>ppt_y</p:attrName>
                                        </p:attrNameLst>
                                      </p:cBhvr>
                                      <p:tavLst>
                                        <p:tav tm="0">
                                          <p:val>
                                            <p:strVal val="#ppt_y"/>
                                          </p:val>
                                        </p:tav>
                                        <p:tav tm="100000">
                                          <p:val>
                                            <p:strVal val="#ppt_y"/>
                                          </p:val>
                                        </p:tav>
                                      </p:tavLst>
                                    </p:anim>
                                  </p:childTnLst>
                                </p:cTn>
                              </p:par>
                              <p:par>
                                <p:cTn id="71" presetID="2" presetClass="entr" presetSubtype="2" decel="100000" fill="hold" grpId="0" nodeType="withEffect">
                                  <p:stCondLst>
                                    <p:cond delay="500"/>
                                  </p:stCondLst>
                                  <p:childTnLst>
                                    <p:set>
                                      <p:cBhvr>
                                        <p:cTn id="72" dur="1" fill="hold">
                                          <p:stCondLst>
                                            <p:cond delay="0"/>
                                          </p:stCondLst>
                                        </p:cTn>
                                        <p:tgtEl>
                                          <p:spTgt spid="27">
                                            <p:txEl>
                                              <p:pRg st="0" end="0"/>
                                            </p:txEl>
                                          </p:spTgt>
                                        </p:tgtEl>
                                        <p:attrNameLst>
                                          <p:attrName>style.visibility</p:attrName>
                                        </p:attrNameLst>
                                      </p:cBhvr>
                                      <p:to>
                                        <p:strVal val="visible"/>
                                      </p:to>
                                    </p:set>
                                    <p:anim calcmode="lin" valueType="num">
                                      <p:cBhvr additive="base">
                                        <p:cTn id="73"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27">
                                            <p:txEl>
                                              <p:pRg st="0" end="0"/>
                                            </p:txEl>
                                          </p:spTgt>
                                        </p:tgtEl>
                                        <p:attrNameLst>
                                          <p:attrName>ppt_y</p:attrName>
                                        </p:attrNameLst>
                                      </p:cBhvr>
                                      <p:tavLst>
                                        <p:tav tm="0">
                                          <p:val>
                                            <p:strVal val="#ppt_y"/>
                                          </p:val>
                                        </p:tav>
                                        <p:tav tm="100000">
                                          <p:val>
                                            <p:strVal val="#ppt_y"/>
                                          </p:val>
                                        </p:tav>
                                      </p:tavLst>
                                    </p:anim>
                                  </p:childTnLst>
                                </p:cTn>
                              </p:par>
                              <p:par>
                                <p:cTn id="75" presetID="2" presetClass="entr" presetSubtype="2" decel="100000" fill="hold" grpId="0" nodeType="withEffect">
                                  <p:stCondLst>
                                    <p:cond delay="500"/>
                                  </p:stCondLst>
                                  <p:childTnLst>
                                    <p:set>
                                      <p:cBhvr>
                                        <p:cTn id="76" dur="1" fill="hold">
                                          <p:stCondLst>
                                            <p:cond delay="0"/>
                                          </p:stCondLst>
                                        </p:cTn>
                                        <p:tgtEl>
                                          <p:spTgt spid="28"/>
                                        </p:tgtEl>
                                        <p:attrNameLst>
                                          <p:attrName>style.visibility</p:attrName>
                                        </p:attrNameLst>
                                      </p:cBhvr>
                                      <p:to>
                                        <p:strVal val="visible"/>
                                      </p:to>
                                    </p:set>
                                    <p:anim calcmode="lin" valueType="num">
                                      <p:cBhvr additive="base">
                                        <p:cTn id="77" dur="500" fill="hold"/>
                                        <p:tgtEl>
                                          <p:spTgt spid="28"/>
                                        </p:tgtEl>
                                        <p:attrNameLst>
                                          <p:attrName>ppt_x</p:attrName>
                                        </p:attrNameLst>
                                      </p:cBhvr>
                                      <p:tavLst>
                                        <p:tav tm="0">
                                          <p:val>
                                            <p:strVal val="1+#ppt_w/2"/>
                                          </p:val>
                                        </p:tav>
                                        <p:tav tm="100000">
                                          <p:val>
                                            <p:strVal val="#ppt_x"/>
                                          </p:val>
                                        </p:tav>
                                      </p:tavLst>
                                    </p:anim>
                                    <p:anim calcmode="lin" valueType="num">
                                      <p:cBhvr additive="base">
                                        <p:cTn id="78" dur="500" fill="hold"/>
                                        <p:tgtEl>
                                          <p:spTgt spid="28"/>
                                        </p:tgtEl>
                                        <p:attrNameLst>
                                          <p:attrName>ppt_y</p:attrName>
                                        </p:attrNameLst>
                                      </p:cBhvr>
                                      <p:tavLst>
                                        <p:tav tm="0">
                                          <p:val>
                                            <p:strVal val="#ppt_y"/>
                                          </p:val>
                                        </p:tav>
                                        <p:tav tm="100000">
                                          <p:val>
                                            <p:strVal val="#ppt_y"/>
                                          </p:val>
                                        </p:tav>
                                      </p:tavLst>
                                    </p:anim>
                                  </p:childTnLst>
                                </p:cTn>
                              </p:par>
                            </p:childTnLst>
                          </p:cTn>
                        </p:par>
                        <p:par>
                          <p:cTn id="79" fill="hold">
                            <p:stCondLst>
                              <p:cond delay="4800"/>
                            </p:stCondLst>
                            <p:childTnLst>
                              <p:par>
                                <p:cTn id="80" presetID="2" presetClass="entr" presetSubtype="1" decel="100000" fill="hold" grpId="0" nodeType="afterEffect">
                                  <p:stCondLst>
                                    <p:cond delay="500"/>
                                  </p:stCondLst>
                                  <p:childTnLst>
                                    <p:set>
                                      <p:cBhvr>
                                        <p:cTn id="81" dur="1" fill="hold">
                                          <p:stCondLst>
                                            <p:cond delay="0"/>
                                          </p:stCondLst>
                                        </p:cTn>
                                        <p:tgtEl>
                                          <p:spTgt spid="33"/>
                                        </p:tgtEl>
                                        <p:attrNameLst>
                                          <p:attrName>style.visibility</p:attrName>
                                        </p:attrNameLst>
                                      </p:cBhvr>
                                      <p:to>
                                        <p:strVal val="visible"/>
                                      </p:to>
                                    </p:set>
                                    <p:anim calcmode="lin" valueType="num">
                                      <p:cBhvr additive="base">
                                        <p:cTn id="82" dur="500" fill="hold"/>
                                        <p:tgtEl>
                                          <p:spTgt spid="33"/>
                                        </p:tgtEl>
                                        <p:attrNameLst>
                                          <p:attrName>ppt_x</p:attrName>
                                        </p:attrNameLst>
                                      </p:cBhvr>
                                      <p:tavLst>
                                        <p:tav tm="0">
                                          <p:val>
                                            <p:strVal val="#ppt_x"/>
                                          </p:val>
                                        </p:tav>
                                        <p:tav tm="100000">
                                          <p:val>
                                            <p:strVal val="#ppt_x"/>
                                          </p:val>
                                        </p:tav>
                                      </p:tavLst>
                                    </p:anim>
                                    <p:anim calcmode="lin" valueType="num">
                                      <p:cBhvr additive="base">
                                        <p:cTn id="83" dur="500" fill="hold"/>
                                        <p:tgtEl>
                                          <p:spTgt spid="33"/>
                                        </p:tgtEl>
                                        <p:attrNameLst>
                                          <p:attrName>ppt_y</p:attrName>
                                        </p:attrNameLst>
                                      </p:cBhvr>
                                      <p:tavLst>
                                        <p:tav tm="0">
                                          <p:val>
                                            <p:strVal val="0-#ppt_h/2"/>
                                          </p:val>
                                        </p:tav>
                                        <p:tav tm="100000">
                                          <p:val>
                                            <p:strVal val="#ppt_y"/>
                                          </p:val>
                                        </p:tav>
                                      </p:tavLst>
                                    </p:anim>
                                  </p:childTnLst>
                                </p:cTn>
                              </p:par>
                              <p:par>
                                <p:cTn id="84" presetID="2" presetClass="entr" presetSubtype="1" decel="100000" fill="hold" grpId="0" nodeType="withEffect">
                                  <p:stCondLst>
                                    <p:cond delay="500"/>
                                  </p:stCondLst>
                                  <p:childTnLst>
                                    <p:set>
                                      <p:cBhvr>
                                        <p:cTn id="85" dur="1" fill="hold">
                                          <p:stCondLst>
                                            <p:cond delay="0"/>
                                          </p:stCondLst>
                                        </p:cTn>
                                        <p:tgtEl>
                                          <p:spTgt spid="34">
                                            <p:txEl>
                                              <p:pRg st="0" end="0"/>
                                            </p:txEl>
                                          </p:spTgt>
                                        </p:tgtEl>
                                        <p:attrNameLst>
                                          <p:attrName>style.visibility</p:attrName>
                                        </p:attrNameLst>
                                      </p:cBhvr>
                                      <p:to>
                                        <p:strVal val="visible"/>
                                      </p:to>
                                    </p:set>
                                    <p:anim calcmode="lin" valueType="num">
                                      <p:cBhvr additive="base">
                                        <p:cTn id="86"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3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build="p">
        <p:tmplLst>
          <p:tmpl lvl="1">
            <p:tnLst>
              <p:par>
                <p:cTn presetID="2" presetClass="entr" presetSubtype="2"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p:tmplLst>
          <p:tmpl>
            <p:tnLst>
              <p:par>
                <p:cTn presetID="2" presetClass="entr" presetSubtype="2"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animBg="1"/>
      <p:bldP spid="21" grpId="0" build="p">
        <p:tmplLst>
          <p:tmpl lvl="1">
            <p:tnLst>
              <p:par>
                <p:cTn presetID="2" presetClass="entr" presetSubtype="8"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p:tmplLst>
          <p:tmpl>
            <p:tnLst>
              <p:par>
                <p:cTn presetID="2" presetClass="entr" presetSubtype="8" decel="10000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animBg="1"/>
      <p:bldP spid="27" grpId="0" build="p">
        <p:tmplLst>
          <p:tmpl lvl="1">
            <p:tnLst>
              <p:par>
                <p:cTn presetID="2" presetClass="entr" presetSubtype="2" decel="100000" fill="hold" nodeType="withEffect">
                  <p:stCondLst>
                    <p:cond delay="50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p:tmplLst>
          <p:tmpl>
            <p:tnLst>
              <p:par>
                <p:cTn presetID="2" presetClass="entr" presetSubtype="2" decel="10000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1+#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29" grpId="0">
        <p:tmplLst>
          <p:tmpl>
            <p:tnLst>
              <p:par>
                <p:cTn presetID="2" presetClass="entr" presetSubtype="8" decel="100000" fill="hold" nodeType="afterEffect">
                  <p:stCondLst>
                    <p:cond delay="0"/>
                  </p:stCondLst>
                  <p:iterate type="wd">
                    <p:tmPct val="10000"/>
                  </p:iterate>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0-#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0" grpId="0">
        <p:tmplLst>
          <p:tmpl>
            <p:tnLst>
              <p:par>
                <p:cTn presetID="2" presetClass="entr" presetSubtype="8"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0-#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P spid="33" grpId="0" animBg="1"/>
      <p:bldP spid="34" grpId="0" build="p">
        <p:tmplLst>
          <p:tmpl lvl="1">
            <p:tnLst>
              <p:par>
                <p:cTn presetID="2" presetClass="entr" presetSubtype="1"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0-#ppt_h/2"/>
                          </p:val>
                        </p:tav>
                        <p:tav tm="100000">
                          <p:val>
                            <p:strVal val="#ppt_y"/>
                          </p:val>
                        </p:tav>
                      </p:tavLst>
                    </p:anim>
                  </p:childTnLst>
                </p:cTn>
              </p:par>
            </p:tnLst>
          </p:tmpl>
        </p:tmplLst>
      </p:bldP>
      <p:bldP spid="5" grpId="0" animBg="1"/>
      <p:bldP spid="6" grpId="0" build="p">
        <p:tmplLst>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meline - Middle">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円/楕円 4"/>
          <p:cNvSpPr/>
          <p:nvPr userDrawn="1"/>
        </p:nvSpPr>
        <p:spPr>
          <a:xfrm>
            <a:off x="8714865" y="507985"/>
            <a:ext cx="855095" cy="855095"/>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テキスト プレースホルダー 11"/>
          <p:cNvSpPr>
            <a:spLocks noGrp="1"/>
          </p:cNvSpPr>
          <p:nvPr>
            <p:ph type="body" sz="quarter" idx="26" hasCustomPrompt="1"/>
          </p:nvPr>
        </p:nvSpPr>
        <p:spPr>
          <a:xfrm>
            <a:off x="8558141" y="623557"/>
            <a:ext cx="1170130" cy="623950"/>
          </a:xfrm>
        </p:spPr>
        <p:txBody>
          <a:bodyPr anchor="ctr">
            <a:noAutofit/>
          </a:bodyPr>
          <a:lstStyle>
            <a:lvl1pPr algn="ctr">
              <a:spcBef>
                <a:spcPts val="0"/>
              </a:spcBef>
              <a:defRPr sz="2400" spc="0">
                <a:solidFill>
                  <a:schemeClr val="bg1"/>
                </a:solidFill>
                <a:latin typeface="+mj-lt"/>
              </a:defRPr>
            </a:lvl1pPr>
          </a:lstStyle>
          <a:p>
            <a:pPr lvl="0"/>
            <a:r>
              <a:rPr lang="en-US" altLang="ja-JP" dirty="0" smtClean="0"/>
              <a:t>0000</a:t>
            </a:r>
            <a:endParaRPr lang="en-US" dirty="0"/>
          </a:p>
        </p:txBody>
      </p:sp>
      <p:cxnSp>
        <p:nvCxnSpPr>
          <p:cNvPr id="8" name="直線コネクタ 7"/>
          <p:cNvCxnSpPr/>
          <p:nvPr userDrawn="1"/>
        </p:nvCxnSpPr>
        <p:spPr>
          <a:xfrm>
            <a:off x="9142412" y="0"/>
            <a:ext cx="1" cy="10287000"/>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 name="円/楕円 9"/>
          <p:cNvSpPr/>
          <p:nvPr userDrawn="1"/>
        </p:nvSpPr>
        <p:spPr>
          <a:xfrm>
            <a:off x="8973504" y="2803240"/>
            <a:ext cx="360040" cy="36004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17" name="グループ化 16"/>
          <p:cNvGrpSpPr/>
          <p:nvPr userDrawn="1"/>
        </p:nvGrpSpPr>
        <p:grpSpPr>
          <a:xfrm>
            <a:off x="9458241" y="4558435"/>
            <a:ext cx="6930769" cy="630070"/>
            <a:chOff x="9458241" y="1768125"/>
            <a:chExt cx="6930769" cy="630070"/>
          </a:xfrm>
        </p:grpSpPr>
        <p:sp>
          <p:nvSpPr>
            <p:cNvPr id="13" name="平行四辺形 12"/>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平行四辺形 11"/>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14" name="テキスト プレースホルダー 11"/>
          <p:cNvSpPr>
            <a:spLocks noGrp="1"/>
          </p:cNvSpPr>
          <p:nvPr>
            <p:ph type="body" sz="quarter" idx="27" hasCustomPrompt="1"/>
          </p:nvPr>
        </p:nvSpPr>
        <p:spPr>
          <a:xfrm>
            <a:off x="10763386" y="4454940"/>
            <a:ext cx="5175575" cy="848975"/>
          </a:xfrm>
        </p:spPr>
        <p:txBody>
          <a:bodyPr anchor="ctr">
            <a:noAutofit/>
          </a:bodyPr>
          <a:lstStyle>
            <a:lvl1pPr algn="l">
              <a:spcBef>
                <a:spcPts val="0"/>
              </a:spcBef>
              <a:defRPr sz="3200" spc="300">
                <a:solidFill>
                  <a:schemeClr val="accent1"/>
                </a:solidFill>
                <a:latin typeface="+mj-lt"/>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28" hasCustomPrompt="1"/>
          </p:nvPr>
        </p:nvSpPr>
        <p:spPr>
          <a:xfrm>
            <a:off x="10718381" y="5188506"/>
            <a:ext cx="5120524" cy="1395154"/>
          </a:xfrm>
        </p:spPr>
        <p:txBody>
          <a:bodyPr anchor="t">
            <a:noAutofit/>
          </a:bodyPr>
          <a:lstStyle>
            <a:lvl1pPr algn="l">
              <a:lnSpc>
                <a:spcPct val="120000"/>
              </a:lnSpc>
              <a:spcBef>
                <a:spcPts val="0"/>
              </a:spcBef>
              <a:defRPr sz="2000">
                <a:solidFill>
                  <a:schemeClr val="tx1"/>
                </a:solidFill>
                <a:latin typeface="+mn-lt"/>
              </a:defRPr>
            </a:lvl1pPr>
          </a:lstStyle>
          <a:p>
            <a:pPr lvl="0"/>
            <a:r>
              <a:rPr lang="en-US" altLang="ja-JP" dirty="0" smtClean="0"/>
              <a:t>Text Here</a:t>
            </a:r>
          </a:p>
          <a:p>
            <a:pPr lvl="0"/>
            <a:endParaRPr lang="en-US" altLang="ja-JP" dirty="0" smtClean="0"/>
          </a:p>
          <a:p>
            <a:pPr lvl="0"/>
            <a:endParaRPr lang="en-US" altLang="ja-JP" dirty="0" smtClean="0"/>
          </a:p>
        </p:txBody>
      </p:sp>
      <p:sp>
        <p:nvSpPr>
          <p:cNvPr id="16" name="円/楕円 15"/>
          <p:cNvSpPr/>
          <p:nvPr userDrawn="1"/>
        </p:nvSpPr>
        <p:spPr>
          <a:xfrm>
            <a:off x="8973504" y="5008485"/>
            <a:ext cx="360040" cy="36004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18" name="グループ化 17"/>
          <p:cNvGrpSpPr/>
          <p:nvPr userDrawn="1"/>
        </p:nvGrpSpPr>
        <p:grpSpPr>
          <a:xfrm rot="10800000" flipV="1">
            <a:off x="1852397" y="6700850"/>
            <a:ext cx="6930769" cy="630070"/>
            <a:chOff x="9458241" y="1768125"/>
            <a:chExt cx="6930769" cy="630070"/>
          </a:xfrm>
        </p:grpSpPr>
        <p:sp>
          <p:nvSpPr>
            <p:cNvPr id="19" name="平行四辺形 18"/>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0" name="平行四辺形 19"/>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21" name="テキスト プレースホルダー 11"/>
          <p:cNvSpPr>
            <a:spLocks noGrp="1"/>
          </p:cNvSpPr>
          <p:nvPr>
            <p:ph type="body" sz="quarter" idx="29" hasCustomPrompt="1"/>
          </p:nvPr>
        </p:nvSpPr>
        <p:spPr>
          <a:xfrm>
            <a:off x="2257442" y="6597355"/>
            <a:ext cx="5175575" cy="848975"/>
          </a:xfrm>
        </p:spPr>
        <p:txBody>
          <a:bodyPr anchor="ctr">
            <a:noAutofit/>
          </a:bodyPr>
          <a:lstStyle>
            <a:lvl1pPr algn="r">
              <a:spcBef>
                <a:spcPts val="0"/>
              </a:spcBef>
              <a:defRPr sz="3200" spc="300">
                <a:solidFill>
                  <a:schemeClr val="accent1"/>
                </a:solidFill>
                <a:latin typeface="+mj-lt"/>
              </a:defRPr>
            </a:lvl1pPr>
          </a:lstStyle>
          <a:p>
            <a:pPr lvl="0"/>
            <a:r>
              <a:rPr lang="en-US" altLang="ja-JP" dirty="0" smtClean="0"/>
              <a:t>TEXT HERE</a:t>
            </a:r>
            <a:endParaRPr lang="en-US" dirty="0"/>
          </a:p>
        </p:txBody>
      </p:sp>
      <p:sp>
        <p:nvSpPr>
          <p:cNvPr id="22" name="テキスト プレースホルダー 11"/>
          <p:cNvSpPr>
            <a:spLocks noGrp="1"/>
          </p:cNvSpPr>
          <p:nvPr>
            <p:ph type="body" sz="quarter" idx="30" hasCustomPrompt="1"/>
          </p:nvPr>
        </p:nvSpPr>
        <p:spPr>
          <a:xfrm>
            <a:off x="2302447" y="7330921"/>
            <a:ext cx="5085564" cy="1395154"/>
          </a:xfrm>
        </p:spPr>
        <p:txBody>
          <a:bodyPr anchor="t">
            <a:noAutofit/>
          </a:bodyPr>
          <a:lstStyle>
            <a:lvl1pPr algn="l">
              <a:lnSpc>
                <a:spcPct val="120000"/>
              </a:lnSpc>
              <a:spcBef>
                <a:spcPts val="0"/>
              </a:spcBef>
              <a:defRPr sz="2000">
                <a:solidFill>
                  <a:schemeClr val="tx1"/>
                </a:solidFill>
                <a:latin typeface="+mn-lt"/>
              </a:defRPr>
            </a:lvl1pPr>
          </a:lstStyle>
          <a:p>
            <a:pPr lvl="0"/>
            <a:r>
              <a:rPr lang="en-US" altLang="ja-JP" dirty="0" smtClean="0"/>
              <a:t>Text Here</a:t>
            </a:r>
          </a:p>
          <a:p>
            <a:pPr lvl="0"/>
            <a:endParaRPr lang="en-US" altLang="ja-JP" dirty="0" smtClean="0"/>
          </a:p>
          <a:p>
            <a:pPr lvl="0"/>
            <a:endParaRPr lang="en-US" altLang="ja-JP" dirty="0" smtClean="0"/>
          </a:p>
        </p:txBody>
      </p:sp>
      <p:sp>
        <p:nvSpPr>
          <p:cNvPr id="23" name="円/楕円 22"/>
          <p:cNvSpPr/>
          <p:nvPr userDrawn="1"/>
        </p:nvSpPr>
        <p:spPr>
          <a:xfrm>
            <a:off x="8973504" y="7123720"/>
            <a:ext cx="360040" cy="36004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3" name="円/楕円 32"/>
          <p:cNvSpPr/>
          <p:nvPr userDrawn="1"/>
        </p:nvSpPr>
        <p:spPr>
          <a:xfrm>
            <a:off x="8714865" y="8833910"/>
            <a:ext cx="855095" cy="855095"/>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テキスト プレースホルダー 11"/>
          <p:cNvSpPr>
            <a:spLocks noGrp="1"/>
          </p:cNvSpPr>
          <p:nvPr>
            <p:ph type="body" sz="quarter" idx="33" hasCustomPrompt="1"/>
          </p:nvPr>
        </p:nvSpPr>
        <p:spPr>
          <a:xfrm>
            <a:off x="8558141" y="8949482"/>
            <a:ext cx="1170130" cy="623950"/>
          </a:xfrm>
        </p:spPr>
        <p:txBody>
          <a:bodyPr anchor="ctr">
            <a:noAutofit/>
          </a:bodyPr>
          <a:lstStyle>
            <a:lvl1pPr algn="ctr">
              <a:spcBef>
                <a:spcPts val="0"/>
              </a:spcBef>
              <a:defRPr sz="2400" spc="0">
                <a:solidFill>
                  <a:schemeClr val="bg1"/>
                </a:solidFill>
                <a:latin typeface="+mj-lt"/>
              </a:defRPr>
            </a:lvl1pPr>
          </a:lstStyle>
          <a:p>
            <a:pPr lvl="0"/>
            <a:r>
              <a:rPr lang="en-US" altLang="ja-JP" dirty="0" smtClean="0"/>
              <a:t>0000</a:t>
            </a:r>
            <a:endParaRPr lang="en-US" dirty="0"/>
          </a:p>
        </p:txBody>
      </p:sp>
      <p:grpSp>
        <p:nvGrpSpPr>
          <p:cNvPr id="35" name="グループ化 34"/>
          <p:cNvGrpSpPr/>
          <p:nvPr userDrawn="1"/>
        </p:nvGrpSpPr>
        <p:grpSpPr>
          <a:xfrm rot="10800000" flipV="1">
            <a:off x="1852397" y="2366675"/>
            <a:ext cx="6930769" cy="630070"/>
            <a:chOff x="9458241" y="1768125"/>
            <a:chExt cx="6930769" cy="630070"/>
          </a:xfrm>
        </p:grpSpPr>
        <p:sp>
          <p:nvSpPr>
            <p:cNvPr id="36" name="平行四辺形 35"/>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平行四辺形 36"/>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38" name="テキスト プレースホルダー 11"/>
          <p:cNvSpPr>
            <a:spLocks noGrp="1"/>
          </p:cNvSpPr>
          <p:nvPr>
            <p:ph type="body" sz="quarter" idx="34" hasCustomPrompt="1"/>
          </p:nvPr>
        </p:nvSpPr>
        <p:spPr>
          <a:xfrm>
            <a:off x="2257442" y="2263180"/>
            <a:ext cx="5175575" cy="848975"/>
          </a:xfrm>
        </p:spPr>
        <p:txBody>
          <a:bodyPr anchor="ctr">
            <a:noAutofit/>
          </a:bodyPr>
          <a:lstStyle>
            <a:lvl1pPr algn="r">
              <a:spcBef>
                <a:spcPts val="0"/>
              </a:spcBef>
              <a:defRPr sz="3200" spc="300">
                <a:solidFill>
                  <a:schemeClr val="accent1"/>
                </a:solidFill>
                <a:latin typeface="+mj-lt"/>
              </a:defRPr>
            </a:lvl1pPr>
          </a:lstStyle>
          <a:p>
            <a:pPr lvl="0"/>
            <a:r>
              <a:rPr lang="en-US" altLang="ja-JP" dirty="0" smtClean="0"/>
              <a:t>TEXT HERE</a:t>
            </a:r>
            <a:endParaRPr lang="en-US" dirty="0"/>
          </a:p>
        </p:txBody>
      </p:sp>
      <p:sp>
        <p:nvSpPr>
          <p:cNvPr id="39" name="テキスト プレースホルダー 11"/>
          <p:cNvSpPr>
            <a:spLocks noGrp="1"/>
          </p:cNvSpPr>
          <p:nvPr>
            <p:ph type="body" sz="quarter" idx="35" hasCustomPrompt="1"/>
          </p:nvPr>
        </p:nvSpPr>
        <p:spPr>
          <a:xfrm>
            <a:off x="2302447" y="2996746"/>
            <a:ext cx="5085564" cy="1395154"/>
          </a:xfrm>
        </p:spPr>
        <p:txBody>
          <a:bodyPr anchor="t">
            <a:noAutofit/>
          </a:bodyPr>
          <a:lstStyle>
            <a:lvl1pPr algn="l">
              <a:lnSpc>
                <a:spcPct val="120000"/>
              </a:lnSpc>
              <a:spcBef>
                <a:spcPts val="0"/>
              </a:spcBef>
              <a:defRPr sz="2000">
                <a:solidFill>
                  <a:schemeClr val="tx1"/>
                </a:solidFill>
                <a:latin typeface="+mn-lt"/>
              </a:defRPr>
            </a:lvl1pPr>
          </a:lstStyle>
          <a:p>
            <a:pPr lvl="0"/>
            <a:r>
              <a:rPr lang="en-US" altLang="ja-JP" dirty="0" smtClean="0"/>
              <a:t>Text Here</a:t>
            </a:r>
          </a:p>
          <a:p>
            <a:pPr lvl="0"/>
            <a:endParaRPr lang="en-US" altLang="ja-JP" dirty="0" smtClean="0"/>
          </a:p>
          <a:p>
            <a:pPr lvl="0"/>
            <a:endParaRPr lang="en-US" altLang="ja-JP" dirty="0" smtClean="0"/>
          </a:p>
        </p:txBody>
      </p:sp>
    </p:spTree>
    <p:extLst>
      <p:ext uri="{BB962C8B-B14F-4D97-AF65-F5344CB8AC3E}">
        <p14:creationId xmlns:p14="http://schemas.microsoft.com/office/powerpoint/2010/main" val="368220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750"/>
                                        <p:tgtEl>
                                          <p:spTgt spid="8"/>
                                        </p:tgtEl>
                                      </p:cBhvr>
                                    </p:animEffect>
                                  </p:childTnLst>
                                </p:cTn>
                              </p:par>
                            </p:childTnLst>
                          </p:cTn>
                        </p:par>
                        <p:par>
                          <p:cTn id="8" fill="hold">
                            <p:stCondLst>
                              <p:cond delay="750"/>
                            </p:stCondLst>
                            <p:childTnLst>
                              <p:par>
                                <p:cTn id="9" presetID="2" presetClass="entr" presetSubtype="1" decel="10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 calcmode="lin" valueType="num">
                                      <p:cBhvr additive="base">
                                        <p:cTn id="1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par>
                          <p:cTn id="17" fill="hold">
                            <p:stCondLst>
                              <p:cond delay="1250"/>
                            </p:stCondLst>
                            <p:childTnLst>
                              <p:par>
                                <p:cTn id="18" presetID="2" presetClass="entr" presetSubtype="1" decel="100000" fill="hold" grpId="0" nodeType="afterEffect">
                                  <p:stCondLst>
                                    <p:cond delay="50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0-#ppt_h/2"/>
                                          </p:val>
                                        </p:tav>
                                        <p:tav tm="100000">
                                          <p:val>
                                            <p:strVal val="#ppt_y"/>
                                          </p:val>
                                        </p:tav>
                                      </p:tavLst>
                                    </p:anim>
                                  </p:childTnLst>
                                </p:cTn>
                              </p:par>
                              <p:par>
                                <p:cTn id="22" presetID="2" presetClass="entr" presetSubtype="8" decel="100000" fill="hold" nodeType="withEffect">
                                  <p:stCondLst>
                                    <p:cond delay="500"/>
                                  </p:stCondLst>
                                  <p:childTnLst>
                                    <p:set>
                                      <p:cBhvr>
                                        <p:cTn id="23" dur="1" fill="hold">
                                          <p:stCondLst>
                                            <p:cond delay="0"/>
                                          </p:stCondLst>
                                        </p:cTn>
                                        <p:tgtEl>
                                          <p:spTgt spid="35"/>
                                        </p:tgtEl>
                                        <p:attrNameLst>
                                          <p:attrName>style.visibility</p:attrName>
                                        </p:attrNameLst>
                                      </p:cBhvr>
                                      <p:to>
                                        <p:strVal val="visible"/>
                                      </p:to>
                                    </p:set>
                                    <p:anim calcmode="lin" valueType="num">
                                      <p:cBhvr additive="base">
                                        <p:cTn id="24" dur="500" fill="hold"/>
                                        <p:tgtEl>
                                          <p:spTgt spid="35"/>
                                        </p:tgtEl>
                                        <p:attrNameLst>
                                          <p:attrName>ppt_x</p:attrName>
                                        </p:attrNameLst>
                                      </p:cBhvr>
                                      <p:tavLst>
                                        <p:tav tm="0">
                                          <p:val>
                                            <p:strVal val="0-#ppt_w/2"/>
                                          </p:val>
                                        </p:tav>
                                        <p:tav tm="100000">
                                          <p:val>
                                            <p:strVal val="#ppt_x"/>
                                          </p:val>
                                        </p:tav>
                                      </p:tavLst>
                                    </p:anim>
                                    <p:anim calcmode="lin" valueType="num">
                                      <p:cBhvr additive="base">
                                        <p:cTn id="25" dur="500" fill="hold"/>
                                        <p:tgtEl>
                                          <p:spTgt spid="35"/>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500"/>
                                  </p:stCondLst>
                                  <p:childTnLst>
                                    <p:set>
                                      <p:cBhvr>
                                        <p:cTn id="27" dur="1" fill="hold">
                                          <p:stCondLst>
                                            <p:cond delay="0"/>
                                          </p:stCondLst>
                                        </p:cTn>
                                        <p:tgtEl>
                                          <p:spTgt spid="38">
                                            <p:txEl>
                                              <p:pRg st="0" end="0"/>
                                            </p:txEl>
                                          </p:spTgt>
                                        </p:tgtEl>
                                        <p:attrNameLst>
                                          <p:attrName>style.visibility</p:attrName>
                                        </p:attrNameLst>
                                      </p:cBhvr>
                                      <p:to>
                                        <p:strVal val="visible"/>
                                      </p:to>
                                    </p:set>
                                    <p:anim calcmode="lin" valueType="num">
                                      <p:cBhvr additive="base">
                                        <p:cTn id="28" dur="500" fill="hold"/>
                                        <p:tgtEl>
                                          <p:spTgt spid="38">
                                            <p:txEl>
                                              <p:pRg st="0" end="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8">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8" decel="100000" fill="hold" grpId="0" nodeType="withEffect">
                                  <p:stCondLst>
                                    <p:cond delay="500"/>
                                  </p:stCondLst>
                                  <p:childTnLst>
                                    <p:set>
                                      <p:cBhvr>
                                        <p:cTn id="31" dur="1" fill="hold">
                                          <p:stCondLst>
                                            <p:cond delay="0"/>
                                          </p:stCondLst>
                                        </p:cTn>
                                        <p:tgtEl>
                                          <p:spTgt spid="39"/>
                                        </p:tgtEl>
                                        <p:attrNameLst>
                                          <p:attrName>style.visibility</p:attrName>
                                        </p:attrNameLst>
                                      </p:cBhvr>
                                      <p:to>
                                        <p:strVal val="visible"/>
                                      </p:to>
                                    </p:set>
                                    <p:anim calcmode="lin" valueType="num">
                                      <p:cBhvr additive="base">
                                        <p:cTn id="32" dur="500" fill="hold"/>
                                        <p:tgtEl>
                                          <p:spTgt spid="39"/>
                                        </p:tgtEl>
                                        <p:attrNameLst>
                                          <p:attrName>ppt_x</p:attrName>
                                        </p:attrNameLst>
                                      </p:cBhvr>
                                      <p:tavLst>
                                        <p:tav tm="0">
                                          <p:val>
                                            <p:strVal val="0-#ppt_w/2"/>
                                          </p:val>
                                        </p:tav>
                                        <p:tav tm="100000">
                                          <p:val>
                                            <p:strVal val="#ppt_x"/>
                                          </p:val>
                                        </p:tav>
                                      </p:tavLst>
                                    </p:anim>
                                    <p:anim calcmode="lin" valueType="num">
                                      <p:cBhvr additive="base">
                                        <p:cTn id="33" dur="500" fill="hold"/>
                                        <p:tgtEl>
                                          <p:spTgt spid="39"/>
                                        </p:tgtEl>
                                        <p:attrNameLst>
                                          <p:attrName>ppt_y</p:attrName>
                                        </p:attrNameLst>
                                      </p:cBhvr>
                                      <p:tavLst>
                                        <p:tav tm="0">
                                          <p:val>
                                            <p:strVal val="#ppt_y"/>
                                          </p:val>
                                        </p:tav>
                                        <p:tav tm="100000">
                                          <p:val>
                                            <p:strVal val="#ppt_y"/>
                                          </p:val>
                                        </p:tav>
                                      </p:tavLst>
                                    </p:anim>
                                  </p:childTnLst>
                                </p:cTn>
                              </p:par>
                            </p:childTnLst>
                          </p:cTn>
                        </p:par>
                        <p:par>
                          <p:cTn id="34" fill="hold">
                            <p:stCondLst>
                              <p:cond delay="2250"/>
                            </p:stCondLst>
                            <p:childTnLst>
                              <p:par>
                                <p:cTn id="35" presetID="2" presetClass="entr" presetSubtype="1" decel="100000" fill="hold" grpId="0" nodeType="afterEffect">
                                  <p:stCondLst>
                                    <p:cond delay="50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0-#ppt_h/2"/>
                                          </p:val>
                                        </p:tav>
                                        <p:tav tm="100000">
                                          <p:val>
                                            <p:strVal val="#ppt_y"/>
                                          </p:val>
                                        </p:tav>
                                      </p:tavLst>
                                    </p:anim>
                                  </p:childTnLst>
                                </p:cTn>
                              </p:par>
                              <p:par>
                                <p:cTn id="39" presetID="2" presetClass="entr" presetSubtype="2" decel="100000" fill="hold" nodeType="withEffect">
                                  <p:stCondLst>
                                    <p:cond delay="50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1+#ppt_w/2"/>
                                          </p:val>
                                        </p:tav>
                                        <p:tav tm="100000">
                                          <p:val>
                                            <p:strVal val="#ppt_x"/>
                                          </p:val>
                                        </p:tav>
                                      </p:tavLst>
                                    </p:anim>
                                    <p:anim calcmode="lin" valueType="num">
                                      <p:cBhvr additive="base">
                                        <p:cTn id="42" dur="500" fill="hold"/>
                                        <p:tgtEl>
                                          <p:spTgt spid="17"/>
                                        </p:tgtEl>
                                        <p:attrNameLst>
                                          <p:attrName>ppt_y</p:attrName>
                                        </p:attrNameLst>
                                      </p:cBhvr>
                                      <p:tavLst>
                                        <p:tav tm="0">
                                          <p:val>
                                            <p:strVal val="#ppt_y"/>
                                          </p:val>
                                        </p:tav>
                                        <p:tav tm="100000">
                                          <p:val>
                                            <p:strVal val="#ppt_y"/>
                                          </p:val>
                                        </p:tav>
                                      </p:tavLst>
                                    </p:anim>
                                  </p:childTnLst>
                                </p:cTn>
                              </p:par>
                              <p:par>
                                <p:cTn id="43" presetID="2" presetClass="entr" presetSubtype="2" decel="100000" fill="hold" grpId="0" nodeType="withEffect">
                                  <p:stCondLst>
                                    <p:cond delay="500"/>
                                  </p:stCondLst>
                                  <p:childTnLst>
                                    <p:set>
                                      <p:cBhvr>
                                        <p:cTn id="44" dur="1" fill="hold">
                                          <p:stCondLst>
                                            <p:cond delay="0"/>
                                          </p:stCondLst>
                                        </p:cTn>
                                        <p:tgtEl>
                                          <p:spTgt spid="14">
                                            <p:txEl>
                                              <p:pRg st="0" end="0"/>
                                            </p:txEl>
                                          </p:spTgt>
                                        </p:tgtEl>
                                        <p:attrNameLst>
                                          <p:attrName>style.visibility</p:attrName>
                                        </p:attrNameLst>
                                      </p:cBhvr>
                                      <p:to>
                                        <p:strVal val="visible"/>
                                      </p:to>
                                    </p:set>
                                    <p:anim calcmode="lin" valueType="num">
                                      <p:cBhvr additive="base">
                                        <p:cTn id="45"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14">
                                            <p:txEl>
                                              <p:pRg st="0" end="0"/>
                                            </p:txEl>
                                          </p:spTgt>
                                        </p:tgtEl>
                                        <p:attrNameLst>
                                          <p:attrName>ppt_y</p:attrName>
                                        </p:attrNameLst>
                                      </p:cBhvr>
                                      <p:tavLst>
                                        <p:tav tm="0">
                                          <p:val>
                                            <p:strVal val="#ppt_y"/>
                                          </p:val>
                                        </p:tav>
                                        <p:tav tm="100000">
                                          <p:val>
                                            <p:strVal val="#ppt_y"/>
                                          </p:val>
                                        </p:tav>
                                      </p:tavLst>
                                    </p:anim>
                                  </p:childTnLst>
                                </p:cTn>
                              </p:par>
                              <p:par>
                                <p:cTn id="47" presetID="2" presetClass="entr" presetSubtype="2" decel="100000" fill="hold" grpId="0" nodeType="withEffect">
                                  <p:stCondLst>
                                    <p:cond delay="50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1+#ppt_w/2"/>
                                          </p:val>
                                        </p:tav>
                                        <p:tav tm="100000">
                                          <p:val>
                                            <p:strVal val="#ppt_x"/>
                                          </p:val>
                                        </p:tav>
                                      </p:tavLst>
                                    </p:anim>
                                    <p:anim calcmode="lin" valueType="num">
                                      <p:cBhvr additive="base">
                                        <p:cTn id="50" dur="500" fill="hold"/>
                                        <p:tgtEl>
                                          <p:spTgt spid="15"/>
                                        </p:tgtEl>
                                        <p:attrNameLst>
                                          <p:attrName>ppt_y</p:attrName>
                                        </p:attrNameLst>
                                      </p:cBhvr>
                                      <p:tavLst>
                                        <p:tav tm="0">
                                          <p:val>
                                            <p:strVal val="#ppt_y"/>
                                          </p:val>
                                        </p:tav>
                                        <p:tav tm="100000">
                                          <p:val>
                                            <p:strVal val="#ppt_y"/>
                                          </p:val>
                                        </p:tav>
                                      </p:tavLst>
                                    </p:anim>
                                  </p:childTnLst>
                                </p:cTn>
                              </p:par>
                            </p:childTnLst>
                          </p:cTn>
                        </p:par>
                        <p:par>
                          <p:cTn id="51" fill="hold">
                            <p:stCondLst>
                              <p:cond delay="3250"/>
                            </p:stCondLst>
                            <p:childTnLst>
                              <p:par>
                                <p:cTn id="52" presetID="2" presetClass="entr" presetSubtype="1" decel="100000" fill="hold" grpId="0" nodeType="afterEffect">
                                  <p:stCondLst>
                                    <p:cond delay="500"/>
                                  </p:stCondLst>
                                  <p:childTnLst>
                                    <p:set>
                                      <p:cBhvr>
                                        <p:cTn id="53" dur="1" fill="hold">
                                          <p:stCondLst>
                                            <p:cond delay="0"/>
                                          </p:stCondLst>
                                        </p:cTn>
                                        <p:tgtEl>
                                          <p:spTgt spid="23"/>
                                        </p:tgtEl>
                                        <p:attrNameLst>
                                          <p:attrName>style.visibility</p:attrName>
                                        </p:attrNameLst>
                                      </p:cBhvr>
                                      <p:to>
                                        <p:strVal val="visible"/>
                                      </p:to>
                                    </p:set>
                                    <p:anim calcmode="lin" valueType="num">
                                      <p:cBhvr additive="base">
                                        <p:cTn id="54" dur="500" fill="hold"/>
                                        <p:tgtEl>
                                          <p:spTgt spid="23"/>
                                        </p:tgtEl>
                                        <p:attrNameLst>
                                          <p:attrName>ppt_x</p:attrName>
                                        </p:attrNameLst>
                                      </p:cBhvr>
                                      <p:tavLst>
                                        <p:tav tm="0">
                                          <p:val>
                                            <p:strVal val="#ppt_x"/>
                                          </p:val>
                                        </p:tav>
                                        <p:tav tm="100000">
                                          <p:val>
                                            <p:strVal val="#ppt_x"/>
                                          </p:val>
                                        </p:tav>
                                      </p:tavLst>
                                    </p:anim>
                                    <p:anim calcmode="lin" valueType="num">
                                      <p:cBhvr additive="base">
                                        <p:cTn id="55" dur="500" fill="hold"/>
                                        <p:tgtEl>
                                          <p:spTgt spid="23"/>
                                        </p:tgtEl>
                                        <p:attrNameLst>
                                          <p:attrName>ppt_y</p:attrName>
                                        </p:attrNameLst>
                                      </p:cBhvr>
                                      <p:tavLst>
                                        <p:tav tm="0">
                                          <p:val>
                                            <p:strVal val="0-#ppt_h/2"/>
                                          </p:val>
                                        </p:tav>
                                        <p:tav tm="100000">
                                          <p:val>
                                            <p:strVal val="#ppt_y"/>
                                          </p:val>
                                        </p:tav>
                                      </p:tavLst>
                                    </p:anim>
                                  </p:childTnLst>
                                </p:cTn>
                              </p:par>
                              <p:par>
                                <p:cTn id="56" presetID="2" presetClass="entr" presetSubtype="8" decel="100000" fill="hold" nodeType="withEffect">
                                  <p:stCondLst>
                                    <p:cond delay="500"/>
                                  </p:stCondLst>
                                  <p:childTnLst>
                                    <p:set>
                                      <p:cBhvr>
                                        <p:cTn id="57" dur="1" fill="hold">
                                          <p:stCondLst>
                                            <p:cond delay="0"/>
                                          </p:stCondLst>
                                        </p:cTn>
                                        <p:tgtEl>
                                          <p:spTgt spid="18"/>
                                        </p:tgtEl>
                                        <p:attrNameLst>
                                          <p:attrName>style.visibility</p:attrName>
                                        </p:attrNameLst>
                                      </p:cBhvr>
                                      <p:to>
                                        <p:strVal val="visible"/>
                                      </p:to>
                                    </p:set>
                                    <p:anim calcmode="lin" valueType="num">
                                      <p:cBhvr additive="base">
                                        <p:cTn id="58" dur="500" fill="hold"/>
                                        <p:tgtEl>
                                          <p:spTgt spid="18"/>
                                        </p:tgtEl>
                                        <p:attrNameLst>
                                          <p:attrName>ppt_x</p:attrName>
                                        </p:attrNameLst>
                                      </p:cBhvr>
                                      <p:tavLst>
                                        <p:tav tm="0">
                                          <p:val>
                                            <p:strVal val="0-#ppt_w/2"/>
                                          </p:val>
                                        </p:tav>
                                        <p:tav tm="100000">
                                          <p:val>
                                            <p:strVal val="#ppt_x"/>
                                          </p:val>
                                        </p:tav>
                                      </p:tavLst>
                                    </p:anim>
                                    <p:anim calcmode="lin" valueType="num">
                                      <p:cBhvr additive="base">
                                        <p:cTn id="59" dur="500" fill="hold"/>
                                        <p:tgtEl>
                                          <p:spTgt spid="18"/>
                                        </p:tgtEl>
                                        <p:attrNameLst>
                                          <p:attrName>ppt_y</p:attrName>
                                        </p:attrNameLst>
                                      </p:cBhvr>
                                      <p:tavLst>
                                        <p:tav tm="0">
                                          <p:val>
                                            <p:strVal val="#ppt_y"/>
                                          </p:val>
                                        </p:tav>
                                        <p:tav tm="100000">
                                          <p:val>
                                            <p:strVal val="#ppt_y"/>
                                          </p:val>
                                        </p:tav>
                                      </p:tavLst>
                                    </p:anim>
                                  </p:childTnLst>
                                </p:cTn>
                              </p:par>
                              <p:par>
                                <p:cTn id="60" presetID="2" presetClass="entr" presetSubtype="8" decel="100000" fill="hold" grpId="0" nodeType="withEffect">
                                  <p:stCondLst>
                                    <p:cond delay="500"/>
                                  </p:stCondLst>
                                  <p:childTnLst>
                                    <p:set>
                                      <p:cBhvr>
                                        <p:cTn id="61" dur="1" fill="hold">
                                          <p:stCondLst>
                                            <p:cond delay="0"/>
                                          </p:stCondLst>
                                        </p:cTn>
                                        <p:tgtEl>
                                          <p:spTgt spid="21">
                                            <p:txEl>
                                              <p:pRg st="0" end="0"/>
                                            </p:txEl>
                                          </p:spTgt>
                                        </p:tgtEl>
                                        <p:attrNameLst>
                                          <p:attrName>style.visibility</p:attrName>
                                        </p:attrNameLst>
                                      </p:cBhvr>
                                      <p:to>
                                        <p:strVal val="visible"/>
                                      </p:to>
                                    </p:set>
                                    <p:anim calcmode="lin" valueType="num">
                                      <p:cBhvr additive="base">
                                        <p:cTn id="62"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63" dur="500" fill="hold"/>
                                        <p:tgtEl>
                                          <p:spTgt spid="21">
                                            <p:txEl>
                                              <p:pRg st="0" end="0"/>
                                            </p:txEl>
                                          </p:spTgt>
                                        </p:tgtEl>
                                        <p:attrNameLst>
                                          <p:attrName>ppt_y</p:attrName>
                                        </p:attrNameLst>
                                      </p:cBhvr>
                                      <p:tavLst>
                                        <p:tav tm="0">
                                          <p:val>
                                            <p:strVal val="#ppt_y"/>
                                          </p:val>
                                        </p:tav>
                                        <p:tav tm="100000">
                                          <p:val>
                                            <p:strVal val="#ppt_y"/>
                                          </p:val>
                                        </p:tav>
                                      </p:tavLst>
                                    </p:anim>
                                  </p:childTnLst>
                                </p:cTn>
                              </p:par>
                              <p:par>
                                <p:cTn id="64" presetID="2" presetClass="entr" presetSubtype="8" decel="100000" fill="hold" grpId="0" nodeType="withEffect">
                                  <p:stCondLst>
                                    <p:cond delay="500"/>
                                  </p:stCondLst>
                                  <p:childTnLst>
                                    <p:set>
                                      <p:cBhvr>
                                        <p:cTn id="65" dur="1" fill="hold">
                                          <p:stCondLst>
                                            <p:cond delay="0"/>
                                          </p:stCondLst>
                                        </p:cTn>
                                        <p:tgtEl>
                                          <p:spTgt spid="22"/>
                                        </p:tgtEl>
                                        <p:attrNameLst>
                                          <p:attrName>style.visibility</p:attrName>
                                        </p:attrNameLst>
                                      </p:cBhvr>
                                      <p:to>
                                        <p:strVal val="visible"/>
                                      </p:to>
                                    </p:set>
                                    <p:anim calcmode="lin" valueType="num">
                                      <p:cBhvr additive="base">
                                        <p:cTn id="66" dur="500" fill="hold"/>
                                        <p:tgtEl>
                                          <p:spTgt spid="22"/>
                                        </p:tgtEl>
                                        <p:attrNameLst>
                                          <p:attrName>ppt_x</p:attrName>
                                        </p:attrNameLst>
                                      </p:cBhvr>
                                      <p:tavLst>
                                        <p:tav tm="0">
                                          <p:val>
                                            <p:strVal val="0-#ppt_w/2"/>
                                          </p:val>
                                        </p:tav>
                                        <p:tav tm="100000">
                                          <p:val>
                                            <p:strVal val="#ppt_x"/>
                                          </p:val>
                                        </p:tav>
                                      </p:tavLst>
                                    </p:anim>
                                    <p:anim calcmode="lin" valueType="num">
                                      <p:cBhvr additive="base">
                                        <p:cTn id="67" dur="500" fill="hold"/>
                                        <p:tgtEl>
                                          <p:spTgt spid="22"/>
                                        </p:tgtEl>
                                        <p:attrNameLst>
                                          <p:attrName>ppt_y</p:attrName>
                                        </p:attrNameLst>
                                      </p:cBhvr>
                                      <p:tavLst>
                                        <p:tav tm="0">
                                          <p:val>
                                            <p:strVal val="#ppt_y"/>
                                          </p:val>
                                        </p:tav>
                                        <p:tav tm="100000">
                                          <p:val>
                                            <p:strVal val="#ppt_y"/>
                                          </p:val>
                                        </p:tav>
                                      </p:tavLst>
                                    </p:anim>
                                  </p:childTnLst>
                                </p:cTn>
                              </p:par>
                            </p:childTnLst>
                          </p:cTn>
                        </p:par>
                        <p:par>
                          <p:cTn id="68" fill="hold">
                            <p:stCondLst>
                              <p:cond delay="4250"/>
                            </p:stCondLst>
                            <p:childTnLst>
                              <p:par>
                                <p:cTn id="69" presetID="2" presetClass="entr" presetSubtype="1" decel="100000" fill="hold" grpId="0" nodeType="afterEffect">
                                  <p:stCondLst>
                                    <p:cond delay="500"/>
                                  </p:stCondLst>
                                  <p:childTnLst>
                                    <p:set>
                                      <p:cBhvr>
                                        <p:cTn id="70" dur="1" fill="hold">
                                          <p:stCondLst>
                                            <p:cond delay="0"/>
                                          </p:stCondLst>
                                        </p:cTn>
                                        <p:tgtEl>
                                          <p:spTgt spid="33"/>
                                        </p:tgtEl>
                                        <p:attrNameLst>
                                          <p:attrName>style.visibility</p:attrName>
                                        </p:attrNameLst>
                                      </p:cBhvr>
                                      <p:to>
                                        <p:strVal val="visible"/>
                                      </p:to>
                                    </p:set>
                                    <p:anim calcmode="lin" valueType="num">
                                      <p:cBhvr additive="base">
                                        <p:cTn id="71" dur="500" fill="hold"/>
                                        <p:tgtEl>
                                          <p:spTgt spid="33"/>
                                        </p:tgtEl>
                                        <p:attrNameLst>
                                          <p:attrName>ppt_x</p:attrName>
                                        </p:attrNameLst>
                                      </p:cBhvr>
                                      <p:tavLst>
                                        <p:tav tm="0">
                                          <p:val>
                                            <p:strVal val="#ppt_x"/>
                                          </p:val>
                                        </p:tav>
                                        <p:tav tm="100000">
                                          <p:val>
                                            <p:strVal val="#ppt_x"/>
                                          </p:val>
                                        </p:tav>
                                      </p:tavLst>
                                    </p:anim>
                                    <p:anim calcmode="lin" valueType="num">
                                      <p:cBhvr additive="base">
                                        <p:cTn id="72" dur="500" fill="hold"/>
                                        <p:tgtEl>
                                          <p:spTgt spid="33"/>
                                        </p:tgtEl>
                                        <p:attrNameLst>
                                          <p:attrName>ppt_y</p:attrName>
                                        </p:attrNameLst>
                                      </p:cBhvr>
                                      <p:tavLst>
                                        <p:tav tm="0">
                                          <p:val>
                                            <p:strVal val="0-#ppt_h/2"/>
                                          </p:val>
                                        </p:tav>
                                        <p:tav tm="100000">
                                          <p:val>
                                            <p:strVal val="#ppt_y"/>
                                          </p:val>
                                        </p:tav>
                                      </p:tavLst>
                                    </p:anim>
                                  </p:childTnLst>
                                </p:cTn>
                              </p:par>
                              <p:par>
                                <p:cTn id="73" presetID="2" presetClass="entr" presetSubtype="1" decel="100000" fill="hold" grpId="0" nodeType="withEffect">
                                  <p:stCondLst>
                                    <p:cond delay="500"/>
                                  </p:stCondLst>
                                  <p:childTnLst>
                                    <p:set>
                                      <p:cBhvr>
                                        <p:cTn id="74" dur="1" fill="hold">
                                          <p:stCondLst>
                                            <p:cond delay="0"/>
                                          </p:stCondLst>
                                        </p:cTn>
                                        <p:tgtEl>
                                          <p:spTgt spid="34">
                                            <p:txEl>
                                              <p:pRg st="0" end="0"/>
                                            </p:txEl>
                                          </p:spTgt>
                                        </p:tgtEl>
                                        <p:attrNameLst>
                                          <p:attrName>style.visibility</p:attrName>
                                        </p:attrNameLst>
                                      </p:cBhvr>
                                      <p:to>
                                        <p:strVal val="visible"/>
                                      </p:to>
                                    </p:set>
                                    <p:anim calcmode="lin" valueType="num">
                                      <p:cBhvr additive="base">
                                        <p:cTn id="75"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3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p">
        <p:tmplLst>
          <p:tmpl lvl="1">
            <p:tnLst>
              <p:par>
                <p:cTn presetID="2" presetClass="entr" presetSubtype="1" decel="100000"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0-#ppt_h/2"/>
                          </p:val>
                        </p:tav>
                        <p:tav tm="100000">
                          <p:val>
                            <p:strVal val="#ppt_y"/>
                          </p:val>
                        </p:tav>
                      </p:tavLst>
                    </p:anim>
                  </p:childTnLst>
                </p:cTn>
              </p:par>
            </p:tnLst>
          </p:tmpl>
        </p:tmplLst>
      </p:bldP>
      <p:bldP spid="10" grpId="0" animBg="1"/>
      <p:bldP spid="14" grpId="0" build="p">
        <p:tmplLst>
          <p:tmpl lvl="1">
            <p:tnLst>
              <p:par>
                <p:cTn presetID="2" presetClass="entr" presetSubtype="2"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p:tmplLst>
          <p:tmpl>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animBg="1"/>
      <p:bldP spid="21" grpId="0" build="p">
        <p:tmplLst>
          <p:tmpl lvl="1">
            <p:tnLst>
              <p:par>
                <p:cTn presetID="2" presetClass="entr" presetSubtype="8"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p:tmplLst>
          <p:tmpl>
            <p:tnLst>
              <p:par>
                <p:cTn presetID="2" presetClass="entr" presetSubtype="8" decel="10000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animBg="1"/>
      <p:bldP spid="33" grpId="0" animBg="1"/>
      <p:bldP spid="34" grpId="0" build="p">
        <p:tmplLst>
          <p:tmpl lvl="1">
            <p:tnLst>
              <p:par>
                <p:cTn presetID="2" presetClass="entr" presetSubtype="1"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0-#ppt_h/2"/>
                          </p:val>
                        </p:tav>
                        <p:tav tm="100000">
                          <p:val>
                            <p:strVal val="#ppt_y"/>
                          </p:val>
                        </p:tav>
                      </p:tavLst>
                    </p:anim>
                  </p:childTnLst>
                </p:cTn>
              </p:par>
            </p:tnLst>
          </p:tmpl>
        </p:tmplLst>
      </p:bldP>
      <p:bldP spid="38" grpId="0" build="p">
        <p:tmplLst>
          <p:tmpl lvl="1">
            <p:tnLst>
              <p:par>
                <p:cTn presetID="2" presetClass="entr" presetSubtype="8" decel="100000" fill="hold" nodeType="withEffect">
                  <p:stCondLst>
                    <p:cond delay="50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0-#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p:tmplLst>
          <p:tmpl>
            <p:tnLst>
              <p:par>
                <p:cTn presetID="2" presetClass="entr" presetSubtype="8" decel="100000"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0-#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meline - End">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‹N°›</a:t>
            </a:fld>
            <a:endParaRPr lang="en-US" dirty="0"/>
          </a:p>
        </p:txBody>
      </p:sp>
      <p:sp>
        <p:nvSpPr>
          <p:cNvPr id="5" name="円/楕円 4"/>
          <p:cNvSpPr/>
          <p:nvPr userDrawn="1"/>
        </p:nvSpPr>
        <p:spPr>
          <a:xfrm>
            <a:off x="8714865" y="507985"/>
            <a:ext cx="855095" cy="855095"/>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テキスト プレースホルダー 11"/>
          <p:cNvSpPr>
            <a:spLocks noGrp="1"/>
          </p:cNvSpPr>
          <p:nvPr>
            <p:ph type="body" sz="quarter" idx="26" hasCustomPrompt="1"/>
          </p:nvPr>
        </p:nvSpPr>
        <p:spPr>
          <a:xfrm>
            <a:off x="8558141" y="623557"/>
            <a:ext cx="1170130" cy="623950"/>
          </a:xfrm>
        </p:spPr>
        <p:txBody>
          <a:bodyPr anchor="ctr">
            <a:noAutofit/>
          </a:bodyPr>
          <a:lstStyle>
            <a:lvl1pPr algn="ctr">
              <a:spcBef>
                <a:spcPts val="0"/>
              </a:spcBef>
              <a:defRPr sz="2400" spc="0">
                <a:solidFill>
                  <a:schemeClr val="bg1"/>
                </a:solidFill>
                <a:latin typeface="+mj-lt"/>
              </a:defRPr>
            </a:lvl1pPr>
          </a:lstStyle>
          <a:p>
            <a:pPr lvl="0"/>
            <a:r>
              <a:rPr lang="en-US" altLang="ja-JP" dirty="0" smtClean="0"/>
              <a:t>0000</a:t>
            </a:r>
            <a:endParaRPr lang="en-US" dirty="0"/>
          </a:p>
        </p:txBody>
      </p:sp>
      <p:cxnSp>
        <p:nvCxnSpPr>
          <p:cNvPr id="8" name="直線コネクタ 7"/>
          <p:cNvCxnSpPr>
            <a:endCxn id="33" idx="4"/>
          </p:cNvCxnSpPr>
          <p:nvPr userDrawn="1"/>
        </p:nvCxnSpPr>
        <p:spPr>
          <a:xfrm>
            <a:off x="9142412" y="0"/>
            <a:ext cx="1" cy="9689005"/>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0" name="円/楕円 9"/>
          <p:cNvSpPr/>
          <p:nvPr userDrawn="1"/>
        </p:nvSpPr>
        <p:spPr>
          <a:xfrm>
            <a:off x="8973504" y="2803240"/>
            <a:ext cx="360040" cy="36004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17" name="グループ化 16"/>
          <p:cNvGrpSpPr/>
          <p:nvPr userDrawn="1"/>
        </p:nvGrpSpPr>
        <p:grpSpPr>
          <a:xfrm>
            <a:off x="9458241" y="2353190"/>
            <a:ext cx="6930769" cy="630070"/>
            <a:chOff x="9458241" y="1768125"/>
            <a:chExt cx="6930769" cy="630070"/>
          </a:xfrm>
        </p:grpSpPr>
        <p:sp>
          <p:nvSpPr>
            <p:cNvPr id="13" name="平行四辺形 12"/>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平行四辺形 11"/>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14" name="テキスト プレースホルダー 11"/>
          <p:cNvSpPr>
            <a:spLocks noGrp="1"/>
          </p:cNvSpPr>
          <p:nvPr>
            <p:ph type="body" sz="quarter" idx="27" hasCustomPrompt="1"/>
          </p:nvPr>
        </p:nvSpPr>
        <p:spPr>
          <a:xfrm>
            <a:off x="10763386" y="2249695"/>
            <a:ext cx="5175575" cy="848975"/>
          </a:xfrm>
        </p:spPr>
        <p:txBody>
          <a:bodyPr anchor="ctr">
            <a:noAutofit/>
          </a:bodyPr>
          <a:lstStyle>
            <a:lvl1pPr algn="l">
              <a:spcBef>
                <a:spcPts val="0"/>
              </a:spcBef>
              <a:defRPr sz="3200" spc="300">
                <a:solidFill>
                  <a:schemeClr val="accent1"/>
                </a:solidFill>
                <a:latin typeface="+mj-lt"/>
              </a:defRPr>
            </a:lvl1pPr>
          </a:lstStyle>
          <a:p>
            <a:pPr lvl="0"/>
            <a:r>
              <a:rPr lang="en-US" altLang="ja-JP" dirty="0" smtClean="0"/>
              <a:t>TEXT HERE</a:t>
            </a:r>
            <a:endParaRPr lang="en-US" dirty="0"/>
          </a:p>
        </p:txBody>
      </p:sp>
      <p:sp>
        <p:nvSpPr>
          <p:cNvPr id="15" name="テキスト プレースホルダー 11"/>
          <p:cNvSpPr>
            <a:spLocks noGrp="1"/>
          </p:cNvSpPr>
          <p:nvPr>
            <p:ph type="body" sz="quarter" idx="28" hasCustomPrompt="1"/>
          </p:nvPr>
        </p:nvSpPr>
        <p:spPr>
          <a:xfrm>
            <a:off x="10718381" y="2983261"/>
            <a:ext cx="5120524" cy="1395154"/>
          </a:xfrm>
        </p:spPr>
        <p:txBody>
          <a:bodyPr anchor="t">
            <a:noAutofit/>
          </a:bodyPr>
          <a:lstStyle>
            <a:lvl1pPr algn="l">
              <a:lnSpc>
                <a:spcPct val="120000"/>
              </a:lnSpc>
              <a:spcBef>
                <a:spcPts val="0"/>
              </a:spcBef>
              <a:defRPr sz="2000">
                <a:solidFill>
                  <a:schemeClr val="tx1"/>
                </a:solidFill>
                <a:latin typeface="+mn-lt"/>
              </a:defRPr>
            </a:lvl1pPr>
          </a:lstStyle>
          <a:p>
            <a:pPr lvl="0"/>
            <a:r>
              <a:rPr lang="en-US" altLang="ja-JP" dirty="0" smtClean="0"/>
              <a:t>Text Here</a:t>
            </a:r>
          </a:p>
          <a:p>
            <a:pPr lvl="0"/>
            <a:endParaRPr lang="en-US" altLang="ja-JP" dirty="0" smtClean="0"/>
          </a:p>
          <a:p>
            <a:pPr lvl="0"/>
            <a:endParaRPr lang="en-US" altLang="ja-JP" dirty="0" smtClean="0"/>
          </a:p>
        </p:txBody>
      </p:sp>
      <p:sp>
        <p:nvSpPr>
          <p:cNvPr id="16" name="円/楕円 15"/>
          <p:cNvSpPr/>
          <p:nvPr userDrawn="1"/>
        </p:nvSpPr>
        <p:spPr>
          <a:xfrm>
            <a:off x="8973504" y="5008485"/>
            <a:ext cx="360040" cy="36004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18" name="グループ化 17"/>
          <p:cNvGrpSpPr/>
          <p:nvPr userDrawn="1"/>
        </p:nvGrpSpPr>
        <p:grpSpPr>
          <a:xfrm rot="10800000" flipV="1">
            <a:off x="1852397" y="4571920"/>
            <a:ext cx="6930769" cy="630070"/>
            <a:chOff x="9458241" y="1768125"/>
            <a:chExt cx="6930769" cy="630070"/>
          </a:xfrm>
        </p:grpSpPr>
        <p:sp>
          <p:nvSpPr>
            <p:cNvPr id="19" name="平行四辺形 18"/>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0" name="平行四辺形 19"/>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21" name="テキスト プレースホルダー 11"/>
          <p:cNvSpPr>
            <a:spLocks noGrp="1"/>
          </p:cNvSpPr>
          <p:nvPr>
            <p:ph type="body" sz="quarter" idx="29" hasCustomPrompt="1"/>
          </p:nvPr>
        </p:nvSpPr>
        <p:spPr>
          <a:xfrm>
            <a:off x="2257442" y="4468425"/>
            <a:ext cx="5175575" cy="848975"/>
          </a:xfrm>
        </p:spPr>
        <p:txBody>
          <a:bodyPr anchor="ctr">
            <a:noAutofit/>
          </a:bodyPr>
          <a:lstStyle>
            <a:lvl1pPr algn="r">
              <a:spcBef>
                <a:spcPts val="0"/>
              </a:spcBef>
              <a:defRPr sz="3200" spc="300">
                <a:solidFill>
                  <a:schemeClr val="accent1"/>
                </a:solidFill>
                <a:latin typeface="+mj-lt"/>
              </a:defRPr>
            </a:lvl1pPr>
          </a:lstStyle>
          <a:p>
            <a:pPr lvl="0"/>
            <a:r>
              <a:rPr lang="en-US" altLang="ja-JP" dirty="0" smtClean="0"/>
              <a:t>TEXT HERE</a:t>
            </a:r>
            <a:endParaRPr lang="en-US" dirty="0"/>
          </a:p>
        </p:txBody>
      </p:sp>
      <p:sp>
        <p:nvSpPr>
          <p:cNvPr id="22" name="テキスト プレースホルダー 11"/>
          <p:cNvSpPr>
            <a:spLocks noGrp="1"/>
          </p:cNvSpPr>
          <p:nvPr>
            <p:ph type="body" sz="quarter" idx="30" hasCustomPrompt="1"/>
          </p:nvPr>
        </p:nvSpPr>
        <p:spPr>
          <a:xfrm>
            <a:off x="2302447" y="5201991"/>
            <a:ext cx="5085564" cy="1395154"/>
          </a:xfrm>
        </p:spPr>
        <p:txBody>
          <a:bodyPr anchor="t">
            <a:noAutofit/>
          </a:bodyPr>
          <a:lstStyle>
            <a:lvl1pPr algn="l">
              <a:lnSpc>
                <a:spcPct val="120000"/>
              </a:lnSpc>
              <a:spcBef>
                <a:spcPts val="0"/>
              </a:spcBef>
              <a:defRPr sz="2000">
                <a:solidFill>
                  <a:schemeClr val="tx1"/>
                </a:solidFill>
                <a:latin typeface="+mn-lt"/>
              </a:defRPr>
            </a:lvl1pPr>
          </a:lstStyle>
          <a:p>
            <a:pPr lvl="0"/>
            <a:r>
              <a:rPr lang="en-US" altLang="ja-JP" dirty="0" smtClean="0"/>
              <a:t>Text Here</a:t>
            </a:r>
          </a:p>
          <a:p>
            <a:pPr lvl="0"/>
            <a:endParaRPr lang="en-US" altLang="ja-JP" dirty="0" smtClean="0"/>
          </a:p>
          <a:p>
            <a:pPr lvl="0"/>
            <a:endParaRPr lang="en-US" altLang="ja-JP" dirty="0" smtClean="0"/>
          </a:p>
        </p:txBody>
      </p:sp>
      <p:sp>
        <p:nvSpPr>
          <p:cNvPr id="23" name="円/楕円 22"/>
          <p:cNvSpPr/>
          <p:nvPr userDrawn="1"/>
        </p:nvSpPr>
        <p:spPr>
          <a:xfrm>
            <a:off x="8973504" y="7123720"/>
            <a:ext cx="360040" cy="360040"/>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24" name="グループ化 23"/>
          <p:cNvGrpSpPr/>
          <p:nvPr userDrawn="1"/>
        </p:nvGrpSpPr>
        <p:grpSpPr>
          <a:xfrm>
            <a:off x="9458241" y="6673670"/>
            <a:ext cx="6930769" cy="630070"/>
            <a:chOff x="9458241" y="1768125"/>
            <a:chExt cx="6930769" cy="630070"/>
          </a:xfrm>
        </p:grpSpPr>
        <p:sp>
          <p:nvSpPr>
            <p:cNvPr id="25" name="平行四辺形 24"/>
            <p:cNvSpPr/>
            <p:nvPr userDrawn="1"/>
          </p:nvSpPr>
          <p:spPr>
            <a:xfrm rot="10800000">
              <a:off x="9569958" y="1768125"/>
              <a:ext cx="6819052" cy="630070"/>
            </a:xfrm>
            <a:prstGeom prst="parallelogram">
              <a:avLst>
                <a:gd name="adj" fmla="val 75391"/>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平行四辺形 25"/>
            <p:cNvSpPr/>
            <p:nvPr userDrawn="1"/>
          </p:nvSpPr>
          <p:spPr>
            <a:xfrm rot="10800000">
              <a:off x="9458241" y="1768125"/>
              <a:ext cx="1395155" cy="630070"/>
            </a:xfrm>
            <a:prstGeom prst="parallelogram">
              <a:avLst>
                <a:gd name="adj" fmla="val 75391"/>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27" name="テキスト プレースホルダー 11"/>
          <p:cNvSpPr>
            <a:spLocks noGrp="1"/>
          </p:cNvSpPr>
          <p:nvPr>
            <p:ph type="body" sz="quarter" idx="31" hasCustomPrompt="1"/>
          </p:nvPr>
        </p:nvSpPr>
        <p:spPr>
          <a:xfrm>
            <a:off x="10763386" y="6570175"/>
            <a:ext cx="5175575" cy="848975"/>
          </a:xfrm>
        </p:spPr>
        <p:txBody>
          <a:bodyPr anchor="ctr">
            <a:noAutofit/>
          </a:bodyPr>
          <a:lstStyle>
            <a:lvl1pPr algn="l">
              <a:spcBef>
                <a:spcPts val="0"/>
              </a:spcBef>
              <a:defRPr sz="3200" spc="300">
                <a:solidFill>
                  <a:schemeClr val="accent1"/>
                </a:solidFill>
                <a:latin typeface="+mj-lt"/>
              </a:defRPr>
            </a:lvl1pPr>
          </a:lstStyle>
          <a:p>
            <a:pPr lvl="0"/>
            <a:r>
              <a:rPr lang="en-US" altLang="ja-JP" dirty="0" smtClean="0"/>
              <a:t>TEXT HERE</a:t>
            </a:r>
            <a:endParaRPr lang="en-US" dirty="0"/>
          </a:p>
        </p:txBody>
      </p:sp>
      <p:sp>
        <p:nvSpPr>
          <p:cNvPr id="28" name="テキスト プレースホルダー 11"/>
          <p:cNvSpPr>
            <a:spLocks noGrp="1"/>
          </p:cNvSpPr>
          <p:nvPr>
            <p:ph type="body" sz="quarter" idx="32" hasCustomPrompt="1"/>
          </p:nvPr>
        </p:nvSpPr>
        <p:spPr>
          <a:xfrm>
            <a:off x="10718381" y="7303741"/>
            <a:ext cx="5120524" cy="1395154"/>
          </a:xfrm>
        </p:spPr>
        <p:txBody>
          <a:bodyPr anchor="t">
            <a:noAutofit/>
          </a:bodyPr>
          <a:lstStyle>
            <a:lvl1pPr algn="l">
              <a:lnSpc>
                <a:spcPct val="120000"/>
              </a:lnSpc>
              <a:spcBef>
                <a:spcPts val="0"/>
              </a:spcBef>
              <a:defRPr sz="2000">
                <a:solidFill>
                  <a:schemeClr val="tx1"/>
                </a:solidFill>
                <a:latin typeface="+mn-lt"/>
              </a:defRPr>
            </a:lvl1pPr>
          </a:lstStyle>
          <a:p>
            <a:pPr lvl="0"/>
            <a:r>
              <a:rPr lang="en-US" altLang="ja-JP" dirty="0" smtClean="0"/>
              <a:t>Text Here</a:t>
            </a:r>
          </a:p>
          <a:p>
            <a:pPr lvl="0"/>
            <a:endParaRPr lang="en-US" altLang="ja-JP" dirty="0" smtClean="0"/>
          </a:p>
          <a:p>
            <a:pPr lvl="0"/>
            <a:endParaRPr lang="en-US" altLang="ja-JP" dirty="0" smtClean="0"/>
          </a:p>
        </p:txBody>
      </p:sp>
      <p:sp>
        <p:nvSpPr>
          <p:cNvPr id="33" name="円/楕円 32"/>
          <p:cNvSpPr/>
          <p:nvPr userDrawn="1"/>
        </p:nvSpPr>
        <p:spPr>
          <a:xfrm>
            <a:off x="8714865" y="8833910"/>
            <a:ext cx="855095" cy="855095"/>
          </a:xfrm>
          <a:prstGeom prst="ellipse">
            <a:avLst/>
          </a:prstGeom>
          <a:solidFill>
            <a:schemeClr val="accent1"/>
          </a:solidFill>
          <a:ln w="762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テキスト プレースホルダー 11"/>
          <p:cNvSpPr>
            <a:spLocks noGrp="1"/>
          </p:cNvSpPr>
          <p:nvPr>
            <p:ph type="body" sz="quarter" idx="33" hasCustomPrompt="1"/>
          </p:nvPr>
        </p:nvSpPr>
        <p:spPr>
          <a:xfrm>
            <a:off x="8558141" y="8949482"/>
            <a:ext cx="1170130" cy="623950"/>
          </a:xfrm>
        </p:spPr>
        <p:txBody>
          <a:bodyPr anchor="ctr">
            <a:noAutofit/>
          </a:bodyPr>
          <a:lstStyle>
            <a:lvl1pPr algn="ctr">
              <a:spcBef>
                <a:spcPts val="0"/>
              </a:spcBef>
              <a:defRPr sz="2400" spc="0">
                <a:solidFill>
                  <a:schemeClr val="bg1"/>
                </a:solidFill>
                <a:latin typeface="+mj-lt"/>
              </a:defRPr>
            </a:lvl1pPr>
          </a:lstStyle>
          <a:p>
            <a:pPr lvl="0"/>
            <a:r>
              <a:rPr lang="en-US" altLang="ja-JP" dirty="0" smtClean="0"/>
              <a:t>0000</a:t>
            </a:r>
            <a:endParaRPr lang="en-US" dirty="0"/>
          </a:p>
        </p:txBody>
      </p:sp>
    </p:spTree>
    <p:extLst>
      <p:ext uri="{BB962C8B-B14F-4D97-AF65-F5344CB8AC3E}">
        <p14:creationId xmlns:p14="http://schemas.microsoft.com/office/powerpoint/2010/main" val="421285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750"/>
                                        <p:tgtEl>
                                          <p:spTgt spid="8"/>
                                        </p:tgtEl>
                                      </p:cBhvr>
                                    </p:animEffect>
                                  </p:childTnLst>
                                </p:cTn>
                              </p:par>
                            </p:childTnLst>
                          </p:cTn>
                        </p:par>
                        <p:par>
                          <p:cTn id="8" fill="hold">
                            <p:stCondLst>
                              <p:cond delay="750"/>
                            </p:stCondLst>
                            <p:childTnLst>
                              <p:par>
                                <p:cTn id="9" presetID="2" presetClass="entr" presetSubtype="1" decel="10000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 calcmode="lin" valueType="num">
                                      <p:cBhvr additive="base">
                                        <p:cTn id="1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par>
                          <p:cTn id="17" fill="hold">
                            <p:stCondLst>
                              <p:cond delay="1250"/>
                            </p:stCondLst>
                            <p:childTnLst>
                              <p:par>
                                <p:cTn id="18" presetID="2" presetClass="entr" presetSubtype="1" decel="100000" fill="hold" grpId="0" nodeType="afterEffect">
                                  <p:stCondLst>
                                    <p:cond delay="50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0-#ppt_h/2"/>
                                          </p:val>
                                        </p:tav>
                                        <p:tav tm="100000">
                                          <p:val>
                                            <p:strVal val="#ppt_y"/>
                                          </p:val>
                                        </p:tav>
                                      </p:tavLst>
                                    </p:anim>
                                  </p:childTnLst>
                                </p:cTn>
                              </p:par>
                              <p:par>
                                <p:cTn id="22" presetID="2" presetClass="entr" presetSubtype="2" decel="100000" fill="hold" nodeType="withEffect">
                                  <p:stCondLst>
                                    <p:cond delay="50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1+#ppt_w/2"/>
                                          </p:val>
                                        </p:tav>
                                        <p:tav tm="100000">
                                          <p:val>
                                            <p:strVal val="#ppt_x"/>
                                          </p:val>
                                        </p:tav>
                                      </p:tavLst>
                                    </p:anim>
                                    <p:anim calcmode="lin" valueType="num">
                                      <p:cBhvr additive="base">
                                        <p:cTn id="25" dur="500" fill="hold"/>
                                        <p:tgtEl>
                                          <p:spTgt spid="17"/>
                                        </p:tgtEl>
                                        <p:attrNameLst>
                                          <p:attrName>ppt_y</p:attrName>
                                        </p:attrNameLst>
                                      </p:cBhvr>
                                      <p:tavLst>
                                        <p:tav tm="0">
                                          <p:val>
                                            <p:strVal val="#ppt_y"/>
                                          </p:val>
                                        </p:tav>
                                        <p:tav tm="100000">
                                          <p:val>
                                            <p:strVal val="#ppt_y"/>
                                          </p:val>
                                        </p:tav>
                                      </p:tavLst>
                                    </p:anim>
                                  </p:childTnLst>
                                </p:cTn>
                              </p:par>
                              <p:par>
                                <p:cTn id="26" presetID="2" presetClass="entr" presetSubtype="2" decel="100000" fill="hold" grpId="0" nodeType="withEffect">
                                  <p:stCondLst>
                                    <p:cond delay="50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additive="base">
                                        <p:cTn id="28"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14">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2" decel="100000" fill="hold" grpId="0" nodeType="withEffect">
                                  <p:stCondLst>
                                    <p:cond delay="50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1+#ppt_w/2"/>
                                          </p:val>
                                        </p:tav>
                                        <p:tav tm="100000">
                                          <p:val>
                                            <p:strVal val="#ppt_x"/>
                                          </p:val>
                                        </p:tav>
                                      </p:tavLst>
                                    </p:anim>
                                    <p:anim calcmode="lin" valueType="num">
                                      <p:cBhvr additive="base">
                                        <p:cTn id="33" dur="500" fill="hold"/>
                                        <p:tgtEl>
                                          <p:spTgt spid="15"/>
                                        </p:tgtEl>
                                        <p:attrNameLst>
                                          <p:attrName>ppt_y</p:attrName>
                                        </p:attrNameLst>
                                      </p:cBhvr>
                                      <p:tavLst>
                                        <p:tav tm="0">
                                          <p:val>
                                            <p:strVal val="#ppt_y"/>
                                          </p:val>
                                        </p:tav>
                                        <p:tav tm="100000">
                                          <p:val>
                                            <p:strVal val="#ppt_y"/>
                                          </p:val>
                                        </p:tav>
                                      </p:tavLst>
                                    </p:anim>
                                  </p:childTnLst>
                                </p:cTn>
                              </p:par>
                            </p:childTnLst>
                          </p:cTn>
                        </p:par>
                        <p:par>
                          <p:cTn id="34" fill="hold">
                            <p:stCondLst>
                              <p:cond delay="2250"/>
                            </p:stCondLst>
                            <p:childTnLst>
                              <p:par>
                                <p:cTn id="35" presetID="2" presetClass="entr" presetSubtype="1" decel="100000" fill="hold" grpId="0" nodeType="afterEffect">
                                  <p:stCondLst>
                                    <p:cond delay="50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0-#ppt_h/2"/>
                                          </p:val>
                                        </p:tav>
                                        <p:tav tm="100000">
                                          <p:val>
                                            <p:strVal val="#ppt_y"/>
                                          </p:val>
                                        </p:tav>
                                      </p:tavLst>
                                    </p:anim>
                                  </p:childTnLst>
                                </p:cTn>
                              </p:par>
                              <p:par>
                                <p:cTn id="39" presetID="2" presetClass="entr" presetSubtype="8" decel="100000" fill="hold" nodeType="withEffect">
                                  <p:stCondLst>
                                    <p:cond delay="50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500" fill="hold"/>
                                        <p:tgtEl>
                                          <p:spTgt spid="18"/>
                                        </p:tgtEl>
                                        <p:attrNameLst>
                                          <p:attrName>ppt_x</p:attrName>
                                        </p:attrNameLst>
                                      </p:cBhvr>
                                      <p:tavLst>
                                        <p:tav tm="0">
                                          <p:val>
                                            <p:strVal val="0-#ppt_w/2"/>
                                          </p:val>
                                        </p:tav>
                                        <p:tav tm="100000">
                                          <p:val>
                                            <p:strVal val="#ppt_x"/>
                                          </p:val>
                                        </p:tav>
                                      </p:tavLst>
                                    </p:anim>
                                    <p:anim calcmode="lin" valueType="num">
                                      <p:cBhvr additive="base">
                                        <p:cTn id="42" dur="500" fill="hold"/>
                                        <p:tgtEl>
                                          <p:spTgt spid="18"/>
                                        </p:tgtEl>
                                        <p:attrNameLst>
                                          <p:attrName>ppt_y</p:attrName>
                                        </p:attrNameLst>
                                      </p:cBhvr>
                                      <p:tavLst>
                                        <p:tav tm="0">
                                          <p:val>
                                            <p:strVal val="#ppt_y"/>
                                          </p:val>
                                        </p:tav>
                                        <p:tav tm="100000">
                                          <p:val>
                                            <p:strVal val="#ppt_y"/>
                                          </p:val>
                                        </p:tav>
                                      </p:tavLst>
                                    </p:anim>
                                  </p:childTnLst>
                                </p:cTn>
                              </p:par>
                              <p:par>
                                <p:cTn id="43" presetID="2" presetClass="entr" presetSubtype="8" decel="100000" fill="hold" grpId="0" nodeType="withEffect">
                                  <p:stCondLst>
                                    <p:cond delay="500"/>
                                  </p:stCondLst>
                                  <p:childTnLst>
                                    <p:set>
                                      <p:cBhvr>
                                        <p:cTn id="44" dur="1" fill="hold">
                                          <p:stCondLst>
                                            <p:cond delay="0"/>
                                          </p:stCondLst>
                                        </p:cTn>
                                        <p:tgtEl>
                                          <p:spTgt spid="21">
                                            <p:txEl>
                                              <p:pRg st="0" end="0"/>
                                            </p:txEl>
                                          </p:spTgt>
                                        </p:tgtEl>
                                        <p:attrNameLst>
                                          <p:attrName>style.visibility</p:attrName>
                                        </p:attrNameLst>
                                      </p:cBhvr>
                                      <p:to>
                                        <p:strVal val="visible"/>
                                      </p:to>
                                    </p:set>
                                    <p:anim calcmode="lin" valueType="num">
                                      <p:cBhvr additive="base">
                                        <p:cTn id="45"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21">
                                            <p:txEl>
                                              <p:pRg st="0" end="0"/>
                                            </p:txEl>
                                          </p:spTgt>
                                        </p:tgtEl>
                                        <p:attrNameLst>
                                          <p:attrName>ppt_y</p:attrName>
                                        </p:attrNameLst>
                                      </p:cBhvr>
                                      <p:tavLst>
                                        <p:tav tm="0">
                                          <p:val>
                                            <p:strVal val="#ppt_y"/>
                                          </p:val>
                                        </p:tav>
                                        <p:tav tm="100000">
                                          <p:val>
                                            <p:strVal val="#ppt_y"/>
                                          </p:val>
                                        </p:tav>
                                      </p:tavLst>
                                    </p:anim>
                                  </p:childTnLst>
                                </p:cTn>
                              </p:par>
                              <p:par>
                                <p:cTn id="47" presetID="2" presetClass="entr" presetSubtype="8" decel="100000" fill="hold" grpId="0" nodeType="withEffect">
                                  <p:stCondLst>
                                    <p:cond delay="50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0-#ppt_w/2"/>
                                          </p:val>
                                        </p:tav>
                                        <p:tav tm="100000">
                                          <p:val>
                                            <p:strVal val="#ppt_x"/>
                                          </p:val>
                                        </p:tav>
                                      </p:tavLst>
                                    </p:anim>
                                    <p:anim calcmode="lin" valueType="num">
                                      <p:cBhvr additive="base">
                                        <p:cTn id="50" dur="500" fill="hold"/>
                                        <p:tgtEl>
                                          <p:spTgt spid="22"/>
                                        </p:tgtEl>
                                        <p:attrNameLst>
                                          <p:attrName>ppt_y</p:attrName>
                                        </p:attrNameLst>
                                      </p:cBhvr>
                                      <p:tavLst>
                                        <p:tav tm="0">
                                          <p:val>
                                            <p:strVal val="#ppt_y"/>
                                          </p:val>
                                        </p:tav>
                                        <p:tav tm="100000">
                                          <p:val>
                                            <p:strVal val="#ppt_y"/>
                                          </p:val>
                                        </p:tav>
                                      </p:tavLst>
                                    </p:anim>
                                  </p:childTnLst>
                                </p:cTn>
                              </p:par>
                            </p:childTnLst>
                          </p:cTn>
                        </p:par>
                        <p:par>
                          <p:cTn id="51" fill="hold">
                            <p:stCondLst>
                              <p:cond delay="3250"/>
                            </p:stCondLst>
                            <p:childTnLst>
                              <p:par>
                                <p:cTn id="52" presetID="2" presetClass="entr" presetSubtype="1" decel="100000" fill="hold" grpId="0" nodeType="afterEffect">
                                  <p:stCondLst>
                                    <p:cond delay="500"/>
                                  </p:stCondLst>
                                  <p:childTnLst>
                                    <p:set>
                                      <p:cBhvr>
                                        <p:cTn id="53" dur="1" fill="hold">
                                          <p:stCondLst>
                                            <p:cond delay="0"/>
                                          </p:stCondLst>
                                        </p:cTn>
                                        <p:tgtEl>
                                          <p:spTgt spid="23"/>
                                        </p:tgtEl>
                                        <p:attrNameLst>
                                          <p:attrName>style.visibility</p:attrName>
                                        </p:attrNameLst>
                                      </p:cBhvr>
                                      <p:to>
                                        <p:strVal val="visible"/>
                                      </p:to>
                                    </p:set>
                                    <p:anim calcmode="lin" valueType="num">
                                      <p:cBhvr additive="base">
                                        <p:cTn id="54" dur="500" fill="hold"/>
                                        <p:tgtEl>
                                          <p:spTgt spid="23"/>
                                        </p:tgtEl>
                                        <p:attrNameLst>
                                          <p:attrName>ppt_x</p:attrName>
                                        </p:attrNameLst>
                                      </p:cBhvr>
                                      <p:tavLst>
                                        <p:tav tm="0">
                                          <p:val>
                                            <p:strVal val="#ppt_x"/>
                                          </p:val>
                                        </p:tav>
                                        <p:tav tm="100000">
                                          <p:val>
                                            <p:strVal val="#ppt_x"/>
                                          </p:val>
                                        </p:tav>
                                      </p:tavLst>
                                    </p:anim>
                                    <p:anim calcmode="lin" valueType="num">
                                      <p:cBhvr additive="base">
                                        <p:cTn id="55" dur="500" fill="hold"/>
                                        <p:tgtEl>
                                          <p:spTgt spid="23"/>
                                        </p:tgtEl>
                                        <p:attrNameLst>
                                          <p:attrName>ppt_y</p:attrName>
                                        </p:attrNameLst>
                                      </p:cBhvr>
                                      <p:tavLst>
                                        <p:tav tm="0">
                                          <p:val>
                                            <p:strVal val="0-#ppt_h/2"/>
                                          </p:val>
                                        </p:tav>
                                        <p:tav tm="100000">
                                          <p:val>
                                            <p:strVal val="#ppt_y"/>
                                          </p:val>
                                        </p:tav>
                                      </p:tavLst>
                                    </p:anim>
                                  </p:childTnLst>
                                </p:cTn>
                              </p:par>
                              <p:par>
                                <p:cTn id="56" presetID="2" presetClass="entr" presetSubtype="2" decel="100000" fill="hold" nodeType="withEffect">
                                  <p:stCondLst>
                                    <p:cond delay="500"/>
                                  </p:stCondLst>
                                  <p:childTnLst>
                                    <p:set>
                                      <p:cBhvr>
                                        <p:cTn id="57" dur="1" fill="hold">
                                          <p:stCondLst>
                                            <p:cond delay="0"/>
                                          </p:stCondLst>
                                        </p:cTn>
                                        <p:tgtEl>
                                          <p:spTgt spid="24"/>
                                        </p:tgtEl>
                                        <p:attrNameLst>
                                          <p:attrName>style.visibility</p:attrName>
                                        </p:attrNameLst>
                                      </p:cBhvr>
                                      <p:to>
                                        <p:strVal val="visible"/>
                                      </p:to>
                                    </p:set>
                                    <p:anim calcmode="lin" valueType="num">
                                      <p:cBhvr additive="base">
                                        <p:cTn id="58" dur="500" fill="hold"/>
                                        <p:tgtEl>
                                          <p:spTgt spid="24"/>
                                        </p:tgtEl>
                                        <p:attrNameLst>
                                          <p:attrName>ppt_x</p:attrName>
                                        </p:attrNameLst>
                                      </p:cBhvr>
                                      <p:tavLst>
                                        <p:tav tm="0">
                                          <p:val>
                                            <p:strVal val="1+#ppt_w/2"/>
                                          </p:val>
                                        </p:tav>
                                        <p:tav tm="100000">
                                          <p:val>
                                            <p:strVal val="#ppt_x"/>
                                          </p:val>
                                        </p:tav>
                                      </p:tavLst>
                                    </p:anim>
                                    <p:anim calcmode="lin" valueType="num">
                                      <p:cBhvr additive="base">
                                        <p:cTn id="59" dur="500" fill="hold"/>
                                        <p:tgtEl>
                                          <p:spTgt spid="24"/>
                                        </p:tgtEl>
                                        <p:attrNameLst>
                                          <p:attrName>ppt_y</p:attrName>
                                        </p:attrNameLst>
                                      </p:cBhvr>
                                      <p:tavLst>
                                        <p:tav tm="0">
                                          <p:val>
                                            <p:strVal val="#ppt_y"/>
                                          </p:val>
                                        </p:tav>
                                        <p:tav tm="100000">
                                          <p:val>
                                            <p:strVal val="#ppt_y"/>
                                          </p:val>
                                        </p:tav>
                                      </p:tavLst>
                                    </p:anim>
                                  </p:childTnLst>
                                </p:cTn>
                              </p:par>
                              <p:par>
                                <p:cTn id="60" presetID="2" presetClass="entr" presetSubtype="2" decel="100000" fill="hold" grpId="0" nodeType="withEffect">
                                  <p:stCondLst>
                                    <p:cond delay="500"/>
                                  </p:stCondLst>
                                  <p:childTnLst>
                                    <p:set>
                                      <p:cBhvr>
                                        <p:cTn id="61" dur="1" fill="hold">
                                          <p:stCondLst>
                                            <p:cond delay="0"/>
                                          </p:stCondLst>
                                        </p:cTn>
                                        <p:tgtEl>
                                          <p:spTgt spid="27">
                                            <p:txEl>
                                              <p:pRg st="0" end="0"/>
                                            </p:txEl>
                                          </p:spTgt>
                                        </p:tgtEl>
                                        <p:attrNameLst>
                                          <p:attrName>style.visibility</p:attrName>
                                        </p:attrNameLst>
                                      </p:cBhvr>
                                      <p:to>
                                        <p:strVal val="visible"/>
                                      </p:to>
                                    </p:set>
                                    <p:anim calcmode="lin" valueType="num">
                                      <p:cBhvr additive="base">
                                        <p:cTn id="62"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63" dur="500" fill="hold"/>
                                        <p:tgtEl>
                                          <p:spTgt spid="27">
                                            <p:txEl>
                                              <p:pRg st="0" end="0"/>
                                            </p:txEl>
                                          </p:spTgt>
                                        </p:tgtEl>
                                        <p:attrNameLst>
                                          <p:attrName>ppt_y</p:attrName>
                                        </p:attrNameLst>
                                      </p:cBhvr>
                                      <p:tavLst>
                                        <p:tav tm="0">
                                          <p:val>
                                            <p:strVal val="#ppt_y"/>
                                          </p:val>
                                        </p:tav>
                                        <p:tav tm="100000">
                                          <p:val>
                                            <p:strVal val="#ppt_y"/>
                                          </p:val>
                                        </p:tav>
                                      </p:tavLst>
                                    </p:anim>
                                  </p:childTnLst>
                                </p:cTn>
                              </p:par>
                              <p:par>
                                <p:cTn id="64" presetID="2" presetClass="entr" presetSubtype="2" decel="100000" fill="hold" grpId="0" nodeType="withEffect">
                                  <p:stCondLst>
                                    <p:cond delay="500"/>
                                  </p:stCondLst>
                                  <p:childTnLst>
                                    <p:set>
                                      <p:cBhvr>
                                        <p:cTn id="65" dur="1" fill="hold">
                                          <p:stCondLst>
                                            <p:cond delay="0"/>
                                          </p:stCondLst>
                                        </p:cTn>
                                        <p:tgtEl>
                                          <p:spTgt spid="28"/>
                                        </p:tgtEl>
                                        <p:attrNameLst>
                                          <p:attrName>style.visibility</p:attrName>
                                        </p:attrNameLst>
                                      </p:cBhvr>
                                      <p:to>
                                        <p:strVal val="visible"/>
                                      </p:to>
                                    </p:set>
                                    <p:anim calcmode="lin" valueType="num">
                                      <p:cBhvr additive="base">
                                        <p:cTn id="66" dur="500" fill="hold"/>
                                        <p:tgtEl>
                                          <p:spTgt spid="28"/>
                                        </p:tgtEl>
                                        <p:attrNameLst>
                                          <p:attrName>ppt_x</p:attrName>
                                        </p:attrNameLst>
                                      </p:cBhvr>
                                      <p:tavLst>
                                        <p:tav tm="0">
                                          <p:val>
                                            <p:strVal val="1+#ppt_w/2"/>
                                          </p:val>
                                        </p:tav>
                                        <p:tav tm="100000">
                                          <p:val>
                                            <p:strVal val="#ppt_x"/>
                                          </p:val>
                                        </p:tav>
                                      </p:tavLst>
                                    </p:anim>
                                    <p:anim calcmode="lin" valueType="num">
                                      <p:cBhvr additive="base">
                                        <p:cTn id="67" dur="500" fill="hold"/>
                                        <p:tgtEl>
                                          <p:spTgt spid="28"/>
                                        </p:tgtEl>
                                        <p:attrNameLst>
                                          <p:attrName>ppt_y</p:attrName>
                                        </p:attrNameLst>
                                      </p:cBhvr>
                                      <p:tavLst>
                                        <p:tav tm="0">
                                          <p:val>
                                            <p:strVal val="#ppt_y"/>
                                          </p:val>
                                        </p:tav>
                                        <p:tav tm="100000">
                                          <p:val>
                                            <p:strVal val="#ppt_y"/>
                                          </p:val>
                                        </p:tav>
                                      </p:tavLst>
                                    </p:anim>
                                  </p:childTnLst>
                                </p:cTn>
                              </p:par>
                            </p:childTnLst>
                          </p:cTn>
                        </p:par>
                        <p:par>
                          <p:cTn id="68" fill="hold">
                            <p:stCondLst>
                              <p:cond delay="4250"/>
                            </p:stCondLst>
                            <p:childTnLst>
                              <p:par>
                                <p:cTn id="69" presetID="2" presetClass="entr" presetSubtype="1" decel="100000" fill="hold" grpId="0" nodeType="afterEffect">
                                  <p:stCondLst>
                                    <p:cond delay="500"/>
                                  </p:stCondLst>
                                  <p:childTnLst>
                                    <p:set>
                                      <p:cBhvr>
                                        <p:cTn id="70" dur="1" fill="hold">
                                          <p:stCondLst>
                                            <p:cond delay="0"/>
                                          </p:stCondLst>
                                        </p:cTn>
                                        <p:tgtEl>
                                          <p:spTgt spid="33"/>
                                        </p:tgtEl>
                                        <p:attrNameLst>
                                          <p:attrName>style.visibility</p:attrName>
                                        </p:attrNameLst>
                                      </p:cBhvr>
                                      <p:to>
                                        <p:strVal val="visible"/>
                                      </p:to>
                                    </p:set>
                                    <p:anim calcmode="lin" valueType="num">
                                      <p:cBhvr additive="base">
                                        <p:cTn id="71" dur="500" fill="hold"/>
                                        <p:tgtEl>
                                          <p:spTgt spid="33"/>
                                        </p:tgtEl>
                                        <p:attrNameLst>
                                          <p:attrName>ppt_x</p:attrName>
                                        </p:attrNameLst>
                                      </p:cBhvr>
                                      <p:tavLst>
                                        <p:tav tm="0">
                                          <p:val>
                                            <p:strVal val="#ppt_x"/>
                                          </p:val>
                                        </p:tav>
                                        <p:tav tm="100000">
                                          <p:val>
                                            <p:strVal val="#ppt_x"/>
                                          </p:val>
                                        </p:tav>
                                      </p:tavLst>
                                    </p:anim>
                                    <p:anim calcmode="lin" valueType="num">
                                      <p:cBhvr additive="base">
                                        <p:cTn id="72" dur="500" fill="hold"/>
                                        <p:tgtEl>
                                          <p:spTgt spid="33"/>
                                        </p:tgtEl>
                                        <p:attrNameLst>
                                          <p:attrName>ppt_y</p:attrName>
                                        </p:attrNameLst>
                                      </p:cBhvr>
                                      <p:tavLst>
                                        <p:tav tm="0">
                                          <p:val>
                                            <p:strVal val="0-#ppt_h/2"/>
                                          </p:val>
                                        </p:tav>
                                        <p:tav tm="100000">
                                          <p:val>
                                            <p:strVal val="#ppt_y"/>
                                          </p:val>
                                        </p:tav>
                                      </p:tavLst>
                                    </p:anim>
                                  </p:childTnLst>
                                </p:cTn>
                              </p:par>
                              <p:par>
                                <p:cTn id="73" presetID="2" presetClass="entr" presetSubtype="1" decel="100000" fill="hold" grpId="0" nodeType="withEffect">
                                  <p:stCondLst>
                                    <p:cond delay="500"/>
                                  </p:stCondLst>
                                  <p:childTnLst>
                                    <p:set>
                                      <p:cBhvr>
                                        <p:cTn id="74" dur="1" fill="hold">
                                          <p:stCondLst>
                                            <p:cond delay="0"/>
                                          </p:stCondLst>
                                        </p:cTn>
                                        <p:tgtEl>
                                          <p:spTgt spid="34">
                                            <p:txEl>
                                              <p:pRg st="0" end="0"/>
                                            </p:txEl>
                                          </p:spTgt>
                                        </p:tgtEl>
                                        <p:attrNameLst>
                                          <p:attrName>style.visibility</p:attrName>
                                        </p:attrNameLst>
                                      </p:cBhvr>
                                      <p:to>
                                        <p:strVal val="visible"/>
                                      </p:to>
                                    </p:set>
                                    <p:anim calcmode="lin" valueType="num">
                                      <p:cBhvr additive="base">
                                        <p:cTn id="75"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3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build="p">
        <p:tmplLst>
          <p:tmpl lvl="1">
            <p:tnLst>
              <p:par>
                <p:cTn presetID="2" presetClass="entr" presetSubtype="1" decel="100000"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0-#ppt_h/2"/>
                          </p:val>
                        </p:tav>
                        <p:tav tm="100000">
                          <p:val>
                            <p:strVal val="#ppt_y"/>
                          </p:val>
                        </p:tav>
                      </p:tavLst>
                    </p:anim>
                  </p:childTnLst>
                </p:cTn>
              </p:par>
            </p:tnLst>
          </p:tmpl>
        </p:tmplLst>
      </p:bldP>
      <p:bldP spid="10" grpId="0" animBg="1"/>
      <p:bldP spid="14" grpId="0" build="p">
        <p:tmplLst>
          <p:tmpl lvl="1">
            <p:tnLst>
              <p:par>
                <p:cTn presetID="2" presetClass="entr" presetSubtype="2"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p:tmplLst>
          <p:tmpl>
            <p:tnLst>
              <p:par>
                <p:cTn presetID="2" presetClass="entr" presetSubtype="2"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animBg="1"/>
      <p:bldP spid="21" grpId="0" build="p">
        <p:tmplLst>
          <p:tmpl lvl="1">
            <p:tnLst>
              <p:par>
                <p:cTn presetID="2" presetClass="entr" presetSubtype="8"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p:tmplLst>
          <p:tmpl>
            <p:tnLst>
              <p:par>
                <p:cTn presetID="2" presetClass="entr" presetSubtype="8" decel="10000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animBg="1"/>
      <p:bldP spid="27" grpId="0" build="p">
        <p:tmplLst>
          <p:tmpl lvl="1">
            <p:tnLst>
              <p:par>
                <p:cTn presetID="2" presetClass="entr" presetSubtype="2" decel="100000" fill="hold" nodeType="withEffect">
                  <p:stCondLst>
                    <p:cond delay="50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p:tmplLst>
          <p:tmpl>
            <p:tnLst>
              <p:par>
                <p:cTn presetID="2" presetClass="entr" presetSubtype="2" decel="10000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1+#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33" grpId="0" animBg="1"/>
      <p:bldP spid="34" grpId="0" build="p">
        <p:tmplLst>
          <p:tmpl lvl="1">
            <p:tnLst>
              <p:par>
                <p:cTn presetID="2" presetClass="entr" presetSubtype="1"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0-#ppt_h/2"/>
                          </p:val>
                        </p:tav>
                        <p:tav tm="100000">
                          <p:val>
                            <p:strVal val="#ppt_y"/>
                          </p:val>
                        </p:tav>
                      </p:tavLst>
                    </p:anim>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jp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9" Type="http://schemas.openxmlformats.org/officeDocument/2006/relationships/slideLayout" Target="../slideLayouts/slideLayout61.xml"/><Relationship Id="rId21" Type="http://schemas.openxmlformats.org/officeDocument/2006/relationships/slideLayout" Target="../slideLayouts/slideLayout43.xml"/><Relationship Id="rId34" Type="http://schemas.openxmlformats.org/officeDocument/2006/relationships/slideLayout" Target="../slideLayouts/slideLayout56.xml"/><Relationship Id="rId42" Type="http://schemas.openxmlformats.org/officeDocument/2006/relationships/slideLayout" Target="../slideLayouts/slideLayout64.xml"/><Relationship Id="rId47" Type="http://schemas.openxmlformats.org/officeDocument/2006/relationships/slideLayout" Target="../slideLayouts/slideLayout69.xml"/><Relationship Id="rId50" Type="http://schemas.openxmlformats.org/officeDocument/2006/relationships/slideLayout" Target="../slideLayouts/slideLayout72.xml"/><Relationship Id="rId55" Type="http://schemas.openxmlformats.org/officeDocument/2006/relationships/slideLayout" Target="../slideLayouts/slideLayout77.xml"/><Relationship Id="rId63" Type="http://schemas.openxmlformats.org/officeDocument/2006/relationships/slideLayout" Target="../slideLayouts/slideLayout8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41" Type="http://schemas.openxmlformats.org/officeDocument/2006/relationships/slideLayout" Target="../slideLayouts/slideLayout63.xml"/><Relationship Id="rId54" Type="http://schemas.openxmlformats.org/officeDocument/2006/relationships/slideLayout" Target="../slideLayouts/slideLayout76.xml"/><Relationship Id="rId62" Type="http://schemas.openxmlformats.org/officeDocument/2006/relationships/slideLayout" Target="../slideLayouts/slideLayout8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37" Type="http://schemas.openxmlformats.org/officeDocument/2006/relationships/slideLayout" Target="../slideLayouts/slideLayout59.xml"/><Relationship Id="rId40" Type="http://schemas.openxmlformats.org/officeDocument/2006/relationships/slideLayout" Target="../slideLayouts/slideLayout62.xml"/><Relationship Id="rId45" Type="http://schemas.openxmlformats.org/officeDocument/2006/relationships/slideLayout" Target="../slideLayouts/slideLayout67.xml"/><Relationship Id="rId53" Type="http://schemas.openxmlformats.org/officeDocument/2006/relationships/slideLayout" Target="../slideLayouts/slideLayout75.xml"/><Relationship Id="rId58" Type="http://schemas.openxmlformats.org/officeDocument/2006/relationships/slideLayout" Target="../slideLayouts/slideLayout80.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36" Type="http://schemas.openxmlformats.org/officeDocument/2006/relationships/slideLayout" Target="../slideLayouts/slideLayout58.xml"/><Relationship Id="rId49" Type="http://schemas.openxmlformats.org/officeDocument/2006/relationships/slideLayout" Target="../slideLayouts/slideLayout71.xml"/><Relationship Id="rId57" Type="http://schemas.openxmlformats.org/officeDocument/2006/relationships/slideLayout" Target="../slideLayouts/slideLayout79.xml"/><Relationship Id="rId61" Type="http://schemas.openxmlformats.org/officeDocument/2006/relationships/slideLayout" Target="../slideLayouts/slideLayout83.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slideLayout" Target="../slideLayouts/slideLayout53.xml"/><Relationship Id="rId44" Type="http://schemas.openxmlformats.org/officeDocument/2006/relationships/slideLayout" Target="../slideLayouts/slideLayout66.xml"/><Relationship Id="rId52" Type="http://schemas.openxmlformats.org/officeDocument/2006/relationships/slideLayout" Target="../slideLayouts/slideLayout74.xml"/><Relationship Id="rId60" Type="http://schemas.openxmlformats.org/officeDocument/2006/relationships/slideLayout" Target="../slideLayouts/slideLayout8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slideLayout" Target="../slideLayouts/slideLayout57.xml"/><Relationship Id="rId43" Type="http://schemas.openxmlformats.org/officeDocument/2006/relationships/slideLayout" Target="../slideLayouts/slideLayout65.xml"/><Relationship Id="rId48" Type="http://schemas.openxmlformats.org/officeDocument/2006/relationships/slideLayout" Target="../slideLayouts/slideLayout70.xml"/><Relationship Id="rId56" Type="http://schemas.openxmlformats.org/officeDocument/2006/relationships/slideLayout" Target="../slideLayouts/slideLayout78.xml"/><Relationship Id="rId64" Type="http://schemas.openxmlformats.org/officeDocument/2006/relationships/theme" Target="../theme/theme2.xml"/><Relationship Id="rId8" Type="http://schemas.openxmlformats.org/officeDocument/2006/relationships/slideLayout" Target="../slideLayouts/slideLayout30.xml"/><Relationship Id="rId51" Type="http://schemas.openxmlformats.org/officeDocument/2006/relationships/slideLayout" Target="../slideLayouts/slideLayout73.xml"/><Relationship Id="rId3" Type="http://schemas.openxmlformats.org/officeDocument/2006/relationships/slideLayout" Target="../slideLayouts/slideLayout25.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slideLayout" Target="../slideLayouts/slideLayout55.xml"/><Relationship Id="rId38" Type="http://schemas.openxmlformats.org/officeDocument/2006/relationships/slideLayout" Target="../slideLayouts/slideLayout60.xml"/><Relationship Id="rId46" Type="http://schemas.openxmlformats.org/officeDocument/2006/relationships/slideLayout" Target="../slideLayouts/slideLayout68.xml"/><Relationship Id="rId59" Type="http://schemas.openxmlformats.org/officeDocument/2006/relationships/slideLayout" Target="../slideLayouts/slideLayout8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9" Type="http://schemas.openxmlformats.org/officeDocument/2006/relationships/slideLayout" Target="../slideLayouts/slideLayout124.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34" Type="http://schemas.openxmlformats.org/officeDocument/2006/relationships/slideLayout" Target="../slideLayouts/slideLayout119.xml"/><Relationship Id="rId42" Type="http://schemas.openxmlformats.org/officeDocument/2006/relationships/slideLayout" Target="../slideLayouts/slideLayout127.xml"/><Relationship Id="rId47" Type="http://schemas.openxmlformats.org/officeDocument/2006/relationships/slideLayout" Target="../slideLayouts/slideLayout132.xml"/><Relationship Id="rId50" Type="http://schemas.openxmlformats.org/officeDocument/2006/relationships/slideLayout" Target="../slideLayouts/slideLayout135.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33" Type="http://schemas.openxmlformats.org/officeDocument/2006/relationships/slideLayout" Target="../slideLayouts/slideLayout118.xml"/><Relationship Id="rId38" Type="http://schemas.openxmlformats.org/officeDocument/2006/relationships/slideLayout" Target="../slideLayouts/slideLayout123.xml"/><Relationship Id="rId46" Type="http://schemas.openxmlformats.org/officeDocument/2006/relationships/slideLayout" Target="../slideLayouts/slideLayout131.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29" Type="http://schemas.openxmlformats.org/officeDocument/2006/relationships/slideLayout" Target="../slideLayouts/slideLayout114.xml"/><Relationship Id="rId41" Type="http://schemas.openxmlformats.org/officeDocument/2006/relationships/slideLayout" Target="../slideLayouts/slideLayout126.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32" Type="http://schemas.openxmlformats.org/officeDocument/2006/relationships/slideLayout" Target="../slideLayouts/slideLayout117.xml"/><Relationship Id="rId37" Type="http://schemas.openxmlformats.org/officeDocument/2006/relationships/slideLayout" Target="../slideLayouts/slideLayout122.xml"/><Relationship Id="rId40" Type="http://schemas.openxmlformats.org/officeDocument/2006/relationships/slideLayout" Target="../slideLayouts/slideLayout125.xml"/><Relationship Id="rId45" Type="http://schemas.openxmlformats.org/officeDocument/2006/relationships/slideLayout" Target="../slideLayouts/slideLayout130.xml"/><Relationship Id="rId53" Type="http://schemas.openxmlformats.org/officeDocument/2006/relationships/image" Target="../media/image1.png"/><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28" Type="http://schemas.openxmlformats.org/officeDocument/2006/relationships/slideLayout" Target="../slideLayouts/slideLayout113.xml"/><Relationship Id="rId36" Type="http://schemas.openxmlformats.org/officeDocument/2006/relationships/slideLayout" Target="../slideLayouts/slideLayout121.xml"/><Relationship Id="rId49" Type="http://schemas.openxmlformats.org/officeDocument/2006/relationships/slideLayout" Target="../slideLayouts/slideLayout134.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31" Type="http://schemas.openxmlformats.org/officeDocument/2006/relationships/slideLayout" Target="../slideLayouts/slideLayout116.xml"/><Relationship Id="rId44" Type="http://schemas.openxmlformats.org/officeDocument/2006/relationships/slideLayout" Target="../slideLayouts/slideLayout129.xml"/><Relationship Id="rId52" Type="http://schemas.openxmlformats.org/officeDocument/2006/relationships/image" Target="../media/image2.jpg"/><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slideLayout" Target="../slideLayouts/slideLayout112.xml"/><Relationship Id="rId30" Type="http://schemas.openxmlformats.org/officeDocument/2006/relationships/slideLayout" Target="../slideLayouts/slideLayout115.xml"/><Relationship Id="rId35" Type="http://schemas.openxmlformats.org/officeDocument/2006/relationships/slideLayout" Target="../slideLayouts/slideLayout120.xml"/><Relationship Id="rId43" Type="http://schemas.openxmlformats.org/officeDocument/2006/relationships/slideLayout" Target="../slideLayouts/slideLayout128.xml"/><Relationship Id="rId48" Type="http://schemas.openxmlformats.org/officeDocument/2006/relationships/slideLayout" Target="../slideLayouts/slideLayout133.xml"/><Relationship Id="rId8" Type="http://schemas.openxmlformats.org/officeDocument/2006/relationships/slideLayout" Target="../slideLayouts/slideLayout93.xml"/><Relationship Id="rId51"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テキスト プレースホルダー 7"/>
          <p:cNvSpPr>
            <a:spLocks noGrp="1"/>
          </p:cNvSpPr>
          <p:nvPr>
            <p:ph type="body" idx="1"/>
          </p:nvPr>
        </p:nvSpPr>
        <p:spPr>
          <a:xfrm>
            <a:off x="914400" y="2400300"/>
            <a:ext cx="16457613" cy="6789738"/>
          </a:xfrm>
          <a:prstGeom prst="rect">
            <a:avLst/>
          </a:prstGeom>
        </p:spPr>
        <p:txBody>
          <a:bodyPr vert="horz" lIns="91440" tIns="45720" rIns="91440" bIns="45720" rtlCol="0">
            <a:normAutofit/>
          </a:bodyPr>
          <a:lstStyle/>
          <a:p>
            <a:pPr lvl="0"/>
            <a:r>
              <a:rPr lang="en-US" dirty="0" smtClean="0"/>
              <a:t>Master Text</a:t>
            </a:r>
            <a:endParaRPr lang="en-US" dirty="0"/>
          </a:p>
        </p:txBody>
      </p:sp>
      <p:pic>
        <p:nvPicPr>
          <p:cNvPr id="3" name="Image 2" descr="logo TC3PC Filiale de Marsa Maroc.png"/>
          <p:cNvPicPr/>
          <p:nvPr userDrawn="1"/>
        </p:nvPicPr>
        <p:blipFill>
          <a:blip r:embed="rId24"/>
          <a:stretch>
            <a:fillRect/>
          </a:stretch>
        </p:blipFill>
        <p:spPr>
          <a:xfrm>
            <a:off x="322226" y="192950"/>
            <a:ext cx="3240360" cy="1620180"/>
          </a:xfrm>
          <a:prstGeom prst="rect">
            <a:avLst/>
          </a:prstGeom>
        </p:spPr>
      </p:pic>
      <p:pic>
        <p:nvPicPr>
          <p:cNvPr id="4" name="Image 3">
            <a:extLst>
              <a:ext uri="{FF2B5EF4-FFF2-40B4-BE49-F238E27FC236}">
                <a16:creationId xmlns:a16="http://schemas.microsoft.com/office/drawing/2014/main" xmlns="" id="{0412BA65-F4CF-4FCC-B16C-4E4AF8F58E7C}"/>
              </a:ext>
            </a:extLst>
          </p:cNvPr>
          <p:cNvPicPr/>
          <p:nvPr userDrawn="1"/>
        </p:nvPicPr>
        <p:blipFill rotWithShape="1">
          <a:blip r:embed="rId25">
            <a:extLst>
              <a:ext uri="{28A0092B-C50C-407E-A947-70E740481C1C}">
                <a14:useLocalDpi xmlns:a14="http://schemas.microsoft.com/office/drawing/2010/main" val="0"/>
              </a:ext>
            </a:extLst>
          </a:blip>
          <a:srcRect t="24848"/>
          <a:stretch/>
        </p:blipFill>
        <p:spPr bwMode="auto">
          <a:xfrm>
            <a:off x="15173876" y="192950"/>
            <a:ext cx="2883024" cy="16201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27307200"/>
      </p:ext>
    </p:extLst>
  </p:cSld>
  <p:clrMap bg1="lt1" tx1="dk1" bg2="lt2" tx2="dk2" accent1="accent1" accent2="accent2" accent3="accent3" accent4="accent4" accent5="accent5" accent6="accent6" hlink="hlink" folHlink="folHlink"/>
  <p:sldLayoutIdLst>
    <p:sldLayoutId id="2147483789" r:id="rId1"/>
    <p:sldLayoutId id="2147483854" r:id="rId2"/>
    <p:sldLayoutId id="2147483809" r:id="rId3"/>
    <p:sldLayoutId id="2147483810" r:id="rId4"/>
    <p:sldLayoutId id="2147483831" r:id="rId5"/>
    <p:sldLayoutId id="2147483842" r:id="rId6"/>
    <p:sldLayoutId id="2147483829" r:id="rId7"/>
    <p:sldLayoutId id="2147483864" r:id="rId8"/>
    <p:sldLayoutId id="2147483858" r:id="rId9"/>
    <p:sldLayoutId id="2147483859" r:id="rId10"/>
    <p:sldLayoutId id="2147483846" r:id="rId11"/>
    <p:sldLayoutId id="2147483847" r:id="rId12"/>
    <p:sldLayoutId id="2147483848" r:id="rId13"/>
    <p:sldLayoutId id="2147483860" r:id="rId14"/>
    <p:sldLayoutId id="2147483853" r:id="rId15"/>
    <p:sldLayoutId id="2147483893" r:id="rId16"/>
    <p:sldLayoutId id="2147483938" r:id="rId17"/>
    <p:sldLayoutId id="2147483939" r:id="rId18"/>
    <p:sldLayoutId id="2147483941" r:id="rId19"/>
    <p:sldLayoutId id="2147483943" r:id="rId20"/>
    <p:sldLayoutId id="2147483948" r:id="rId21"/>
    <p:sldLayoutId id="2147483949" r:id="rId22"/>
  </p:sldLayoutIdLst>
  <p:timing>
    <p:tnLst>
      <p:par>
        <p:cTn id="1" dur="indefinite" restart="never" nodeType="tmRoot"/>
      </p:par>
    </p:tnLst>
  </p:timing>
  <p:hf hdr="0"/>
  <p:txStyles>
    <p:titleStyle>
      <a:lvl1pPr algn="ctr" defTabSz="1632753" rtl="0" eaLnBrk="1" latinLnBrk="0" hangingPunct="1">
        <a:spcBef>
          <a:spcPct val="0"/>
        </a:spcBef>
        <a:buNone/>
        <a:defRPr sz="7900" kern="1200">
          <a:solidFill>
            <a:schemeClr val="tx1"/>
          </a:solidFill>
          <a:latin typeface="+mj-lt"/>
          <a:ea typeface="+mj-ea"/>
          <a:cs typeface="+mj-cs"/>
        </a:defRPr>
      </a:lvl1pPr>
    </p:titleStyle>
    <p:bodyStyle>
      <a:lvl1pPr marL="0" indent="0" algn="l" defTabSz="1632753" rtl="0" eaLnBrk="1" latinLnBrk="0" hangingPunct="1">
        <a:spcBef>
          <a:spcPct val="20000"/>
        </a:spcBef>
        <a:buFont typeface="Arial" panose="020B0604020202020204" pitchFamily="34" charset="0"/>
        <a:buNone/>
        <a:defRPr sz="24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直角三角形 8"/>
          <p:cNvSpPr/>
          <p:nvPr userDrawn="1"/>
        </p:nvSpPr>
        <p:spPr>
          <a:xfrm rot="10800000">
            <a:off x="16421955" y="-1370"/>
            <a:ext cx="1864458" cy="2350389"/>
          </a:xfrm>
          <a:prstGeom prst="rtTriangle">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直角三角形 9"/>
          <p:cNvSpPr/>
          <p:nvPr userDrawn="1"/>
        </p:nvSpPr>
        <p:spPr>
          <a:xfrm rot="10800000">
            <a:off x="14212397" y="-1371"/>
            <a:ext cx="4095455" cy="1949515"/>
          </a:xfrm>
          <a:prstGeom prst="rtTriangle">
            <a:avLst/>
          </a:prstGeom>
          <a:gradFill flip="none" rotWithShape="1">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tileRect/>
          </a:gra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 name="タイトル プレースホルダー 1"/>
          <p:cNvSpPr>
            <a:spLocks noGrp="1"/>
          </p:cNvSpPr>
          <p:nvPr>
            <p:ph type="title"/>
          </p:nvPr>
        </p:nvSpPr>
        <p:spPr>
          <a:xfrm>
            <a:off x="592256" y="192950"/>
            <a:ext cx="16741860" cy="1125125"/>
          </a:xfrm>
          <a:prstGeom prst="rect">
            <a:avLst/>
          </a:prstGeom>
        </p:spPr>
        <p:txBody>
          <a:bodyPr vert="horz" lIns="163275" tIns="81638" rIns="163275" bIns="81638" rtlCol="0" anchor="ctr">
            <a:noAutofit/>
          </a:bodyPr>
          <a:lstStyle/>
          <a:p>
            <a:r>
              <a:rPr lang="en-US" altLang="ja-JP" dirty="0" smtClean="0"/>
              <a:t>SLIDE TITLE HERE</a:t>
            </a:r>
            <a:endParaRPr lang="en-US" dirty="0"/>
          </a:p>
        </p:txBody>
      </p:sp>
      <p:sp>
        <p:nvSpPr>
          <p:cNvPr id="3" name="テキスト プレースホルダー 2"/>
          <p:cNvSpPr>
            <a:spLocks noGrp="1"/>
          </p:cNvSpPr>
          <p:nvPr>
            <p:ph type="body" idx="1"/>
          </p:nvPr>
        </p:nvSpPr>
        <p:spPr>
          <a:xfrm>
            <a:off x="914321" y="1831132"/>
            <a:ext cx="16457772" cy="7358114"/>
          </a:xfrm>
          <a:prstGeom prst="rect">
            <a:avLst/>
          </a:prstGeom>
        </p:spPr>
        <p:txBody>
          <a:bodyPr vert="horz" lIns="163275" tIns="81638" rIns="163275" bIns="81638" rtlCol="0">
            <a:normAutofit/>
          </a:bodyPr>
          <a:lstStyle/>
          <a:p>
            <a:pPr lvl="0"/>
            <a:r>
              <a:rPr lang="en-US" altLang="ja-JP" dirty="0" smtClean="0"/>
              <a:t>Master Text</a:t>
            </a:r>
            <a:endParaRPr lang="ja-JP" altLang="en-US" dirty="0" smtClean="0"/>
          </a:p>
        </p:txBody>
      </p:sp>
      <p:sp>
        <p:nvSpPr>
          <p:cNvPr id="5" name="フッター プレースホルダー 4"/>
          <p:cNvSpPr>
            <a:spLocks noGrp="1"/>
          </p:cNvSpPr>
          <p:nvPr>
            <p:ph type="ftr" sz="quarter" idx="3"/>
          </p:nvPr>
        </p:nvSpPr>
        <p:spPr>
          <a:xfrm>
            <a:off x="9413236" y="9591367"/>
            <a:ext cx="7776864" cy="547688"/>
          </a:xfrm>
          <a:prstGeom prst="rect">
            <a:avLst/>
          </a:prstGeom>
        </p:spPr>
        <p:txBody>
          <a:bodyPr vert="horz" lIns="163275" tIns="81638" rIns="163275" bIns="81638" rtlCol="0" anchor="ctr"/>
          <a:lstStyle>
            <a:lvl1pPr algn="r">
              <a:defRPr sz="2100">
                <a:solidFill>
                  <a:schemeClr val="bg1">
                    <a:lumMod val="50000"/>
                    <a:alpha val="70000"/>
                  </a:schemeClr>
                </a:solidFill>
              </a:defRPr>
            </a:lvl1pPr>
          </a:lstStyle>
          <a:p>
            <a:r>
              <a:rPr lang="en-US" smtClean="0"/>
              <a:t>Fatima Zahra FADILI</a:t>
            </a:r>
            <a:endParaRPr lang="en-US" dirty="0"/>
          </a:p>
        </p:txBody>
      </p:sp>
      <p:sp>
        <p:nvSpPr>
          <p:cNvPr id="6" name="スライド番号プレースホルダー 5"/>
          <p:cNvSpPr>
            <a:spLocks noGrp="1"/>
          </p:cNvSpPr>
          <p:nvPr>
            <p:ph type="sldNum" sz="quarter" idx="4"/>
          </p:nvPr>
        </p:nvSpPr>
        <p:spPr>
          <a:xfrm>
            <a:off x="17371930" y="9591367"/>
            <a:ext cx="907291" cy="547688"/>
          </a:xfrm>
          <a:prstGeom prst="rect">
            <a:avLst/>
          </a:prstGeom>
        </p:spPr>
        <p:txBody>
          <a:bodyPr vert="horz" lIns="163275" tIns="81638" rIns="163275" bIns="81638" rtlCol="0" anchor="ctr"/>
          <a:lstStyle>
            <a:lvl1pPr algn="l">
              <a:defRPr sz="3200">
                <a:solidFill>
                  <a:schemeClr val="bg2">
                    <a:lumMod val="75000"/>
                  </a:schemeClr>
                </a:solidFill>
                <a:latin typeface="+mj-lt"/>
              </a:defRPr>
            </a:lvl1pPr>
          </a:lstStyle>
          <a:p>
            <a:fld id="{387164BF-D67A-46C0-81D2-5BAF67C00C80}" type="slidenum">
              <a:rPr lang="en-US" smtClean="0"/>
              <a:pPr/>
              <a:t>‹N°›</a:t>
            </a:fld>
            <a:endParaRPr lang="en-US" dirty="0"/>
          </a:p>
        </p:txBody>
      </p:sp>
      <p:cxnSp>
        <p:nvCxnSpPr>
          <p:cNvPr id="7" name="直線コネクタ 6"/>
          <p:cNvCxnSpPr/>
          <p:nvPr userDrawn="1"/>
        </p:nvCxnSpPr>
        <p:spPr>
          <a:xfrm>
            <a:off x="603507" y="1273070"/>
            <a:ext cx="17079398" cy="0"/>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userDrawn="1"/>
        </p:nvCxnSpPr>
        <p:spPr>
          <a:xfrm flipV="1">
            <a:off x="17289111" y="9508985"/>
            <a:ext cx="0" cy="778015"/>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4686970"/>
      </p:ext>
    </p:extLst>
  </p:cSld>
  <p:clrMap bg1="lt1" tx1="dk1" bg2="lt2" tx2="dk2" accent1="accent1" accent2="accent2" accent3="accent3" accent4="accent4" accent5="accent5" accent6="accent6" hlink="hlink" folHlink="folHlink"/>
  <p:sldLayoutIdLst>
    <p:sldLayoutId id="2147483724" r:id="rId1"/>
    <p:sldLayoutId id="2147483851" r:id="rId2"/>
    <p:sldLayoutId id="2147483760" r:id="rId3"/>
    <p:sldLayoutId id="2147483852" r:id="rId4"/>
    <p:sldLayoutId id="2147483766" r:id="rId5"/>
    <p:sldLayoutId id="2147483765" r:id="rId6"/>
    <p:sldLayoutId id="2147483855" r:id="rId7"/>
    <p:sldLayoutId id="2147483856" r:id="rId8"/>
    <p:sldLayoutId id="2147483866" r:id="rId9"/>
    <p:sldLayoutId id="2147483857" r:id="rId10"/>
    <p:sldLayoutId id="2147483751" r:id="rId11"/>
    <p:sldLayoutId id="2147483752" r:id="rId12"/>
    <p:sldLayoutId id="2147483817" r:id="rId13"/>
    <p:sldLayoutId id="2147483823" r:id="rId14"/>
    <p:sldLayoutId id="2147483753" r:id="rId15"/>
    <p:sldLayoutId id="2147483844" r:id="rId16"/>
    <p:sldLayoutId id="2147483739" r:id="rId17"/>
    <p:sldLayoutId id="2147483740" r:id="rId18"/>
    <p:sldLayoutId id="2147483776" r:id="rId19"/>
    <p:sldLayoutId id="2147483778" r:id="rId20"/>
    <p:sldLayoutId id="2147483793" r:id="rId21"/>
    <p:sldLayoutId id="2147483791" r:id="rId22"/>
    <p:sldLayoutId id="2147483792" r:id="rId23"/>
    <p:sldLayoutId id="2147483808" r:id="rId24"/>
    <p:sldLayoutId id="2147483806" r:id="rId25"/>
    <p:sldLayoutId id="2147483845" r:id="rId26"/>
    <p:sldLayoutId id="2147483801" r:id="rId27"/>
    <p:sldLayoutId id="2147483799" r:id="rId28"/>
    <p:sldLayoutId id="2147483800" r:id="rId29"/>
    <p:sldLayoutId id="2147483802" r:id="rId30"/>
    <p:sldLayoutId id="2147483804" r:id="rId31"/>
    <p:sldLayoutId id="2147483805" r:id="rId32"/>
    <p:sldLayoutId id="2147483807" r:id="rId33"/>
    <p:sldLayoutId id="2147483811" r:id="rId34"/>
    <p:sldLayoutId id="2147483812" r:id="rId35"/>
    <p:sldLayoutId id="2147483819" r:id="rId36"/>
    <p:sldLayoutId id="2147483834" r:id="rId37"/>
    <p:sldLayoutId id="2147483832" r:id="rId38"/>
    <p:sldLayoutId id="2147483820" r:id="rId39"/>
    <p:sldLayoutId id="2147483833" r:id="rId40"/>
    <p:sldLayoutId id="2147483821" r:id="rId41"/>
    <p:sldLayoutId id="2147483840" r:id="rId42"/>
    <p:sldLayoutId id="2147483863" r:id="rId43"/>
    <p:sldLayoutId id="2147483841" r:id="rId44"/>
    <p:sldLayoutId id="2147483850" r:id="rId45"/>
    <p:sldLayoutId id="2147483828" r:id="rId46"/>
    <p:sldLayoutId id="2147483826" r:id="rId47"/>
    <p:sldLayoutId id="2147483830" r:id="rId48"/>
    <p:sldLayoutId id="2147483827" r:id="rId49"/>
    <p:sldLayoutId id="2147483872" r:id="rId50"/>
    <p:sldLayoutId id="2147483873" r:id="rId51"/>
    <p:sldLayoutId id="2147483874" r:id="rId52"/>
    <p:sldLayoutId id="2147483875" r:id="rId53"/>
    <p:sldLayoutId id="2147483876" r:id="rId54"/>
    <p:sldLayoutId id="2147483877" r:id="rId55"/>
    <p:sldLayoutId id="2147483878" r:id="rId56"/>
    <p:sldLayoutId id="2147483879" r:id="rId57"/>
    <p:sldLayoutId id="2147483880" r:id="rId58"/>
    <p:sldLayoutId id="2147483881" r:id="rId59"/>
    <p:sldLayoutId id="2147483882" r:id="rId60"/>
    <p:sldLayoutId id="2147483883" r:id="rId61"/>
    <p:sldLayoutId id="2147483884" r:id="rId62"/>
    <p:sldLayoutId id="2147483885" r:id="rId63"/>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 presetClass="entr" presetSubtype="8" decel="100000" fill="hold" grpId="0" nodeType="withEffect">
                                  <p:stCondLst>
                                    <p:cond delay="0"/>
                                  </p:stCondLst>
                                  <p:iterate type="wd">
                                    <p:tmPct val="10000"/>
                                  </p:iterate>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 grpId="0"/>
    </p:bldLst>
  </p:timing>
  <p:hf hdr="0"/>
  <p:txStyles>
    <p:titleStyle>
      <a:lvl1pPr algn="l" defTabSz="1632753" rtl="0" eaLnBrk="1" latinLnBrk="0" hangingPunct="1">
        <a:spcBef>
          <a:spcPct val="0"/>
        </a:spcBef>
        <a:buNone/>
        <a:defRPr sz="5400" kern="1200" spc="1500" baseline="0">
          <a:solidFill>
            <a:schemeClr val="accent1"/>
          </a:solidFill>
          <a:latin typeface="+mj-lt"/>
          <a:ea typeface="+mj-ea"/>
          <a:cs typeface="+mj-cs"/>
        </a:defRPr>
      </a:lvl1pPr>
    </p:titleStyle>
    <p:bodyStyle>
      <a:lvl1pPr marL="0" indent="0" algn="l" defTabSz="1632753" rtl="0" eaLnBrk="1" latinLnBrk="0" hangingPunct="1">
        <a:spcBef>
          <a:spcPct val="20000"/>
        </a:spcBef>
        <a:buFont typeface="Arial" panose="020B0604020202020204" pitchFamily="34" charset="0"/>
        <a:buNone/>
        <a:defRPr sz="20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テキスト プレースホルダー 2"/>
          <p:cNvSpPr>
            <a:spLocks noGrp="1"/>
          </p:cNvSpPr>
          <p:nvPr>
            <p:ph type="body" idx="1"/>
          </p:nvPr>
        </p:nvSpPr>
        <p:spPr>
          <a:xfrm>
            <a:off x="914321" y="1831132"/>
            <a:ext cx="16457772" cy="7358114"/>
          </a:xfrm>
          <a:prstGeom prst="rect">
            <a:avLst/>
          </a:prstGeom>
        </p:spPr>
        <p:txBody>
          <a:bodyPr vert="horz" lIns="163275" tIns="81638" rIns="163275" bIns="81638" rtlCol="0">
            <a:normAutofit/>
          </a:bodyPr>
          <a:lstStyle/>
          <a:p>
            <a:pPr lvl="0"/>
            <a:r>
              <a:rPr lang="en-US" altLang="ja-JP" dirty="0" smtClean="0"/>
              <a:t>Master Text</a:t>
            </a:r>
            <a:endParaRPr lang="ja-JP" altLang="en-US" dirty="0" smtClean="0"/>
          </a:p>
        </p:txBody>
      </p:sp>
      <p:sp>
        <p:nvSpPr>
          <p:cNvPr id="5" name="フッター プレースホルダー 4"/>
          <p:cNvSpPr>
            <a:spLocks noGrp="1"/>
          </p:cNvSpPr>
          <p:nvPr>
            <p:ph type="ftr" sz="quarter" idx="3"/>
          </p:nvPr>
        </p:nvSpPr>
        <p:spPr>
          <a:xfrm>
            <a:off x="9413236" y="9591367"/>
            <a:ext cx="7776864" cy="547688"/>
          </a:xfrm>
          <a:prstGeom prst="rect">
            <a:avLst/>
          </a:prstGeom>
        </p:spPr>
        <p:txBody>
          <a:bodyPr vert="horz" lIns="163275" tIns="81638" rIns="163275" bIns="81638" rtlCol="0" anchor="ctr"/>
          <a:lstStyle>
            <a:lvl1pPr algn="r">
              <a:defRPr sz="2100">
                <a:solidFill>
                  <a:schemeClr val="bg1">
                    <a:lumMod val="50000"/>
                    <a:alpha val="70000"/>
                  </a:schemeClr>
                </a:solidFill>
              </a:defRPr>
            </a:lvl1pPr>
          </a:lstStyle>
          <a:p>
            <a:r>
              <a:rPr lang="en-US" smtClean="0"/>
              <a:t>Fatima Zahra FADILI</a:t>
            </a:r>
            <a:endParaRPr lang="en-US" dirty="0"/>
          </a:p>
        </p:txBody>
      </p:sp>
      <p:sp>
        <p:nvSpPr>
          <p:cNvPr id="6" name="スライド番号プレースホルダー 5"/>
          <p:cNvSpPr>
            <a:spLocks noGrp="1"/>
          </p:cNvSpPr>
          <p:nvPr>
            <p:ph type="sldNum" sz="quarter" idx="4"/>
          </p:nvPr>
        </p:nvSpPr>
        <p:spPr>
          <a:xfrm>
            <a:off x="17371930" y="9591367"/>
            <a:ext cx="907291" cy="547688"/>
          </a:xfrm>
          <a:prstGeom prst="rect">
            <a:avLst/>
          </a:prstGeom>
        </p:spPr>
        <p:txBody>
          <a:bodyPr vert="horz" lIns="163275" tIns="81638" rIns="163275" bIns="81638" rtlCol="0" anchor="ctr"/>
          <a:lstStyle>
            <a:lvl1pPr algn="l">
              <a:defRPr sz="3200">
                <a:solidFill>
                  <a:schemeClr val="bg2">
                    <a:lumMod val="75000"/>
                  </a:schemeClr>
                </a:solidFill>
                <a:latin typeface="+mj-lt"/>
              </a:defRPr>
            </a:lvl1pPr>
          </a:lstStyle>
          <a:p>
            <a:fld id="{387164BF-D67A-46C0-81D2-5BAF67C00C80}" type="slidenum">
              <a:rPr lang="en-US" smtClean="0"/>
              <a:pPr/>
              <a:t>‹N°›</a:t>
            </a:fld>
            <a:endParaRPr lang="en-US" dirty="0"/>
          </a:p>
        </p:txBody>
      </p:sp>
      <p:cxnSp>
        <p:nvCxnSpPr>
          <p:cNvPr id="13" name="直線コネクタ 12"/>
          <p:cNvCxnSpPr/>
          <p:nvPr userDrawn="1"/>
        </p:nvCxnSpPr>
        <p:spPr>
          <a:xfrm flipV="1">
            <a:off x="17289111" y="9508985"/>
            <a:ext cx="0" cy="778015"/>
          </a:xfrm>
          <a:prstGeom prst="line">
            <a:avLst/>
          </a:prstGeom>
          <a:ln w="12700">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8" name="直角三角形 7"/>
          <p:cNvSpPr/>
          <p:nvPr userDrawn="1"/>
        </p:nvSpPr>
        <p:spPr>
          <a:xfrm rot="10800000">
            <a:off x="16421955" y="-1370"/>
            <a:ext cx="1864458" cy="2350389"/>
          </a:xfrm>
          <a:prstGeom prst="rtTriangle">
            <a:avLst/>
          </a:prstGeom>
          <a:gradFill>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gra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直角三角形 9"/>
          <p:cNvSpPr/>
          <p:nvPr userDrawn="1"/>
        </p:nvSpPr>
        <p:spPr>
          <a:xfrm rot="10800000">
            <a:off x="14212397" y="-1371"/>
            <a:ext cx="4095455" cy="1949515"/>
          </a:xfrm>
          <a:prstGeom prst="rtTriangle">
            <a:avLst/>
          </a:prstGeom>
          <a:gradFill flip="none" rotWithShape="1">
            <a:gsLst>
              <a:gs pos="0">
                <a:schemeClr val="accent1">
                  <a:tint val="66000"/>
                  <a:satMod val="160000"/>
                </a:schemeClr>
              </a:gs>
              <a:gs pos="50000">
                <a:schemeClr val="accent1">
                  <a:tint val="44500"/>
                  <a:satMod val="160000"/>
                  <a:alpha val="44000"/>
                  <a:lumMod val="93000"/>
                </a:schemeClr>
              </a:gs>
              <a:gs pos="100000">
                <a:schemeClr val="accent1">
                  <a:tint val="23500"/>
                  <a:satMod val="160000"/>
                  <a:alpha val="0"/>
                </a:schemeClr>
              </a:gs>
            </a:gsLst>
            <a:lin ang="7200000" scaled="0"/>
            <a:tileRect/>
          </a:gra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9" name="Image 8">
            <a:extLst>
              <a:ext uri="{FF2B5EF4-FFF2-40B4-BE49-F238E27FC236}">
                <a16:creationId xmlns:a16="http://schemas.microsoft.com/office/drawing/2014/main" xmlns="" id="{0412BA65-F4CF-4FCC-B16C-4E4AF8F58E7C}"/>
              </a:ext>
            </a:extLst>
          </p:cNvPr>
          <p:cNvPicPr/>
          <p:nvPr userDrawn="1"/>
        </p:nvPicPr>
        <p:blipFill rotWithShape="1">
          <a:blip r:embed="rId52">
            <a:extLst>
              <a:ext uri="{28A0092B-C50C-407E-A947-70E740481C1C}">
                <a14:useLocalDpi xmlns:a14="http://schemas.microsoft.com/office/drawing/2010/main" val="0"/>
              </a:ext>
            </a:extLst>
          </a:blip>
          <a:srcRect t="24848"/>
          <a:stretch/>
        </p:blipFill>
        <p:spPr bwMode="auto">
          <a:xfrm>
            <a:off x="14912935" y="160421"/>
            <a:ext cx="3018039" cy="1517694"/>
          </a:xfrm>
          <a:prstGeom prst="rect">
            <a:avLst/>
          </a:prstGeom>
          <a:ln>
            <a:noFill/>
          </a:ln>
          <a:extLst>
            <a:ext uri="{53640926-AAD7-44D8-BBD7-CCE9431645EC}">
              <a14:shadowObscured xmlns:a14="http://schemas.microsoft.com/office/drawing/2010/main"/>
            </a:ext>
          </a:extLst>
        </p:spPr>
      </p:pic>
      <p:pic>
        <p:nvPicPr>
          <p:cNvPr id="11" name="Image 10" descr="logo TC3PC Filiale de Marsa Maroc.png"/>
          <p:cNvPicPr/>
          <p:nvPr userDrawn="1"/>
        </p:nvPicPr>
        <p:blipFill>
          <a:blip r:embed="rId53"/>
          <a:stretch>
            <a:fillRect/>
          </a:stretch>
        </p:blipFill>
        <p:spPr>
          <a:xfrm>
            <a:off x="457241" y="68797"/>
            <a:ext cx="3847987" cy="1609318"/>
          </a:xfrm>
          <a:prstGeom prst="rect">
            <a:avLst/>
          </a:prstGeom>
        </p:spPr>
      </p:pic>
    </p:spTree>
    <p:extLst>
      <p:ext uri="{BB962C8B-B14F-4D97-AF65-F5344CB8AC3E}">
        <p14:creationId xmlns:p14="http://schemas.microsoft.com/office/powerpoint/2010/main" val="3603581200"/>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90" r:id="rId4"/>
    <p:sldLayoutId id="2147483745" r:id="rId5"/>
    <p:sldLayoutId id="2147483824" r:id="rId6"/>
    <p:sldLayoutId id="2147483747" r:id="rId7"/>
    <p:sldLayoutId id="2147483728" r:id="rId8"/>
    <p:sldLayoutId id="2147483754" r:id="rId9"/>
    <p:sldLayoutId id="2147483729" r:id="rId10"/>
    <p:sldLayoutId id="2147483749" r:id="rId11"/>
    <p:sldLayoutId id="2147483756" r:id="rId12"/>
    <p:sldLayoutId id="2147483757" r:id="rId13"/>
    <p:sldLayoutId id="2147483759" r:id="rId14"/>
    <p:sldLayoutId id="2147483761" r:id="rId15"/>
    <p:sldLayoutId id="2147483837" r:id="rId16"/>
    <p:sldLayoutId id="2147483762" r:id="rId17"/>
    <p:sldLayoutId id="2147483764" r:id="rId18"/>
    <p:sldLayoutId id="2147483773" r:id="rId19"/>
    <p:sldLayoutId id="2147483777" r:id="rId20"/>
    <p:sldLayoutId id="2147483767" r:id="rId21"/>
    <p:sldLayoutId id="2147483763" r:id="rId22"/>
    <p:sldLayoutId id="2147483769" r:id="rId23"/>
    <p:sldLayoutId id="2147483816" r:id="rId24"/>
    <p:sldLayoutId id="2147483843" r:id="rId25"/>
    <p:sldLayoutId id="2147483770" r:id="rId26"/>
    <p:sldLayoutId id="2147483771" r:id="rId27"/>
    <p:sldLayoutId id="2147483774" r:id="rId28"/>
    <p:sldLayoutId id="2147483772" r:id="rId29"/>
    <p:sldLayoutId id="2147483779" r:id="rId30"/>
    <p:sldLayoutId id="2147483794" r:id="rId31"/>
    <p:sldLayoutId id="2147483796" r:id="rId32"/>
    <p:sldLayoutId id="2147483795" r:id="rId33"/>
    <p:sldLayoutId id="2147483813" r:id="rId34"/>
    <p:sldLayoutId id="2147483768" r:id="rId35"/>
    <p:sldLayoutId id="2147483836" r:id="rId36"/>
    <p:sldLayoutId id="2147483814" r:id="rId37"/>
    <p:sldLayoutId id="2147483803" r:id="rId38"/>
    <p:sldLayoutId id="2147483798" r:id="rId39"/>
    <p:sldLayoutId id="2147483815" r:id="rId40"/>
    <p:sldLayoutId id="2147483825" r:id="rId41"/>
    <p:sldLayoutId id="2147483818" r:id="rId42"/>
    <p:sldLayoutId id="2147483835" r:id="rId43"/>
    <p:sldLayoutId id="2147483849" r:id="rId44"/>
    <p:sldLayoutId id="2147483871" r:id="rId45"/>
    <p:sldLayoutId id="2147483839" r:id="rId46"/>
    <p:sldLayoutId id="2147483838" r:id="rId47"/>
    <p:sldLayoutId id="2147483865" r:id="rId48"/>
    <p:sldLayoutId id="2147483932" r:id="rId49"/>
    <p:sldLayoutId id="2147483933" r:id="rId50"/>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hf hdr="0"/>
  <p:txStyles>
    <p:titleStyle>
      <a:lvl1pPr algn="l" defTabSz="1632753" rtl="0" eaLnBrk="1" latinLnBrk="0" hangingPunct="1">
        <a:spcBef>
          <a:spcPct val="0"/>
        </a:spcBef>
        <a:buNone/>
        <a:defRPr sz="6000" kern="1200" spc="300" baseline="0">
          <a:solidFill>
            <a:schemeClr val="accent1"/>
          </a:solidFill>
          <a:latin typeface="+mj-lt"/>
          <a:ea typeface="+mj-ea"/>
          <a:cs typeface="+mj-cs"/>
        </a:defRPr>
      </a:lvl1pPr>
    </p:titleStyle>
    <p:bodyStyle>
      <a:lvl1pPr marL="0" indent="0" algn="l" defTabSz="1632753" rtl="0" eaLnBrk="1" latinLnBrk="0" hangingPunct="1">
        <a:spcBef>
          <a:spcPct val="20000"/>
        </a:spcBef>
        <a:buFont typeface="Arial" panose="020B0604020202020204" pitchFamily="34" charset="0"/>
        <a:buNone/>
        <a:defRPr sz="2000" kern="1200" baseline="0">
          <a:solidFill>
            <a:schemeClr val="tx1"/>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753" rtl="0" eaLnBrk="1" latinLnBrk="0" hangingPunct="1">
        <a:defRPr sz="3200" kern="1200">
          <a:solidFill>
            <a:schemeClr val="tx1"/>
          </a:solidFill>
          <a:latin typeface="+mn-lt"/>
          <a:ea typeface="+mn-ea"/>
          <a:cs typeface="+mn-cs"/>
        </a:defRPr>
      </a:lvl1pPr>
      <a:lvl2pPr marL="816376" algn="l" defTabSz="1632753" rtl="0" eaLnBrk="1" latinLnBrk="0" hangingPunct="1">
        <a:defRPr sz="3200" kern="1200">
          <a:solidFill>
            <a:schemeClr val="tx1"/>
          </a:solidFill>
          <a:latin typeface="+mn-lt"/>
          <a:ea typeface="+mn-ea"/>
          <a:cs typeface="+mn-cs"/>
        </a:defRPr>
      </a:lvl2pPr>
      <a:lvl3pPr marL="1632753" algn="l" defTabSz="1632753" rtl="0" eaLnBrk="1" latinLnBrk="0" hangingPunct="1">
        <a:defRPr sz="3200" kern="1200">
          <a:solidFill>
            <a:schemeClr val="tx1"/>
          </a:solidFill>
          <a:latin typeface="+mn-lt"/>
          <a:ea typeface="+mn-ea"/>
          <a:cs typeface="+mn-cs"/>
        </a:defRPr>
      </a:lvl3pPr>
      <a:lvl4pPr marL="2449129" algn="l" defTabSz="1632753" rtl="0" eaLnBrk="1" latinLnBrk="0" hangingPunct="1">
        <a:defRPr sz="3200" kern="1200">
          <a:solidFill>
            <a:schemeClr val="tx1"/>
          </a:solidFill>
          <a:latin typeface="+mn-lt"/>
          <a:ea typeface="+mn-ea"/>
          <a:cs typeface="+mn-cs"/>
        </a:defRPr>
      </a:lvl4pPr>
      <a:lvl5pPr marL="3265505" algn="l" defTabSz="1632753" rtl="0" eaLnBrk="1" latinLnBrk="0" hangingPunct="1">
        <a:defRPr sz="3200" kern="1200">
          <a:solidFill>
            <a:schemeClr val="tx1"/>
          </a:solidFill>
          <a:latin typeface="+mn-lt"/>
          <a:ea typeface="+mn-ea"/>
          <a:cs typeface="+mn-cs"/>
        </a:defRPr>
      </a:lvl5pPr>
      <a:lvl6pPr marL="4081882" algn="l" defTabSz="1632753" rtl="0" eaLnBrk="1" latinLnBrk="0" hangingPunct="1">
        <a:defRPr sz="3200" kern="1200">
          <a:solidFill>
            <a:schemeClr val="tx1"/>
          </a:solidFill>
          <a:latin typeface="+mn-lt"/>
          <a:ea typeface="+mn-ea"/>
          <a:cs typeface="+mn-cs"/>
        </a:defRPr>
      </a:lvl6pPr>
      <a:lvl7pPr marL="4898258" algn="l" defTabSz="1632753" rtl="0" eaLnBrk="1" latinLnBrk="0" hangingPunct="1">
        <a:defRPr sz="3200" kern="1200">
          <a:solidFill>
            <a:schemeClr val="tx1"/>
          </a:solidFill>
          <a:latin typeface="+mn-lt"/>
          <a:ea typeface="+mn-ea"/>
          <a:cs typeface="+mn-cs"/>
        </a:defRPr>
      </a:lvl7pPr>
      <a:lvl8pPr marL="5714634" algn="l" defTabSz="1632753" rtl="0" eaLnBrk="1" latinLnBrk="0" hangingPunct="1">
        <a:defRPr sz="3200" kern="1200">
          <a:solidFill>
            <a:schemeClr val="tx1"/>
          </a:solidFill>
          <a:latin typeface="+mn-lt"/>
          <a:ea typeface="+mn-ea"/>
          <a:cs typeface="+mn-cs"/>
        </a:defRPr>
      </a:lvl8pPr>
      <a:lvl9pPr marL="6531011" algn="l" defTabSz="1632753"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diagramLayout" Target="../diagrams/layout4.xml"/><Relationship Id="rId7" Type="http://schemas.openxmlformats.org/officeDocument/2006/relationships/chart" Target="../charts/chart1.xml"/><Relationship Id="rId2" Type="http://schemas.openxmlformats.org/officeDocument/2006/relationships/diagramData" Target="../diagrams/data4.xml"/><Relationship Id="rId1" Type="http://schemas.openxmlformats.org/officeDocument/2006/relationships/slideLayout" Target="../slideLayouts/slideLayout129.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13" Type="http://schemas.microsoft.com/office/2007/relationships/diagramDrawing" Target="../diagrams/drawing5.xml"/><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diagramColors" Target="../diagrams/colors5.xml"/><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38.png"/><Relationship Id="rId11" Type="http://schemas.openxmlformats.org/officeDocument/2006/relationships/diagramQuickStyle" Target="../diagrams/quickStyle5.xml"/><Relationship Id="rId5" Type="http://schemas.openxmlformats.org/officeDocument/2006/relationships/image" Target="../media/image37.png"/><Relationship Id="rId10" Type="http://schemas.openxmlformats.org/officeDocument/2006/relationships/diagramLayout" Target="../diagrams/layout5.xml"/><Relationship Id="rId4" Type="http://schemas.openxmlformats.org/officeDocument/2006/relationships/image" Target="../media/image36.png"/><Relationship Id="rId9" Type="http://schemas.openxmlformats.org/officeDocument/2006/relationships/diagramData" Target="../diagrams/data5.xml"/></Relationships>
</file>

<file path=ppt/slides/_rels/slide1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diagramLayout" Target="../diagrams/layout6.xml"/><Relationship Id="rId7" Type="http://schemas.openxmlformats.org/officeDocument/2006/relationships/image" Target="../media/image41.png"/><Relationship Id="rId2" Type="http://schemas.openxmlformats.org/officeDocument/2006/relationships/diagramData" Target="../diagrams/data6.xml"/><Relationship Id="rId1" Type="http://schemas.openxmlformats.org/officeDocument/2006/relationships/slideLayout" Target="../slideLayouts/slideLayout18.xml"/><Relationship Id="rId6" Type="http://schemas.microsoft.com/office/2007/relationships/diagramDrawing" Target="../diagrams/drawing6.xml"/><Relationship Id="rId5" Type="http://schemas.openxmlformats.org/officeDocument/2006/relationships/diagramColors" Target="../diagrams/colors6.xml"/><Relationship Id="rId10" Type="http://schemas.openxmlformats.org/officeDocument/2006/relationships/image" Target="../media/image44.png"/><Relationship Id="rId4" Type="http://schemas.openxmlformats.org/officeDocument/2006/relationships/diagramQuickStyle" Target="../diagrams/quickStyle6.xml"/><Relationship Id="rId9" Type="http://schemas.openxmlformats.org/officeDocument/2006/relationships/image" Target="../media/image43.png"/></Relationships>
</file>

<file path=ppt/slides/_rels/slide14.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diagramLayout" Target="../diagrams/layout7.xml"/><Relationship Id="rId7" Type="http://schemas.openxmlformats.org/officeDocument/2006/relationships/chart" Target="../charts/chart3.xml"/><Relationship Id="rId2" Type="http://schemas.openxmlformats.org/officeDocument/2006/relationships/diagramData" Target="../diagrams/data7.xml"/><Relationship Id="rId1" Type="http://schemas.openxmlformats.org/officeDocument/2006/relationships/slideLayout" Target="../slideLayouts/slideLayout20.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5.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9.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7.x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8.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9.xml"/><Relationship Id="rId1" Type="http://schemas.openxmlformats.org/officeDocument/2006/relationships/slideLayout" Target="../slideLayouts/slideLayout20.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 Id="rId9" Type="http://schemas.openxmlformats.org/officeDocument/2006/relationships/chart" Target="../charts/chart4.xml"/></Relationships>
</file>

<file path=ppt/slides/_rels/slide19.xml.rels><?xml version="1.0" encoding="UTF-8" standalone="yes"?>
<Relationships xmlns="http://schemas.openxmlformats.org/package/2006/relationships"><Relationship Id="rId8" Type="http://schemas.openxmlformats.org/officeDocument/2006/relationships/diagramLayout" Target="../diagrams/layout12.xml"/><Relationship Id="rId3" Type="http://schemas.openxmlformats.org/officeDocument/2006/relationships/image" Target="../media/image50.png"/><Relationship Id="rId7" Type="http://schemas.openxmlformats.org/officeDocument/2006/relationships/diagramData" Target="../diagrams/data12.xml"/><Relationship Id="rId2" Type="http://schemas.openxmlformats.org/officeDocument/2006/relationships/image" Target="../media/image49.png"/><Relationship Id="rId1" Type="http://schemas.openxmlformats.org/officeDocument/2006/relationships/slideLayout" Target="../slideLayouts/slideLayout21.xml"/><Relationship Id="rId6" Type="http://schemas.openxmlformats.org/officeDocument/2006/relationships/image" Target="../media/image53.png"/><Relationship Id="rId11" Type="http://schemas.microsoft.com/office/2007/relationships/diagramDrawing" Target="../diagrams/drawing12.xml"/><Relationship Id="rId5" Type="http://schemas.openxmlformats.org/officeDocument/2006/relationships/image" Target="../media/image52.png"/><Relationship Id="rId10" Type="http://schemas.openxmlformats.org/officeDocument/2006/relationships/diagramColors" Target="../diagrams/colors12.xml"/><Relationship Id="rId4" Type="http://schemas.openxmlformats.org/officeDocument/2006/relationships/image" Target="../media/image51.png"/><Relationship Id="rId9" Type="http://schemas.openxmlformats.org/officeDocument/2006/relationships/diagramQuickStyle" Target="../diagrams/quickStyle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0.xml"/></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13.xml"/><Relationship Id="rId3" Type="http://schemas.openxmlformats.org/officeDocument/2006/relationships/image" Target="../media/image50.png"/><Relationship Id="rId7" Type="http://schemas.openxmlformats.org/officeDocument/2006/relationships/diagramData" Target="../diagrams/data13.xml"/><Relationship Id="rId2" Type="http://schemas.openxmlformats.org/officeDocument/2006/relationships/image" Target="../media/image49.png"/><Relationship Id="rId1" Type="http://schemas.openxmlformats.org/officeDocument/2006/relationships/slideLayout" Target="../slideLayouts/slideLayout21.xml"/><Relationship Id="rId6" Type="http://schemas.openxmlformats.org/officeDocument/2006/relationships/image" Target="../media/image53.png"/><Relationship Id="rId11" Type="http://schemas.microsoft.com/office/2007/relationships/diagramDrawing" Target="../diagrams/drawing13.xml"/><Relationship Id="rId5" Type="http://schemas.openxmlformats.org/officeDocument/2006/relationships/image" Target="../media/image52.png"/><Relationship Id="rId10" Type="http://schemas.openxmlformats.org/officeDocument/2006/relationships/diagramColors" Target="../diagrams/colors13.xml"/><Relationship Id="rId4" Type="http://schemas.openxmlformats.org/officeDocument/2006/relationships/image" Target="../media/image51.png"/><Relationship Id="rId9" Type="http://schemas.openxmlformats.org/officeDocument/2006/relationships/diagramQuickStyle" Target="../diagrams/quickStyle13.xml"/></Relationships>
</file>

<file path=ppt/slides/_rels/slide21.xml.rels><?xml version="1.0" encoding="UTF-8" standalone="yes"?>
<Relationships xmlns="http://schemas.openxmlformats.org/package/2006/relationships"><Relationship Id="rId8" Type="http://schemas.openxmlformats.org/officeDocument/2006/relationships/diagramLayout" Target="../diagrams/layout14.xml"/><Relationship Id="rId3" Type="http://schemas.openxmlformats.org/officeDocument/2006/relationships/image" Target="../media/image50.png"/><Relationship Id="rId7" Type="http://schemas.openxmlformats.org/officeDocument/2006/relationships/diagramData" Target="../diagrams/data14.xml"/><Relationship Id="rId2" Type="http://schemas.openxmlformats.org/officeDocument/2006/relationships/image" Target="../media/image49.png"/><Relationship Id="rId1" Type="http://schemas.openxmlformats.org/officeDocument/2006/relationships/slideLayout" Target="../slideLayouts/slideLayout21.xml"/><Relationship Id="rId6" Type="http://schemas.openxmlformats.org/officeDocument/2006/relationships/image" Target="../media/image53.png"/><Relationship Id="rId11" Type="http://schemas.microsoft.com/office/2007/relationships/diagramDrawing" Target="../diagrams/drawing14.xml"/><Relationship Id="rId5" Type="http://schemas.openxmlformats.org/officeDocument/2006/relationships/image" Target="../media/image52.png"/><Relationship Id="rId10" Type="http://schemas.openxmlformats.org/officeDocument/2006/relationships/diagramColors" Target="../diagrams/colors14.xml"/><Relationship Id="rId4" Type="http://schemas.openxmlformats.org/officeDocument/2006/relationships/image" Target="../media/image51.png"/><Relationship Id="rId9" Type="http://schemas.openxmlformats.org/officeDocument/2006/relationships/diagramQuickStyle" Target="../diagrams/quickStyle14.xml"/></Relationships>
</file>

<file path=ppt/slides/_rels/slide22.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0.xml"/><Relationship Id="rId1" Type="http://schemas.openxmlformats.org/officeDocument/2006/relationships/slideLayout" Target="../slideLayouts/slideLayout20.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3.xml.rels><?xml version="1.0" encoding="UTF-8" standalone="yes"?>
<Relationships xmlns="http://schemas.openxmlformats.org/package/2006/relationships"><Relationship Id="rId8" Type="http://schemas.microsoft.com/office/2007/relationships/diagramDrawing" Target="../diagrams/drawing16.xml"/><Relationship Id="rId13" Type="http://schemas.openxmlformats.org/officeDocument/2006/relationships/chart" Target="../charts/chart5.xml"/><Relationship Id="rId3" Type="http://schemas.openxmlformats.org/officeDocument/2006/relationships/notesSlide" Target="../notesSlides/notesSlide11.xml"/><Relationship Id="rId7" Type="http://schemas.openxmlformats.org/officeDocument/2006/relationships/diagramColors" Target="../diagrams/colors16.xml"/><Relationship Id="rId12" Type="http://schemas.openxmlformats.org/officeDocument/2006/relationships/image" Target="../media/image56.emf"/><Relationship Id="rId2" Type="http://schemas.openxmlformats.org/officeDocument/2006/relationships/slideLayout" Target="../slideLayouts/slideLayout20.xml"/><Relationship Id="rId1" Type="http://schemas.openxmlformats.org/officeDocument/2006/relationships/vmlDrawing" Target="../drawings/vmlDrawing1.vml"/><Relationship Id="rId6" Type="http://schemas.openxmlformats.org/officeDocument/2006/relationships/diagramQuickStyle" Target="../diagrams/quickStyle16.xml"/><Relationship Id="rId11" Type="http://schemas.openxmlformats.org/officeDocument/2006/relationships/package" Target="../embeddings/Document_Microsoft_Word2.docx"/><Relationship Id="rId5" Type="http://schemas.openxmlformats.org/officeDocument/2006/relationships/diagramLayout" Target="../diagrams/layout16.xml"/><Relationship Id="rId10" Type="http://schemas.openxmlformats.org/officeDocument/2006/relationships/image" Target="../media/image55.emf"/><Relationship Id="rId4" Type="http://schemas.openxmlformats.org/officeDocument/2006/relationships/diagramData" Target="../diagrams/data16.xml"/><Relationship Id="rId9" Type="http://schemas.openxmlformats.org/officeDocument/2006/relationships/package" Target="../embeddings/Document_Microsoft_Word1.docx"/></Relationships>
</file>

<file path=ppt/slides/_rels/slide24.xml.rels><?xml version="1.0" encoding="UTF-8" standalone="yes"?>
<Relationships xmlns="http://schemas.openxmlformats.org/package/2006/relationships"><Relationship Id="rId8" Type="http://schemas.microsoft.com/office/2007/relationships/diagramDrawing" Target="../diagrams/drawing17.xml"/><Relationship Id="rId3" Type="http://schemas.openxmlformats.org/officeDocument/2006/relationships/notesSlide" Target="../notesSlides/notesSlide12.xml"/><Relationship Id="rId7" Type="http://schemas.openxmlformats.org/officeDocument/2006/relationships/diagramColors" Target="../diagrams/colors17.xml"/><Relationship Id="rId2" Type="http://schemas.openxmlformats.org/officeDocument/2006/relationships/slideLayout" Target="../slideLayouts/slideLayout20.xml"/><Relationship Id="rId1" Type="http://schemas.openxmlformats.org/officeDocument/2006/relationships/vmlDrawing" Target="../drawings/vmlDrawing2.vml"/><Relationship Id="rId6" Type="http://schemas.openxmlformats.org/officeDocument/2006/relationships/diagramQuickStyle" Target="../diagrams/quickStyle17.xml"/><Relationship Id="rId11" Type="http://schemas.openxmlformats.org/officeDocument/2006/relationships/chart" Target="../charts/chart6.xml"/><Relationship Id="rId5" Type="http://schemas.openxmlformats.org/officeDocument/2006/relationships/diagramLayout" Target="../diagrams/layout17.xml"/><Relationship Id="rId10" Type="http://schemas.openxmlformats.org/officeDocument/2006/relationships/image" Target="../media/image57.emf"/><Relationship Id="rId4" Type="http://schemas.openxmlformats.org/officeDocument/2006/relationships/diagramData" Target="../diagrams/data17.xml"/><Relationship Id="rId9" Type="http://schemas.openxmlformats.org/officeDocument/2006/relationships/package" Target="../embeddings/Document_Microsoft_Word3.docx"/></Relationships>
</file>

<file path=ppt/slides/_rels/slide25.xml.rels><?xml version="1.0" encoding="UTF-8" standalone="yes"?>
<Relationships xmlns="http://schemas.openxmlformats.org/package/2006/relationships"><Relationship Id="rId8" Type="http://schemas.microsoft.com/office/2007/relationships/diagramDrawing" Target="../diagrams/drawing18.xml"/><Relationship Id="rId13" Type="http://schemas.openxmlformats.org/officeDocument/2006/relationships/package" Target="../embeddings/Document_Microsoft_Word6.docx"/><Relationship Id="rId18" Type="http://schemas.openxmlformats.org/officeDocument/2006/relationships/image" Target="../media/image62.emf"/><Relationship Id="rId26" Type="http://schemas.openxmlformats.org/officeDocument/2006/relationships/diagramLayout" Target="../diagrams/layout19.xml"/><Relationship Id="rId39" Type="http://schemas.openxmlformats.org/officeDocument/2006/relationships/diagramColors" Target="../diagrams/colors20.xml"/><Relationship Id="rId3" Type="http://schemas.openxmlformats.org/officeDocument/2006/relationships/notesSlide" Target="../notesSlides/notesSlide13.xml"/><Relationship Id="rId21" Type="http://schemas.openxmlformats.org/officeDocument/2006/relationships/package" Target="../embeddings/Document_Microsoft_Word10.docx"/><Relationship Id="rId34" Type="http://schemas.openxmlformats.org/officeDocument/2006/relationships/package" Target="../embeddings/Document_Microsoft_Word14.docx"/><Relationship Id="rId7" Type="http://schemas.openxmlformats.org/officeDocument/2006/relationships/diagramColors" Target="../diagrams/colors18.xml"/><Relationship Id="rId12" Type="http://schemas.openxmlformats.org/officeDocument/2006/relationships/image" Target="../media/image59.emf"/><Relationship Id="rId17" Type="http://schemas.openxmlformats.org/officeDocument/2006/relationships/package" Target="../embeddings/Document_Microsoft_Word8.docx"/><Relationship Id="rId25" Type="http://schemas.openxmlformats.org/officeDocument/2006/relationships/diagramData" Target="../diagrams/data19.xml"/><Relationship Id="rId33" Type="http://schemas.openxmlformats.org/officeDocument/2006/relationships/image" Target="../media/image67.emf"/><Relationship Id="rId38" Type="http://schemas.openxmlformats.org/officeDocument/2006/relationships/diagramQuickStyle" Target="../diagrams/quickStyle20.xml"/><Relationship Id="rId2" Type="http://schemas.openxmlformats.org/officeDocument/2006/relationships/slideLayout" Target="../slideLayouts/slideLayout20.xml"/><Relationship Id="rId16" Type="http://schemas.openxmlformats.org/officeDocument/2006/relationships/image" Target="../media/image61.emf"/><Relationship Id="rId20" Type="http://schemas.openxmlformats.org/officeDocument/2006/relationships/image" Target="../media/image63.emf"/><Relationship Id="rId29" Type="http://schemas.microsoft.com/office/2007/relationships/diagramDrawing" Target="../diagrams/drawing19.xml"/><Relationship Id="rId1" Type="http://schemas.openxmlformats.org/officeDocument/2006/relationships/vmlDrawing" Target="../drawings/vmlDrawing3.vml"/><Relationship Id="rId6" Type="http://schemas.openxmlformats.org/officeDocument/2006/relationships/diagramQuickStyle" Target="../diagrams/quickStyle18.xml"/><Relationship Id="rId11" Type="http://schemas.openxmlformats.org/officeDocument/2006/relationships/package" Target="../embeddings/Document_Microsoft_Word5.docx"/><Relationship Id="rId24" Type="http://schemas.openxmlformats.org/officeDocument/2006/relationships/image" Target="../media/image65.emf"/><Relationship Id="rId32" Type="http://schemas.openxmlformats.org/officeDocument/2006/relationships/package" Target="../embeddings/Document_Microsoft_Word13.docx"/><Relationship Id="rId37" Type="http://schemas.openxmlformats.org/officeDocument/2006/relationships/diagramLayout" Target="../diagrams/layout20.xml"/><Relationship Id="rId40" Type="http://schemas.microsoft.com/office/2007/relationships/diagramDrawing" Target="../diagrams/drawing20.xml"/><Relationship Id="rId5" Type="http://schemas.openxmlformats.org/officeDocument/2006/relationships/diagramLayout" Target="../diagrams/layout18.xml"/><Relationship Id="rId15" Type="http://schemas.openxmlformats.org/officeDocument/2006/relationships/package" Target="../embeddings/Document_Microsoft_Word7.docx"/><Relationship Id="rId23" Type="http://schemas.openxmlformats.org/officeDocument/2006/relationships/package" Target="../embeddings/Document_Microsoft_Word11.docx"/><Relationship Id="rId28" Type="http://schemas.openxmlformats.org/officeDocument/2006/relationships/diagramColors" Target="../diagrams/colors19.xml"/><Relationship Id="rId36" Type="http://schemas.openxmlformats.org/officeDocument/2006/relationships/diagramData" Target="../diagrams/data20.xml"/><Relationship Id="rId10" Type="http://schemas.openxmlformats.org/officeDocument/2006/relationships/image" Target="../media/image58.emf"/><Relationship Id="rId19" Type="http://schemas.openxmlformats.org/officeDocument/2006/relationships/package" Target="../embeddings/Document_Microsoft_Word9.docx"/><Relationship Id="rId31" Type="http://schemas.openxmlformats.org/officeDocument/2006/relationships/image" Target="../media/image66.emf"/><Relationship Id="rId4" Type="http://schemas.openxmlformats.org/officeDocument/2006/relationships/diagramData" Target="../diagrams/data18.xml"/><Relationship Id="rId9" Type="http://schemas.openxmlformats.org/officeDocument/2006/relationships/package" Target="../embeddings/Document_Microsoft_Word4.docx"/><Relationship Id="rId14" Type="http://schemas.openxmlformats.org/officeDocument/2006/relationships/image" Target="../media/image60.emf"/><Relationship Id="rId22" Type="http://schemas.openxmlformats.org/officeDocument/2006/relationships/image" Target="../media/image64.emf"/><Relationship Id="rId27" Type="http://schemas.openxmlformats.org/officeDocument/2006/relationships/diagramQuickStyle" Target="../diagrams/quickStyle19.xml"/><Relationship Id="rId30" Type="http://schemas.openxmlformats.org/officeDocument/2006/relationships/package" Target="../embeddings/Document_Microsoft_Word12.docx"/><Relationship Id="rId35" Type="http://schemas.openxmlformats.org/officeDocument/2006/relationships/image" Target="../media/image68.emf"/></Relationships>
</file>

<file path=ppt/slides/_rels/slide26.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 Id="rId9" Type="http://schemas.openxmlformats.org/officeDocument/2006/relationships/image" Target="../media/image70.PNG"/></Relationships>
</file>

<file path=ppt/slides/_rels/slide2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15.xml"/><Relationship Id="rId1" Type="http://schemas.openxmlformats.org/officeDocument/2006/relationships/slideLayout" Target="../slideLayouts/slideLayout20.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28.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16.xml"/><Relationship Id="rId1" Type="http://schemas.openxmlformats.org/officeDocument/2006/relationships/slideLayout" Target="../slideLayouts/slideLayout20.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2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17.xml"/><Relationship Id="rId1" Type="http://schemas.openxmlformats.org/officeDocument/2006/relationships/slideLayout" Target="../slideLayouts/slideLayout20.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xml"/><Relationship Id="rId1" Type="http://schemas.openxmlformats.org/officeDocument/2006/relationships/slideLayout" Target="../slideLayouts/slideLayout134.xml"/></Relationships>
</file>

<file path=ppt/slides/_rels/slide5.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9.jpg"/><Relationship Id="rId7" Type="http://schemas.openxmlformats.org/officeDocument/2006/relationships/image" Target="../media/image23.jpg"/><Relationship Id="rId2" Type="http://schemas.openxmlformats.org/officeDocument/2006/relationships/notesSlide" Target="../notesSlides/notesSlide4.xml"/><Relationship Id="rId1" Type="http://schemas.openxmlformats.org/officeDocument/2006/relationships/slideLayout" Target="../slideLayouts/slideLayout135.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6.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25.jpg"/><Relationship Id="rId7" Type="http://schemas.openxmlformats.org/officeDocument/2006/relationships/image" Target="../media/image29.jp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28.jpg"/><Relationship Id="rId5" Type="http://schemas.openxmlformats.org/officeDocument/2006/relationships/image" Target="../media/image27.jpg"/><Relationship Id="rId10" Type="http://schemas.openxmlformats.org/officeDocument/2006/relationships/image" Target="../media/image32.jpg"/><Relationship Id="rId4" Type="http://schemas.openxmlformats.org/officeDocument/2006/relationships/image" Target="../media/image26.jpg"/><Relationship Id="rId9" Type="http://schemas.openxmlformats.org/officeDocument/2006/relationships/image" Target="../media/image31.jp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0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4.emf"/><Relationship Id="rId2" Type="http://schemas.openxmlformats.org/officeDocument/2006/relationships/diagramData" Target="../diagrams/data2.xml"/><Relationship Id="rId1" Type="http://schemas.openxmlformats.org/officeDocument/2006/relationships/slideLayout" Target="../slideLayouts/slideLayout12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プレースホルダー 11"/>
          <p:cNvSpPr>
            <a:spLocks noGrp="1"/>
          </p:cNvSpPr>
          <p:nvPr>
            <p:ph type="body" sz="quarter" idx="14"/>
          </p:nvPr>
        </p:nvSpPr>
        <p:spPr>
          <a:xfrm>
            <a:off x="4154371" y="1273070"/>
            <a:ext cx="10209415" cy="2070230"/>
          </a:xfrm>
        </p:spPr>
        <p:txBody>
          <a:bodyPr/>
          <a:lstStyle/>
          <a:p>
            <a:r>
              <a:rPr kumimoji="1" lang="en-US" altLang="ja-JP" sz="4400" dirty="0" err="1" smtClean="0">
                <a:latin typeface="Gill Sans MT" pitchFamily="34" charset="0"/>
              </a:rPr>
              <a:t>Soutenance</a:t>
            </a:r>
            <a:r>
              <a:rPr kumimoji="1" lang="en-US" altLang="ja-JP" sz="4400" dirty="0" smtClean="0">
                <a:latin typeface="Gill Sans MT" pitchFamily="34" charset="0"/>
              </a:rPr>
              <a:t> de </a:t>
            </a:r>
            <a:r>
              <a:rPr kumimoji="1" lang="en-US" altLang="ja-JP" sz="4400" dirty="0" err="1" smtClean="0">
                <a:latin typeface="Gill Sans MT" pitchFamily="34" charset="0"/>
              </a:rPr>
              <a:t>projet</a:t>
            </a:r>
            <a:r>
              <a:rPr kumimoji="1" lang="en-US" altLang="ja-JP" sz="4400" dirty="0" smtClean="0">
                <a:latin typeface="Gill Sans MT" pitchFamily="34" charset="0"/>
              </a:rPr>
              <a:t> de fin </a:t>
            </a:r>
            <a:r>
              <a:rPr kumimoji="1" lang="en-US" altLang="ja-JP" sz="4400" dirty="0" err="1" smtClean="0">
                <a:latin typeface="Gill Sans MT" pitchFamily="34" charset="0"/>
              </a:rPr>
              <a:t>d’étude</a:t>
            </a:r>
            <a:endParaRPr kumimoji="1" lang="en-US" altLang="ja-JP" sz="4400" dirty="0" smtClean="0">
              <a:latin typeface="Gill Sans MT" pitchFamily="34" charset="0"/>
            </a:endParaRPr>
          </a:p>
          <a:p>
            <a:r>
              <a:rPr kumimoji="1" lang="en-US" altLang="ja-JP" sz="3600" dirty="0" err="1" smtClean="0">
                <a:latin typeface="Gill Sans MT" pitchFamily="34" charset="0"/>
              </a:rPr>
              <a:t>Diplôme</a:t>
            </a:r>
            <a:r>
              <a:rPr kumimoji="1" lang="en-US" altLang="ja-JP" sz="3600" dirty="0" smtClean="0">
                <a:latin typeface="Gill Sans MT" pitchFamily="34" charset="0"/>
              </a:rPr>
              <a:t> de </a:t>
            </a:r>
            <a:r>
              <a:rPr kumimoji="1" lang="en-US" altLang="ja-JP" sz="3600" dirty="0" err="1">
                <a:latin typeface="Gill Sans MT" pitchFamily="34" charset="0"/>
              </a:rPr>
              <a:t>l</a:t>
            </a:r>
            <a:r>
              <a:rPr kumimoji="1" lang="en-US" altLang="ja-JP" sz="3600" dirty="0" err="1" smtClean="0">
                <a:latin typeface="Gill Sans MT" pitchFamily="34" charset="0"/>
              </a:rPr>
              <a:t>icence</a:t>
            </a:r>
            <a:r>
              <a:rPr kumimoji="1" lang="en-US" altLang="ja-JP" sz="3600" dirty="0" smtClean="0">
                <a:latin typeface="Gill Sans MT" pitchFamily="34" charset="0"/>
              </a:rPr>
              <a:t> </a:t>
            </a:r>
            <a:r>
              <a:rPr kumimoji="1" lang="en-US" altLang="ja-JP" sz="3600" dirty="0" err="1" smtClean="0">
                <a:latin typeface="Gill Sans MT" pitchFamily="34" charset="0"/>
              </a:rPr>
              <a:t>professionnelle</a:t>
            </a:r>
            <a:r>
              <a:rPr kumimoji="1" lang="en-US" altLang="ja-JP" sz="3600" dirty="0" smtClean="0">
                <a:latin typeface="Gill Sans MT" pitchFamily="34" charset="0"/>
              </a:rPr>
              <a:t> </a:t>
            </a:r>
          </a:p>
          <a:p>
            <a:r>
              <a:rPr kumimoji="1" lang="en-US" altLang="ja-JP" sz="3600" dirty="0" smtClean="0">
                <a:latin typeface="Gill Sans MT" pitchFamily="34" charset="0"/>
              </a:rPr>
              <a:t> </a:t>
            </a:r>
            <a:r>
              <a:rPr kumimoji="1" lang="en-US" altLang="ja-JP" sz="3200" dirty="0" err="1" smtClean="0">
                <a:latin typeface="Gill Sans MT" pitchFamily="34" charset="0"/>
              </a:rPr>
              <a:t>Gestion</a:t>
            </a:r>
            <a:r>
              <a:rPr kumimoji="1" lang="en-US" altLang="ja-JP" sz="3200" dirty="0" smtClean="0">
                <a:latin typeface="Gill Sans MT" pitchFamily="34" charset="0"/>
              </a:rPr>
              <a:t> des </a:t>
            </a:r>
            <a:r>
              <a:rPr kumimoji="1" lang="en-US" altLang="ja-JP" sz="3200" dirty="0" err="1" smtClean="0">
                <a:latin typeface="Gill Sans MT" pitchFamily="34" charset="0"/>
              </a:rPr>
              <a:t>Achats</a:t>
            </a:r>
            <a:r>
              <a:rPr kumimoji="1" lang="en-US" altLang="ja-JP" sz="3200" dirty="0" smtClean="0">
                <a:latin typeface="Gill Sans MT" pitchFamily="34" charset="0"/>
              </a:rPr>
              <a:t> et Sourcing</a:t>
            </a:r>
          </a:p>
          <a:p>
            <a:endParaRPr kumimoji="1" lang="ja-JP" altLang="en-US" dirty="0"/>
          </a:p>
        </p:txBody>
      </p:sp>
      <p:sp>
        <p:nvSpPr>
          <p:cNvPr id="15" name="スライド番号プレースホルダー 14"/>
          <p:cNvSpPr>
            <a:spLocks noGrp="1"/>
          </p:cNvSpPr>
          <p:nvPr>
            <p:ph type="sldNum" sz="quarter" idx="11"/>
          </p:nvPr>
        </p:nvSpPr>
        <p:spPr/>
        <p:txBody>
          <a:bodyPr/>
          <a:lstStyle/>
          <a:p>
            <a:fld id="{387164BF-D67A-46C0-81D2-5BAF67C00C80}" type="slidenum">
              <a:rPr lang="en-US" smtClean="0"/>
              <a:pPr/>
              <a:t>1</a:t>
            </a:fld>
            <a:endParaRPr lang="en-US" dirty="0"/>
          </a:p>
        </p:txBody>
      </p:sp>
      <p:sp>
        <p:nvSpPr>
          <p:cNvPr id="16" name="TextBox 8"/>
          <p:cNvSpPr txBox="1"/>
          <p:nvPr/>
        </p:nvSpPr>
        <p:spPr>
          <a:xfrm>
            <a:off x="1023920" y="7110762"/>
            <a:ext cx="3828795" cy="1077218"/>
          </a:xfrm>
          <a:prstGeom prst="rect">
            <a:avLst/>
          </a:prstGeom>
          <a:noFill/>
        </p:spPr>
        <p:txBody>
          <a:bodyPr wrap="square" rtlCol="0">
            <a:spAutoFit/>
          </a:bodyPr>
          <a:lstStyle/>
          <a:p>
            <a:r>
              <a:rPr lang="fr-FR" b="1" dirty="0">
                <a:latin typeface="Gill Sans MT" pitchFamily="34" charset="0"/>
                <a:cs typeface="Calibri" pitchFamily="34" charset="0"/>
              </a:rPr>
              <a:t>Réalisé par :</a:t>
            </a:r>
          </a:p>
          <a:p>
            <a:r>
              <a:rPr lang="fr-FR" dirty="0" smtClean="0">
                <a:latin typeface="Gill Sans MT" pitchFamily="34" charset="0"/>
                <a:cs typeface="Calibri" pitchFamily="34" charset="0"/>
              </a:rPr>
              <a:t>Fatima Zahra FADILI</a:t>
            </a:r>
            <a:endParaRPr lang="fr-FR" dirty="0">
              <a:latin typeface="Gill Sans MT" pitchFamily="34" charset="0"/>
              <a:cs typeface="Calibri" pitchFamily="34" charset="0"/>
            </a:endParaRPr>
          </a:p>
        </p:txBody>
      </p:sp>
      <p:sp>
        <p:nvSpPr>
          <p:cNvPr id="17" name="TextBox 9"/>
          <p:cNvSpPr txBox="1"/>
          <p:nvPr/>
        </p:nvSpPr>
        <p:spPr>
          <a:xfrm>
            <a:off x="7252996" y="7085748"/>
            <a:ext cx="2790312" cy="1077218"/>
          </a:xfrm>
          <a:prstGeom prst="rect">
            <a:avLst/>
          </a:prstGeom>
          <a:noFill/>
        </p:spPr>
        <p:txBody>
          <a:bodyPr wrap="square" rtlCol="0">
            <a:spAutoFit/>
          </a:bodyPr>
          <a:lstStyle/>
          <a:p>
            <a:r>
              <a:rPr lang="fr-FR" b="1" dirty="0">
                <a:latin typeface="Gill Sans MT" pitchFamily="34" charset="0"/>
                <a:cs typeface="Calibri" pitchFamily="34" charset="0"/>
              </a:rPr>
              <a:t>Encadré par :</a:t>
            </a:r>
          </a:p>
          <a:p>
            <a:r>
              <a:rPr lang="fr-FR" dirty="0" smtClean="0">
                <a:latin typeface="Gill Sans MT" pitchFamily="34" charset="0"/>
                <a:cs typeface="Calibri" pitchFamily="34" charset="0"/>
              </a:rPr>
              <a:t>M.SOULHI Aziz </a:t>
            </a:r>
            <a:endParaRPr lang="fr-FR" dirty="0">
              <a:latin typeface="Gill Sans MT" pitchFamily="34" charset="0"/>
              <a:cs typeface="Calibri" pitchFamily="34" charset="0"/>
            </a:endParaRPr>
          </a:p>
        </p:txBody>
      </p:sp>
      <p:sp>
        <p:nvSpPr>
          <p:cNvPr id="18" name="TextBox 10"/>
          <p:cNvSpPr txBox="1"/>
          <p:nvPr/>
        </p:nvSpPr>
        <p:spPr>
          <a:xfrm>
            <a:off x="12791127" y="6791268"/>
            <a:ext cx="3796345" cy="2062103"/>
          </a:xfrm>
          <a:prstGeom prst="rect">
            <a:avLst/>
          </a:prstGeom>
          <a:noFill/>
        </p:spPr>
        <p:txBody>
          <a:bodyPr wrap="square" rtlCol="0">
            <a:spAutoFit/>
          </a:bodyPr>
          <a:lstStyle/>
          <a:p>
            <a:r>
              <a:rPr lang="fr-FR" b="1" dirty="0">
                <a:latin typeface="Gill Sans MT" pitchFamily="34" charset="0"/>
                <a:cs typeface="Calibri" pitchFamily="34" charset="0"/>
              </a:rPr>
              <a:t>Membre de jury :</a:t>
            </a:r>
          </a:p>
          <a:p>
            <a:r>
              <a:rPr lang="fr-FR" dirty="0" smtClean="0">
                <a:latin typeface="Gill Sans MT" pitchFamily="34" charset="0"/>
                <a:cs typeface="Calibri" pitchFamily="34" charset="0"/>
              </a:rPr>
              <a:t>M.SOULHI Aziz</a:t>
            </a:r>
          </a:p>
          <a:p>
            <a:r>
              <a:rPr lang="fr-FR" dirty="0" smtClean="0">
                <a:latin typeface="Gill Sans MT" pitchFamily="34" charset="0"/>
                <a:cs typeface="Calibri" pitchFamily="34" charset="0"/>
              </a:rPr>
              <a:t>M.MITRAB Abdellatif</a:t>
            </a:r>
            <a:endParaRPr lang="fr-FR" dirty="0">
              <a:latin typeface="Gill Sans MT" pitchFamily="34" charset="0"/>
              <a:cs typeface="Calibri" pitchFamily="34" charset="0"/>
            </a:endParaRPr>
          </a:p>
          <a:p>
            <a:r>
              <a:rPr lang="fr-FR" dirty="0" err="1" smtClean="0">
                <a:latin typeface="Gill Sans MT" pitchFamily="34" charset="0"/>
                <a:cs typeface="Calibri" pitchFamily="34" charset="0"/>
              </a:rPr>
              <a:t>Mme.DJOUDI</a:t>
            </a:r>
            <a:r>
              <a:rPr lang="fr-FR" dirty="0" smtClean="0">
                <a:latin typeface="Gill Sans MT" pitchFamily="34" charset="0"/>
                <a:cs typeface="Calibri" pitchFamily="34" charset="0"/>
              </a:rPr>
              <a:t> </a:t>
            </a:r>
            <a:r>
              <a:rPr lang="fr-FR" dirty="0" err="1" smtClean="0">
                <a:latin typeface="Gill Sans MT" pitchFamily="34" charset="0"/>
                <a:cs typeface="Calibri" pitchFamily="34" charset="0"/>
              </a:rPr>
              <a:t>Fatna</a:t>
            </a:r>
            <a:endParaRPr lang="fr-FR" dirty="0">
              <a:latin typeface="Gill Sans MT" pitchFamily="34" charset="0"/>
              <a:cs typeface="Calibri" pitchFamily="34" charset="0"/>
            </a:endParaRPr>
          </a:p>
        </p:txBody>
      </p:sp>
      <p:sp>
        <p:nvSpPr>
          <p:cNvPr id="19" name="TextBox 11"/>
          <p:cNvSpPr txBox="1"/>
          <p:nvPr/>
        </p:nvSpPr>
        <p:spPr>
          <a:xfrm>
            <a:off x="1023920" y="9463980"/>
            <a:ext cx="5180251" cy="461665"/>
          </a:xfrm>
          <a:prstGeom prst="rect">
            <a:avLst/>
          </a:prstGeom>
          <a:noFill/>
        </p:spPr>
        <p:txBody>
          <a:bodyPr wrap="square" rtlCol="0">
            <a:spAutoFit/>
          </a:bodyPr>
          <a:lstStyle/>
          <a:p>
            <a:r>
              <a:rPr lang="fr-FR" sz="2400" b="1" dirty="0">
                <a:latin typeface="Gill Sans MT" pitchFamily="34" charset="0"/>
              </a:rPr>
              <a:t>Année universitaire : </a:t>
            </a:r>
            <a:r>
              <a:rPr lang="fr-FR" sz="2400" b="1" dirty="0" smtClean="0">
                <a:latin typeface="Gill Sans MT" pitchFamily="34" charset="0"/>
              </a:rPr>
              <a:t>2018 </a:t>
            </a:r>
            <a:r>
              <a:rPr lang="fr-FR" sz="2400" b="1" dirty="0">
                <a:latin typeface="Gill Sans MT" pitchFamily="34" charset="0"/>
              </a:rPr>
              <a:t>- </a:t>
            </a:r>
            <a:r>
              <a:rPr lang="fr-FR" sz="2400" b="1" dirty="0" smtClean="0">
                <a:latin typeface="Gill Sans MT" pitchFamily="34" charset="0"/>
              </a:rPr>
              <a:t>2019 </a:t>
            </a:r>
            <a:endParaRPr lang="fr-FR" sz="2400" b="1" dirty="0">
              <a:latin typeface="Gill Sans MT" pitchFamily="34" charset="0"/>
            </a:endParaRPr>
          </a:p>
        </p:txBody>
      </p:sp>
      <p:sp>
        <p:nvSpPr>
          <p:cNvPr id="21" name="テキスト プレースホルダー 11"/>
          <p:cNvSpPr>
            <a:spLocks noGrp="1"/>
          </p:cNvSpPr>
          <p:nvPr>
            <p:ph type="body" sz="quarter" idx="14"/>
          </p:nvPr>
        </p:nvSpPr>
        <p:spPr>
          <a:xfrm>
            <a:off x="3337561" y="3658335"/>
            <a:ext cx="12196355" cy="1800200"/>
          </a:xfrm>
        </p:spPr>
        <p:txBody>
          <a:bodyPr/>
          <a:lstStyle/>
          <a:p>
            <a:r>
              <a:rPr kumimoji="1" lang="en-US" altLang="ja-JP" sz="6600" dirty="0" err="1" smtClean="0">
                <a:solidFill>
                  <a:schemeClr val="accent2">
                    <a:lumMod val="50000"/>
                  </a:schemeClr>
                </a:solidFill>
                <a:latin typeface="Gill Sans MT" pitchFamily="34" charset="0"/>
              </a:rPr>
              <a:t>Optimisation</a:t>
            </a:r>
            <a:r>
              <a:rPr kumimoji="1" lang="en-US" altLang="ja-JP" sz="6600" dirty="0" smtClean="0">
                <a:solidFill>
                  <a:schemeClr val="accent2">
                    <a:lumMod val="50000"/>
                  </a:schemeClr>
                </a:solidFill>
                <a:latin typeface="Gill Sans MT" pitchFamily="34" charset="0"/>
              </a:rPr>
              <a:t> des </a:t>
            </a:r>
            <a:r>
              <a:rPr kumimoji="1" lang="en-US" altLang="ja-JP" sz="6600" dirty="0" err="1" smtClean="0">
                <a:solidFill>
                  <a:schemeClr val="accent2">
                    <a:lumMod val="50000"/>
                  </a:schemeClr>
                </a:solidFill>
                <a:latin typeface="Gill Sans MT" pitchFamily="34" charset="0"/>
              </a:rPr>
              <a:t>achats</a:t>
            </a:r>
            <a:endParaRPr kumimoji="1" lang="en-US" altLang="ja-JP" sz="6600" dirty="0" smtClean="0">
              <a:solidFill>
                <a:schemeClr val="accent2">
                  <a:lumMod val="50000"/>
                </a:schemeClr>
              </a:solidFill>
              <a:latin typeface="Gill Sans MT" pitchFamily="34" charset="0"/>
            </a:endParaRPr>
          </a:p>
          <a:p>
            <a:r>
              <a:rPr kumimoji="1" lang="en-US" altLang="ja-JP" sz="4800" dirty="0" err="1" smtClean="0">
                <a:solidFill>
                  <a:schemeClr val="accent2">
                    <a:lumMod val="50000"/>
                  </a:schemeClr>
                </a:solidFill>
                <a:latin typeface="Gill Sans MT" pitchFamily="34" charset="0"/>
              </a:rPr>
              <a:t>Famille</a:t>
            </a:r>
            <a:r>
              <a:rPr kumimoji="1" lang="en-US" altLang="ja-JP" sz="4800" dirty="0" smtClean="0">
                <a:solidFill>
                  <a:schemeClr val="accent2">
                    <a:lumMod val="50000"/>
                  </a:schemeClr>
                </a:solidFill>
                <a:latin typeface="Gill Sans MT" pitchFamily="34" charset="0"/>
              </a:rPr>
              <a:t> PDR</a:t>
            </a:r>
          </a:p>
          <a:p>
            <a:endParaRPr kumimoji="1" lang="ja-JP" altLang="en-US" dirty="0"/>
          </a:p>
        </p:txBody>
      </p:sp>
      <p:sp>
        <p:nvSpPr>
          <p:cNvPr id="5" name="Espace réservé du pied de page 4"/>
          <p:cNvSpPr>
            <a:spLocks noGrp="1"/>
          </p:cNvSpPr>
          <p:nvPr>
            <p:ph type="ftr" sz="quarter" idx="10"/>
          </p:nvPr>
        </p:nvSpPr>
        <p:spPr/>
        <p:txBody>
          <a:bodyPr/>
          <a:lstStyle/>
          <a:p>
            <a:r>
              <a:rPr lang="en-US" smtClean="0"/>
              <a:t>Fatima Zahra FADILI</a:t>
            </a:r>
            <a:endParaRPr lang="en-US" dirty="0"/>
          </a:p>
        </p:txBody>
      </p:sp>
    </p:spTree>
    <p:extLst>
      <p:ext uri="{BB962C8B-B14F-4D97-AF65-F5344CB8AC3E}">
        <p14:creationId xmlns:p14="http://schemas.microsoft.com/office/powerpoint/2010/main" val="3371498286"/>
      </p:ext>
    </p:extLst>
  </p:cSld>
  <p:clrMapOvr>
    <a:masterClrMapping/>
  </p:clrMapOvr>
  <p:transition spd="slow" advTm="3973">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p:cNvSpPr>
            <a:spLocks noGrp="1"/>
          </p:cNvSpPr>
          <p:nvPr>
            <p:ph type="ftr" sz="quarter" idx="10"/>
          </p:nvPr>
        </p:nvSpPr>
        <p:spPr/>
        <p:txBody>
          <a:bodyPr/>
          <a:lstStyle/>
          <a:p>
            <a:r>
              <a:rPr lang="en-US" smtClean="0"/>
              <a:t>Fatima Zahra FADILI</a:t>
            </a:r>
            <a:endParaRPr lang="en-US" dirty="0"/>
          </a:p>
        </p:txBody>
      </p:sp>
      <p:sp>
        <p:nvSpPr>
          <p:cNvPr id="3" name="スライド番号プレースホルダー 2"/>
          <p:cNvSpPr>
            <a:spLocks noGrp="1"/>
          </p:cNvSpPr>
          <p:nvPr>
            <p:ph type="sldNum" sz="quarter" idx="11"/>
          </p:nvPr>
        </p:nvSpPr>
        <p:spPr/>
        <p:txBody>
          <a:bodyPr/>
          <a:lstStyle/>
          <a:p>
            <a:fld id="{387164BF-D67A-46C0-81D2-5BAF67C00C80}" type="slidenum">
              <a:rPr lang="en-US" smtClean="0"/>
              <a:pPr/>
              <a:t>10</a:t>
            </a:fld>
            <a:endParaRPr lang="en-US" dirty="0"/>
          </a:p>
        </p:txBody>
      </p:sp>
      <p:sp>
        <p:nvSpPr>
          <p:cNvPr id="11" name="Titre 1">
            <a:extLst>
              <a:ext uri="{FF2B5EF4-FFF2-40B4-BE49-F238E27FC236}">
                <a16:creationId xmlns:a16="http://schemas.microsoft.com/office/drawing/2014/main" xmlns="" id="{2C6913A6-6AA2-41BC-A97F-19BE7CE29532}"/>
              </a:ext>
            </a:extLst>
          </p:cNvPr>
          <p:cNvSpPr txBox="1">
            <a:spLocks/>
          </p:cNvSpPr>
          <p:nvPr/>
        </p:nvSpPr>
        <p:spPr>
          <a:xfrm>
            <a:off x="502247" y="3838355"/>
            <a:ext cx="2312671" cy="990110"/>
          </a:xfrm>
          <a:prstGeom prst="rect">
            <a:avLst/>
          </a:prstGeom>
          <a:solidFill>
            <a:schemeClr val="accent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fontScale="97500"/>
          </a:bodyPr>
          <a:lstStyle>
            <a:lvl1pPr algn="l" defTabSz="1632753" rtl="0" eaLnBrk="1" latinLnBrk="0" hangingPunct="1">
              <a:spcBef>
                <a:spcPct val="0"/>
              </a:spcBef>
              <a:buNone/>
              <a:defRPr sz="6000" kern="1200" spc="300" baseline="0">
                <a:solidFill>
                  <a:schemeClr val="accent1"/>
                </a:solidFill>
                <a:latin typeface="+mj-lt"/>
                <a:ea typeface="+mj-ea"/>
                <a:cs typeface="+mj-cs"/>
              </a:defRPr>
            </a:lvl1pPr>
          </a:lstStyle>
          <a:p>
            <a:pPr algn="ctr"/>
            <a:endParaRPr lang="fr-FR" sz="1400" dirty="0" smtClean="0">
              <a:solidFill>
                <a:schemeClr val="tx1"/>
              </a:solidFill>
            </a:endParaRPr>
          </a:p>
          <a:p>
            <a:pPr algn="ctr"/>
            <a:r>
              <a:rPr lang="fr-FR" sz="1600" dirty="0" smtClean="0">
                <a:solidFill>
                  <a:schemeClr val="tx1"/>
                </a:solidFill>
                <a:latin typeface="Gill Sans MT" pitchFamily="34" charset="0"/>
              </a:rPr>
              <a:t>SIPOC</a:t>
            </a:r>
            <a:endParaRPr lang="fr-FR" sz="1600" dirty="0">
              <a:solidFill>
                <a:schemeClr val="tx1"/>
              </a:solidFill>
              <a:latin typeface="Gill Sans MT" pitchFamily="34" charset="0"/>
            </a:endParaRPr>
          </a:p>
        </p:txBody>
      </p:sp>
      <p:sp>
        <p:nvSpPr>
          <p:cNvPr id="12" name="Titre 1">
            <a:extLst>
              <a:ext uri="{FF2B5EF4-FFF2-40B4-BE49-F238E27FC236}">
                <a16:creationId xmlns:a16="http://schemas.microsoft.com/office/drawing/2014/main" xmlns="" id="{126E97D1-1541-4473-B235-3D84D21F4015}"/>
              </a:ext>
            </a:extLst>
          </p:cNvPr>
          <p:cNvSpPr txBox="1">
            <a:spLocks/>
          </p:cNvSpPr>
          <p:nvPr/>
        </p:nvSpPr>
        <p:spPr bwMode="black">
          <a:xfrm>
            <a:off x="502246" y="5323520"/>
            <a:ext cx="2312672" cy="990110"/>
          </a:xfrm>
          <a:prstGeom prst="rect">
            <a:avLst/>
          </a:prstGeom>
          <a:solidFill>
            <a:schemeClr val="bg1">
              <a:lumMod val="85000"/>
            </a:schemeClr>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600" dirty="0">
                <a:latin typeface="Gill Sans MT" pitchFamily="34" charset="0"/>
              </a:rPr>
              <a:t>Classification</a:t>
            </a:r>
            <a:r>
              <a:rPr lang="fr-FR" sz="1400" dirty="0"/>
              <a:t> </a:t>
            </a:r>
          </a:p>
        </p:txBody>
      </p:sp>
      <p:sp>
        <p:nvSpPr>
          <p:cNvPr id="13" name="Titre 1">
            <a:extLst>
              <a:ext uri="{FF2B5EF4-FFF2-40B4-BE49-F238E27FC236}">
                <a16:creationId xmlns:a16="http://schemas.microsoft.com/office/drawing/2014/main" xmlns="" id="{6C7E29DE-E401-413E-9F01-722E6D9136DA}"/>
              </a:ext>
            </a:extLst>
          </p:cNvPr>
          <p:cNvSpPr txBox="1">
            <a:spLocks/>
          </p:cNvSpPr>
          <p:nvPr/>
        </p:nvSpPr>
        <p:spPr bwMode="black">
          <a:xfrm>
            <a:off x="482502" y="8068825"/>
            <a:ext cx="2312672" cy="990110"/>
          </a:xfrm>
          <a:prstGeom prst="rect">
            <a:avLst/>
          </a:prstGeom>
          <a:solidFill>
            <a:schemeClr val="bg1">
              <a:lumMod val="85000"/>
            </a:schemeClr>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600" dirty="0" smtClean="0">
                <a:latin typeface="Gill Sans MT" pitchFamily="34" charset="0"/>
              </a:rPr>
              <a:t>Matrice SWOT</a:t>
            </a:r>
            <a:endParaRPr lang="fr-FR" sz="1600" dirty="0">
              <a:latin typeface="Gill Sans MT" pitchFamily="34" charset="0"/>
            </a:endParaRPr>
          </a:p>
        </p:txBody>
      </p:sp>
      <p:sp>
        <p:nvSpPr>
          <p:cNvPr id="14" name="Titre 1">
            <a:extLst>
              <a:ext uri="{FF2B5EF4-FFF2-40B4-BE49-F238E27FC236}">
                <a16:creationId xmlns:a16="http://schemas.microsoft.com/office/drawing/2014/main" xmlns="" id="{4ECBAB8F-01D8-4D42-8C15-9542764D08F4}"/>
              </a:ext>
            </a:extLst>
          </p:cNvPr>
          <p:cNvSpPr txBox="1">
            <a:spLocks/>
          </p:cNvSpPr>
          <p:nvPr/>
        </p:nvSpPr>
        <p:spPr bwMode="black">
          <a:xfrm>
            <a:off x="502246" y="6718675"/>
            <a:ext cx="2312672" cy="990110"/>
          </a:xfrm>
          <a:prstGeom prst="rect">
            <a:avLst/>
          </a:prstGeom>
          <a:solidFill>
            <a:schemeClr val="bg1">
              <a:lumMod val="85000"/>
            </a:schemeClr>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600" dirty="0" smtClean="0">
                <a:latin typeface="Gill Sans MT" pitchFamily="34" charset="0"/>
              </a:rPr>
              <a:t>Questionnaire QQOQCP</a:t>
            </a:r>
            <a:endParaRPr lang="fr-FR" sz="1600" dirty="0">
              <a:latin typeface="Gill Sans MT" pitchFamily="34" charset="0"/>
            </a:endParaRPr>
          </a:p>
        </p:txBody>
      </p:sp>
      <p:graphicFrame>
        <p:nvGraphicFramePr>
          <p:cNvPr id="15" name="Espace réservé du contenu 3">
            <a:extLst>
              <a:ext uri="{FF2B5EF4-FFF2-40B4-BE49-F238E27FC236}">
                <a16:creationId xmlns:a16="http://schemas.microsoft.com/office/drawing/2014/main" xmlns="" id="{4AB81C86-3BEF-4857-81C1-8D766E18C8F5}"/>
              </a:ext>
            </a:extLst>
          </p:cNvPr>
          <p:cNvGraphicFramePr>
            <a:graphicFrameLocks/>
          </p:cNvGraphicFramePr>
          <p:nvPr>
            <p:extLst>
              <p:ext uri="{D42A27DB-BD31-4B8C-83A1-F6EECF244321}">
                <p14:modId xmlns:p14="http://schemas.microsoft.com/office/powerpoint/2010/main" val="252388022"/>
              </p:ext>
            </p:extLst>
          </p:nvPr>
        </p:nvGraphicFramePr>
        <p:xfrm>
          <a:off x="4462686" y="372970"/>
          <a:ext cx="10036115" cy="10191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0" name="Titre 1">
            <a:extLst>
              <a:ext uri="{FF2B5EF4-FFF2-40B4-BE49-F238E27FC236}">
                <a16:creationId xmlns:a16="http://schemas.microsoft.com/office/drawing/2014/main" xmlns="" id="{126E97D1-1541-4473-B235-3D84D21F4015}"/>
              </a:ext>
            </a:extLst>
          </p:cNvPr>
          <p:cNvSpPr txBox="1">
            <a:spLocks/>
          </p:cNvSpPr>
          <p:nvPr/>
        </p:nvSpPr>
        <p:spPr bwMode="black">
          <a:xfrm>
            <a:off x="502247" y="2488205"/>
            <a:ext cx="2312672" cy="990110"/>
          </a:xfrm>
          <a:prstGeom prst="rect">
            <a:avLst/>
          </a:prstGeom>
          <a:solidFill>
            <a:schemeClr val="bg1">
              <a:lumMod val="85000"/>
            </a:schemeClr>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600" dirty="0" smtClean="0">
                <a:latin typeface="Gill Sans MT" pitchFamily="34" charset="0"/>
              </a:rPr>
              <a:t>Processus ACHAT </a:t>
            </a:r>
            <a:r>
              <a:rPr lang="fr-FR" sz="1400" dirty="0" smtClean="0"/>
              <a:t> </a:t>
            </a:r>
            <a:endParaRPr lang="fr-FR" sz="1400" dirty="0"/>
          </a:p>
        </p:txBody>
      </p:sp>
      <p:graphicFrame>
        <p:nvGraphicFramePr>
          <p:cNvPr id="10" name="Tableau 9"/>
          <p:cNvGraphicFramePr>
            <a:graphicFrameLocks noGrp="1"/>
          </p:cNvGraphicFramePr>
          <p:nvPr>
            <p:extLst>
              <p:ext uri="{D42A27DB-BD31-4B8C-83A1-F6EECF244321}">
                <p14:modId xmlns:p14="http://schemas.microsoft.com/office/powerpoint/2010/main" val="788768102"/>
              </p:ext>
            </p:extLst>
          </p:nvPr>
        </p:nvGraphicFramePr>
        <p:xfrm>
          <a:off x="4057641" y="1588104"/>
          <a:ext cx="11701299" cy="8325927"/>
        </p:xfrm>
        <a:graphic>
          <a:graphicData uri="http://schemas.openxmlformats.org/drawingml/2006/table">
            <a:tbl>
              <a:tblPr firstRow="1" firstCol="1" bandRow="1"/>
              <a:tblGrid>
                <a:gridCol w="2533631"/>
                <a:gridCol w="1974661"/>
                <a:gridCol w="3580258"/>
                <a:gridCol w="1884230"/>
                <a:gridCol w="1728519"/>
              </a:tblGrid>
              <a:tr h="424153">
                <a:tc>
                  <a:txBody>
                    <a:bodyPr/>
                    <a:lstStyle/>
                    <a:p>
                      <a:pPr algn="ctr">
                        <a:lnSpc>
                          <a:spcPct val="115000"/>
                        </a:lnSpc>
                        <a:spcAft>
                          <a:spcPts val="0"/>
                        </a:spcAft>
                      </a:pPr>
                      <a:r>
                        <a:rPr lang="fr-FR" sz="1400" b="1" dirty="0">
                          <a:solidFill>
                            <a:srgbClr val="000000"/>
                          </a:solidFill>
                          <a:effectLst/>
                          <a:latin typeface="Times New Roman"/>
                          <a:ea typeface="Times New Roman"/>
                          <a:cs typeface="Arial"/>
                        </a:rPr>
                        <a:t>S : Fournisseurs</a:t>
                      </a:r>
                      <a:endParaRPr lang="fr-FR" sz="1400" dirty="0">
                        <a:effectLst/>
                        <a:latin typeface="Calibri"/>
                        <a:ea typeface="Calibri"/>
                        <a:cs typeface="Arial"/>
                      </a:endParaRPr>
                    </a:p>
                  </a:txBody>
                  <a:tcPr marL="42477" marR="42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E4D6"/>
                    </a:solidFill>
                  </a:tcPr>
                </a:tc>
                <a:tc>
                  <a:txBody>
                    <a:bodyPr/>
                    <a:lstStyle/>
                    <a:p>
                      <a:pPr algn="ctr">
                        <a:lnSpc>
                          <a:spcPct val="115000"/>
                        </a:lnSpc>
                        <a:spcAft>
                          <a:spcPts val="0"/>
                        </a:spcAft>
                      </a:pPr>
                      <a:r>
                        <a:rPr lang="fr-FR" sz="1400" b="1">
                          <a:solidFill>
                            <a:srgbClr val="000000"/>
                          </a:solidFill>
                          <a:effectLst/>
                          <a:latin typeface="Times New Roman"/>
                          <a:ea typeface="Times New Roman"/>
                          <a:cs typeface="Arial"/>
                        </a:rPr>
                        <a:t>I : Entrées</a:t>
                      </a:r>
                      <a:endParaRPr lang="fr-FR" sz="1400">
                        <a:effectLst/>
                        <a:latin typeface="Calibri"/>
                        <a:ea typeface="Calibri"/>
                        <a:cs typeface="Arial"/>
                      </a:endParaRPr>
                    </a:p>
                  </a:txBody>
                  <a:tcPr marL="42477" marR="42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E4D6"/>
                    </a:solidFill>
                  </a:tcPr>
                </a:tc>
                <a:tc>
                  <a:txBody>
                    <a:bodyPr/>
                    <a:lstStyle/>
                    <a:p>
                      <a:pPr algn="ctr">
                        <a:lnSpc>
                          <a:spcPct val="115000"/>
                        </a:lnSpc>
                        <a:spcAft>
                          <a:spcPts val="0"/>
                        </a:spcAft>
                      </a:pPr>
                      <a:r>
                        <a:rPr lang="fr-FR" sz="1400" b="1">
                          <a:solidFill>
                            <a:srgbClr val="000000"/>
                          </a:solidFill>
                          <a:effectLst/>
                          <a:latin typeface="Times New Roman"/>
                          <a:ea typeface="Times New Roman"/>
                          <a:cs typeface="Arial"/>
                        </a:rPr>
                        <a:t>P : Processus</a:t>
                      </a:r>
                      <a:endParaRPr lang="fr-FR" sz="1400">
                        <a:effectLst/>
                        <a:latin typeface="Calibri"/>
                        <a:ea typeface="Calibri"/>
                        <a:cs typeface="Arial"/>
                      </a:endParaRPr>
                    </a:p>
                  </a:txBody>
                  <a:tcPr marL="42477" marR="42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E4D6"/>
                    </a:solidFill>
                  </a:tcPr>
                </a:tc>
                <a:tc>
                  <a:txBody>
                    <a:bodyPr/>
                    <a:lstStyle/>
                    <a:p>
                      <a:pPr algn="ctr">
                        <a:lnSpc>
                          <a:spcPct val="115000"/>
                        </a:lnSpc>
                        <a:spcAft>
                          <a:spcPts val="0"/>
                        </a:spcAft>
                      </a:pPr>
                      <a:r>
                        <a:rPr lang="fr-FR" sz="1400" b="1">
                          <a:solidFill>
                            <a:srgbClr val="000000"/>
                          </a:solidFill>
                          <a:effectLst/>
                          <a:latin typeface="Times New Roman"/>
                          <a:ea typeface="Times New Roman"/>
                          <a:cs typeface="Arial"/>
                        </a:rPr>
                        <a:t>O : Sorties</a:t>
                      </a:r>
                      <a:endParaRPr lang="fr-FR" sz="1400">
                        <a:effectLst/>
                        <a:latin typeface="Calibri"/>
                        <a:ea typeface="Calibri"/>
                        <a:cs typeface="Arial"/>
                      </a:endParaRPr>
                    </a:p>
                  </a:txBody>
                  <a:tcPr marL="42477" marR="42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E4D6"/>
                    </a:solidFill>
                  </a:tcPr>
                </a:tc>
                <a:tc>
                  <a:txBody>
                    <a:bodyPr/>
                    <a:lstStyle/>
                    <a:p>
                      <a:pPr algn="ctr">
                        <a:lnSpc>
                          <a:spcPct val="115000"/>
                        </a:lnSpc>
                        <a:spcAft>
                          <a:spcPts val="0"/>
                        </a:spcAft>
                      </a:pPr>
                      <a:r>
                        <a:rPr lang="fr-FR" sz="1400" b="1">
                          <a:solidFill>
                            <a:srgbClr val="000000"/>
                          </a:solidFill>
                          <a:effectLst/>
                          <a:latin typeface="Times New Roman"/>
                          <a:ea typeface="Times New Roman"/>
                          <a:cs typeface="Arial"/>
                        </a:rPr>
                        <a:t>C : Clients</a:t>
                      </a:r>
                      <a:endParaRPr lang="fr-FR" sz="1400">
                        <a:effectLst/>
                        <a:latin typeface="Calibri"/>
                        <a:ea typeface="Calibri"/>
                        <a:cs typeface="Arial"/>
                      </a:endParaRPr>
                    </a:p>
                  </a:txBody>
                  <a:tcPr marL="42477" marR="42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CE4D6"/>
                    </a:solidFill>
                  </a:tcPr>
                </a:tc>
              </a:tr>
              <a:tr h="453159">
                <a:tc>
                  <a:txBody>
                    <a:bodyPr/>
                    <a:lstStyle/>
                    <a:p>
                      <a:pPr algn="ctr">
                        <a:lnSpc>
                          <a:spcPct val="115000"/>
                        </a:lnSpc>
                        <a:spcAft>
                          <a:spcPts val="0"/>
                        </a:spcAft>
                      </a:pPr>
                      <a:r>
                        <a:rPr lang="fr-FR" sz="1400" dirty="0">
                          <a:solidFill>
                            <a:srgbClr val="000000"/>
                          </a:solidFill>
                          <a:effectLst/>
                          <a:latin typeface="Times New Roman"/>
                          <a:ea typeface="Times New Roman"/>
                          <a:cs typeface="Arial"/>
                        </a:rPr>
                        <a:t>Entité demandeur</a:t>
                      </a:r>
                      <a:endParaRPr lang="fr-FR" sz="1400" dirty="0">
                        <a:effectLst/>
                        <a:latin typeface="Calibri"/>
                        <a:ea typeface="Calibri"/>
                        <a:cs typeface="Arial"/>
                      </a:endParaRPr>
                    </a:p>
                  </a:txBody>
                  <a:tcPr marL="42477" marR="42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400" dirty="0">
                          <a:solidFill>
                            <a:srgbClr val="000000"/>
                          </a:solidFill>
                          <a:effectLst/>
                          <a:latin typeface="Times New Roman"/>
                          <a:ea typeface="Times New Roman"/>
                          <a:cs typeface="Arial"/>
                        </a:rPr>
                        <a:t>Besoin</a:t>
                      </a:r>
                      <a:endParaRPr lang="fr-FR" sz="1400" dirty="0">
                        <a:effectLst/>
                        <a:latin typeface="Calibri"/>
                        <a:ea typeface="Calibri"/>
                        <a:cs typeface="Arial"/>
                      </a:endParaRPr>
                    </a:p>
                  </a:txBody>
                  <a:tcPr marL="42477" marR="42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400" b="1">
                          <a:solidFill>
                            <a:srgbClr val="000000"/>
                          </a:solidFill>
                          <a:effectLst/>
                          <a:latin typeface="Times New Roman"/>
                          <a:ea typeface="Times New Roman"/>
                          <a:cs typeface="Arial"/>
                        </a:rPr>
                        <a:t>Définition du besoin</a:t>
                      </a:r>
                      <a:endParaRPr lang="fr-FR" sz="1400">
                        <a:effectLst/>
                        <a:latin typeface="Calibri"/>
                        <a:ea typeface="Calibri"/>
                        <a:cs typeface="Arial"/>
                      </a:endParaRPr>
                    </a:p>
                  </a:txBody>
                  <a:tcPr marL="42477" marR="42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400">
                          <a:solidFill>
                            <a:srgbClr val="000000"/>
                          </a:solidFill>
                          <a:effectLst/>
                          <a:latin typeface="Times New Roman"/>
                          <a:ea typeface="Times New Roman"/>
                          <a:cs typeface="Arial"/>
                        </a:rPr>
                        <a:t>BCI</a:t>
                      </a:r>
                      <a:endParaRPr lang="fr-FR" sz="1400">
                        <a:effectLst/>
                        <a:latin typeface="Calibri"/>
                        <a:ea typeface="Calibri"/>
                        <a:cs typeface="Arial"/>
                      </a:endParaRPr>
                    </a:p>
                  </a:txBody>
                  <a:tcPr marL="42477" marR="42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400">
                          <a:solidFill>
                            <a:srgbClr val="000000"/>
                          </a:solidFill>
                          <a:effectLst/>
                          <a:latin typeface="Times New Roman"/>
                          <a:ea typeface="Times New Roman"/>
                          <a:cs typeface="Arial"/>
                        </a:rPr>
                        <a:t>Entité demandeur</a:t>
                      </a:r>
                      <a:endParaRPr lang="fr-FR" sz="1400">
                        <a:effectLst/>
                        <a:latin typeface="Calibri"/>
                        <a:ea typeface="Calibri"/>
                        <a:cs typeface="Arial"/>
                      </a:endParaRPr>
                    </a:p>
                  </a:txBody>
                  <a:tcPr marL="42477" marR="42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3159">
                <a:tc>
                  <a:txBody>
                    <a:bodyPr/>
                    <a:lstStyle/>
                    <a:p>
                      <a:pPr algn="ctr">
                        <a:lnSpc>
                          <a:spcPct val="115000"/>
                        </a:lnSpc>
                        <a:spcAft>
                          <a:spcPts val="0"/>
                        </a:spcAft>
                      </a:pPr>
                      <a:r>
                        <a:rPr lang="fr-FR" sz="1400">
                          <a:solidFill>
                            <a:srgbClr val="000000"/>
                          </a:solidFill>
                          <a:effectLst/>
                          <a:latin typeface="Times New Roman"/>
                          <a:ea typeface="Times New Roman"/>
                          <a:cs typeface="Arial"/>
                        </a:rPr>
                        <a:t>Responsable achat</a:t>
                      </a:r>
                      <a:endParaRPr lang="fr-FR" sz="1400">
                        <a:effectLst/>
                        <a:latin typeface="Calibri"/>
                        <a:ea typeface="Calibri"/>
                        <a:cs typeface="Arial"/>
                      </a:endParaRPr>
                    </a:p>
                  </a:txBody>
                  <a:tcPr marL="42477" marR="42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400" dirty="0">
                          <a:solidFill>
                            <a:srgbClr val="000000"/>
                          </a:solidFill>
                          <a:effectLst/>
                          <a:latin typeface="Times New Roman"/>
                          <a:ea typeface="Times New Roman"/>
                          <a:cs typeface="Arial"/>
                        </a:rPr>
                        <a:t>BCI</a:t>
                      </a:r>
                      <a:endParaRPr lang="fr-FR" sz="1400" dirty="0">
                        <a:effectLst/>
                        <a:latin typeface="Calibri"/>
                        <a:ea typeface="Calibri"/>
                        <a:cs typeface="Arial"/>
                      </a:endParaRPr>
                    </a:p>
                  </a:txBody>
                  <a:tcPr marL="42477" marR="42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400" b="1" dirty="0">
                          <a:solidFill>
                            <a:srgbClr val="000000"/>
                          </a:solidFill>
                          <a:effectLst/>
                          <a:latin typeface="Times New Roman"/>
                          <a:ea typeface="Times New Roman"/>
                          <a:cs typeface="Arial"/>
                        </a:rPr>
                        <a:t>Examen de la commande interne</a:t>
                      </a:r>
                      <a:endParaRPr lang="fr-FR" sz="1400" dirty="0">
                        <a:effectLst/>
                        <a:latin typeface="Calibri"/>
                        <a:ea typeface="Calibri"/>
                        <a:cs typeface="Arial"/>
                      </a:endParaRPr>
                    </a:p>
                  </a:txBody>
                  <a:tcPr marL="42477" marR="42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400">
                          <a:solidFill>
                            <a:srgbClr val="000000"/>
                          </a:solidFill>
                          <a:effectLst/>
                          <a:latin typeface="Times New Roman"/>
                          <a:ea typeface="Times New Roman"/>
                          <a:cs typeface="Arial"/>
                        </a:rPr>
                        <a:t>BCI</a:t>
                      </a:r>
                      <a:endParaRPr lang="fr-FR" sz="1400">
                        <a:effectLst/>
                        <a:latin typeface="Calibri"/>
                        <a:ea typeface="Calibri"/>
                        <a:cs typeface="Arial"/>
                      </a:endParaRPr>
                    </a:p>
                  </a:txBody>
                  <a:tcPr marL="42477" marR="42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400">
                          <a:solidFill>
                            <a:srgbClr val="000000"/>
                          </a:solidFill>
                          <a:effectLst/>
                          <a:latin typeface="Times New Roman"/>
                          <a:ea typeface="Times New Roman"/>
                          <a:cs typeface="Arial"/>
                        </a:rPr>
                        <a:t>Entité demandeur</a:t>
                      </a:r>
                      <a:endParaRPr lang="fr-FR" sz="1400">
                        <a:effectLst/>
                        <a:latin typeface="Calibri"/>
                        <a:ea typeface="Calibri"/>
                        <a:cs typeface="Arial"/>
                      </a:endParaRPr>
                    </a:p>
                  </a:txBody>
                  <a:tcPr marL="42477" marR="42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06319">
                <a:tc>
                  <a:txBody>
                    <a:bodyPr/>
                    <a:lstStyle/>
                    <a:p>
                      <a:pPr algn="ctr">
                        <a:lnSpc>
                          <a:spcPct val="115000"/>
                        </a:lnSpc>
                        <a:spcAft>
                          <a:spcPts val="0"/>
                        </a:spcAft>
                      </a:pPr>
                      <a:r>
                        <a:rPr lang="fr-FR" sz="1400">
                          <a:solidFill>
                            <a:srgbClr val="000000"/>
                          </a:solidFill>
                          <a:effectLst/>
                          <a:latin typeface="Times New Roman"/>
                          <a:ea typeface="Times New Roman"/>
                          <a:cs typeface="Arial"/>
                        </a:rPr>
                        <a:t>Entité achat</a:t>
                      </a:r>
                      <a:endParaRPr lang="fr-FR" sz="1400">
                        <a:effectLst/>
                        <a:latin typeface="Calibri"/>
                        <a:ea typeface="Calibri"/>
                        <a:cs typeface="Arial"/>
                      </a:endParaRPr>
                    </a:p>
                  </a:txBody>
                  <a:tcPr marL="42477" marR="42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400">
                          <a:solidFill>
                            <a:srgbClr val="000000"/>
                          </a:solidFill>
                          <a:effectLst/>
                          <a:latin typeface="Times New Roman"/>
                          <a:ea typeface="Times New Roman"/>
                          <a:cs typeface="Arial"/>
                        </a:rPr>
                        <a:t>BCI</a:t>
                      </a:r>
                      <a:endParaRPr lang="fr-FR" sz="1400">
                        <a:effectLst/>
                        <a:latin typeface="Calibri"/>
                        <a:ea typeface="Calibri"/>
                        <a:cs typeface="Arial"/>
                      </a:endParaRPr>
                    </a:p>
                  </a:txBody>
                  <a:tcPr marL="42477" marR="42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400" b="1" dirty="0">
                          <a:solidFill>
                            <a:srgbClr val="000000"/>
                          </a:solidFill>
                          <a:effectLst/>
                          <a:latin typeface="Times New Roman"/>
                          <a:ea typeface="Times New Roman"/>
                          <a:cs typeface="Arial"/>
                        </a:rPr>
                        <a:t>Traitement de la commande interne et lancement de la consultation</a:t>
                      </a:r>
                      <a:endParaRPr lang="fr-FR" sz="1400" dirty="0">
                        <a:effectLst/>
                        <a:latin typeface="Calibri"/>
                        <a:ea typeface="Calibri"/>
                        <a:cs typeface="Arial"/>
                      </a:endParaRPr>
                    </a:p>
                  </a:txBody>
                  <a:tcPr marL="42477" marR="42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400" dirty="0">
                          <a:solidFill>
                            <a:srgbClr val="000000"/>
                          </a:solidFill>
                          <a:effectLst/>
                          <a:latin typeface="Times New Roman"/>
                          <a:ea typeface="Times New Roman"/>
                          <a:cs typeface="Arial"/>
                        </a:rPr>
                        <a:t>Lettres de consultation / Convocation</a:t>
                      </a:r>
                      <a:endParaRPr lang="fr-FR" sz="1400" dirty="0">
                        <a:effectLst/>
                        <a:latin typeface="Calibri"/>
                        <a:ea typeface="Calibri"/>
                        <a:cs typeface="Arial"/>
                      </a:endParaRPr>
                    </a:p>
                  </a:txBody>
                  <a:tcPr marL="42477" marR="42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400">
                          <a:solidFill>
                            <a:srgbClr val="000000"/>
                          </a:solidFill>
                          <a:effectLst/>
                          <a:latin typeface="Times New Roman"/>
                          <a:ea typeface="Times New Roman"/>
                          <a:cs typeface="Arial"/>
                        </a:rPr>
                        <a:t>Fournisseurs</a:t>
                      </a:r>
                      <a:endParaRPr lang="fr-FR" sz="1400">
                        <a:effectLst/>
                        <a:latin typeface="Calibri"/>
                        <a:ea typeface="Calibri"/>
                        <a:cs typeface="Arial"/>
                      </a:endParaRPr>
                    </a:p>
                  </a:txBody>
                  <a:tcPr marL="42477" marR="42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06319">
                <a:tc>
                  <a:txBody>
                    <a:bodyPr/>
                    <a:lstStyle/>
                    <a:p>
                      <a:pPr algn="ctr">
                        <a:lnSpc>
                          <a:spcPct val="115000"/>
                        </a:lnSpc>
                        <a:spcAft>
                          <a:spcPts val="0"/>
                        </a:spcAft>
                      </a:pPr>
                      <a:r>
                        <a:rPr lang="fr-FR" sz="1400">
                          <a:solidFill>
                            <a:srgbClr val="000000"/>
                          </a:solidFill>
                          <a:effectLst/>
                          <a:latin typeface="Times New Roman"/>
                          <a:ea typeface="Times New Roman"/>
                          <a:cs typeface="Arial"/>
                        </a:rPr>
                        <a:t>Entité demandeur/Entité achat/Entité financière</a:t>
                      </a:r>
                      <a:endParaRPr lang="fr-FR" sz="1400">
                        <a:effectLst/>
                        <a:latin typeface="Calibri"/>
                        <a:ea typeface="Calibri"/>
                        <a:cs typeface="Arial"/>
                      </a:endParaRPr>
                    </a:p>
                  </a:txBody>
                  <a:tcPr marL="42477" marR="42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400">
                          <a:solidFill>
                            <a:srgbClr val="000000"/>
                          </a:solidFill>
                          <a:effectLst/>
                          <a:latin typeface="Times New Roman"/>
                          <a:ea typeface="Times New Roman"/>
                          <a:cs typeface="Arial"/>
                        </a:rPr>
                        <a:t>Offres</a:t>
                      </a:r>
                      <a:endParaRPr lang="fr-FR" sz="1400">
                        <a:effectLst/>
                        <a:latin typeface="Calibri"/>
                        <a:ea typeface="Calibri"/>
                        <a:cs typeface="Arial"/>
                      </a:endParaRPr>
                    </a:p>
                  </a:txBody>
                  <a:tcPr marL="42477" marR="42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400" b="1">
                          <a:solidFill>
                            <a:srgbClr val="000000"/>
                          </a:solidFill>
                          <a:effectLst/>
                          <a:latin typeface="Times New Roman"/>
                          <a:ea typeface="Times New Roman"/>
                          <a:cs typeface="Arial"/>
                        </a:rPr>
                        <a:t>Ouverture des plis et choix de l’attributaire</a:t>
                      </a:r>
                      <a:endParaRPr lang="fr-FR" sz="1400">
                        <a:effectLst/>
                        <a:latin typeface="Calibri"/>
                        <a:ea typeface="Calibri"/>
                        <a:cs typeface="Arial"/>
                      </a:endParaRPr>
                    </a:p>
                  </a:txBody>
                  <a:tcPr marL="42477" marR="42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400" dirty="0">
                          <a:solidFill>
                            <a:srgbClr val="000000"/>
                          </a:solidFill>
                          <a:effectLst/>
                          <a:latin typeface="Times New Roman"/>
                          <a:ea typeface="Times New Roman"/>
                          <a:cs typeface="Arial"/>
                        </a:rPr>
                        <a:t>PV de jugement</a:t>
                      </a:r>
                      <a:endParaRPr lang="fr-FR" sz="1400" dirty="0">
                        <a:effectLst/>
                        <a:latin typeface="Calibri"/>
                        <a:ea typeface="Calibri"/>
                        <a:cs typeface="Arial"/>
                      </a:endParaRPr>
                    </a:p>
                  </a:txBody>
                  <a:tcPr marL="42477" marR="42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400" dirty="0">
                          <a:solidFill>
                            <a:srgbClr val="000000"/>
                          </a:solidFill>
                          <a:effectLst/>
                          <a:latin typeface="Times New Roman"/>
                          <a:ea typeface="Times New Roman"/>
                          <a:cs typeface="Arial"/>
                        </a:rPr>
                        <a:t>Fournisseurs</a:t>
                      </a:r>
                      <a:endParaRPr lang="fr-FR" sz="1400" dirty="0">
                        <a:effectLst/>
                        <a:latin typeface="Calibri"/>
                        <a:ea typeface="Calibri"/>
                        <a:cs typeface="Arial"/>
                      </a:endParaRPr>
                    </a:p>
                  </a:txBody>
                  <a:tcPr marL="42477" marR="42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5302">
                <a:tc>
                  <a:txBody>
                    <a:bodyPr/>
                    <a:lstStyle/>
                    <a:p>
                      <a:pPr algn="ctr">
                        <a:lnSpc>
                          <a:spcPct val="115000"/>
                        </a:lnSpc>
                        <a:spcAft>
                          <a:spcPts val="0"/>
                        </a:spcAft>
                      </a:pPr>
                      <a:r>
                        <a:rPr lang="fr-FR" sz="1400">
                          <a:solidFill>
                            <a:srgbClr val="000000"/>
                          </a:solidFill>
                          <a:effectLst/>
                          <a:latin typeface="Times New Roman"/>
                          <a:ea typeface="Times New Roman"/>
                          <a:cs typeface="Arial"/>
                        </a:rPr>
                        <a:t>Entité achat</a:t>
                      </a:r>
                      <a:endParaRPr lang="fr-FR" sz="1400">
                        <a:effectLst/>
                        <a:latin typeface="Calibri"/>
                        <a:ea typeface="Calibri"/>
                        <a:cs typeface="Arial"/>
                      </a:endParaRPr>
                    </a:p>
                  </a:txBody>
                  <a:tcPr marL="42477" marR="42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400">
                          <a:solidFill>
                            <a:srgbClr val="000000"/>
                          </a:solidFill>
                          <a:effectLst/>
                          <a:latin typeface="Times New Roman"/>
                          <a:ea typeface="Times New Roman"/>
                          <a:cs typeface="Arial"/>
                        </a:rPr>
                        <a:t>Offre retenue</a:t>
                      </a:r>
                      <a:endParaRPr lang="fr-FR" sz="1400">
                        <a:effectLst/>
                        <a:latin typeface="Calibri"/>
                        <a:ea typeface="Calibri"/>
                        <a:cs typeface="Arial"/>
                      </a:endParaRPr>
                    </a:p>
                  </a:txBody>
                  <a:tcPr marL="42477" marR="42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400" b="1">
                          <a:solidFill>
                            <a:srgbClr val="000000"/>
                          </a:solidFill>
                          <a:effectLst/>
                          <a:latin typeface="Times New Roman"/>
                          <a:ea typeface="Times New Roman"/>
                          <a:cs typeface="Arial"/>
                        </a:rPr>
                        <a:t>Etablissement du bon de commande</a:t>
                      </a:r>
                      <a:endParaRPr lang="fr-FR" sz="1400">
                        <a:effectLst/>
                        <a:latin typeface="Calibri"/>
                        <a:ea typeface="Calibri"/>
                        <a:cs typeface="Arial"/>
                      </a:endParaRPr>
                    </a:p>
                  </a:txBody>
                  <a:tcPr marL="42477" marR="42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400">
                          <a:solidFill>
                            <a:srgbClr val="000000"/>
                          </a:solidFill>
                          <a:effectLst/>
                          <a:latin typeface="Times New Roman"/>
                          <a:ea typeface="Times New Roman"/>
                          <a:cs typeface="Arial"/>
                        </a:rPr>
                        <a:t>BCE</a:t>
                      </a:r>
                      <a:endParaRPr lang="fr-FR" sz="1400">
                        <a:effectLst/>
                        <a:latin typeface="Calibri"/>
                        <a:ea typeface="Calibri"/>
                        <a:cs typeface="Arial"/>
                      </a:endParaRPr>
                    </a:p>
                  </a:txBody>
                  <a:tcPr marL="42477" marR="42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400" dirty="0">
                          <a:solidFill>
                            <a:srgbClr val="000000"/>
                          </a:solidFill>
                          <a:effectLst/>
                          <a:latin typeface="Times New Roman"/>
                          <a:ea typeface="Times New Roman"/>
                          <a:cs typeface="Arial"/>
                        </a:rPr>
                        <a:t>Fournisseurs</a:t>
                      </a:r>
                      <a:endParaRPr lang="fr-FR" sz="1400" dirty="0">
                        <a:effectLst/>
                        <a:latin typeface="Calibri"/>
                        <a:ea typeface="Calibri"/>
                        <a:cs typeface="Arial"/>
                      </a:endParaRPr>
                    </a:p>
                  </a:txBody>
                  <a:tcPr marL="42477" marR="42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24112">
                <a:tc>
                  <a:txBody>
                    <a:bodyPr/>
                    <a:lstStyle/>
                    <a:p>
                      <a:pPr algn="ctr">
                        <a:lnSpc>
                          <a:spcPct val="115000"/>
                        </a:lnSpc>
                        <a:spcAft>
                          <a:spcPts val="0"/>
                        </a:spcAft>
                      </a:pPr>
                      <a:r>
                        <a:rPr lang="fr-FR" sz="1400">
                          <a:solidFill>
                            <a:srgbClr val="000000"/>
                          </a:solidFill>
                          <a:effectLst/>
                          <a:latin typeface="Times New Roman"/>
                          <a:ea typeface="Times New Roman"/>
                          <a:cs typeface="Arial"/>
                        </a:rPr>
                        <a:t>Entité financière</a:t>
                      </a:r>
                      <a:endParaRPr lang="fr-FR" sz="1400">
                        <a:effectLst/>
                        <a:latin typeface="Calibri"/>
                        <a:ea typeface="Calibri"/>
                        <a:cs typeface="Arial"/>
                      </a:endParaRPr>
                    </a:p>
                  </a:txBody>
                  <a:tcPr marL="42477" marR="42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400">
                          <a:solidFill>
                            <a:srgbClr val="000000"/>
                          </a:solidFill>
                          <a:effectLst/>
                          <a:latin typeface="Times New Roman"/>
                          <a:ea typeface="Times New Roman"/>
                          <a:cs typeface="Arial"/>
                        </a:rPr>
                        <a:t>BCE</a:t>
                      </a:r>
                      <a:endParaRPr lang="fr-FR" sz="1400">
                        <a:effectLst/>
                        <a:latin typeface="Calibri"/>
                        <a:ea typeface="Calibri"/>
                        <a:cs typeface="Arial"/>
                      </a:endParaRPr>
                    </a:p>
                  </a:txBody>
                  <a:tcPr marL="42477" marR="42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400" b="1">
                          <a:solidFill>
                            <a:srgbClr val="000000"/>
                          </a:solidFill>
                          <a:effectLst/>
                          <a:latin typeface="Times New Roman"/>
                          <a:ea typeface="Times New Roman"/>
                          <a:cs typeface="Arial"/>
                        </a:rPr>
                        <a:t>Engagement du BC</a:t>
                      </a:r>
                      <a:endParaRPr lang="fr-FR" sz="1400">
                        <a:effectLst/>
                        <a:latin typeface="Calibri"/>
                        <a:ea typeface="Calibri"/>
                        <a:cs typeface="Arial"/>
                      </a:endParaRPr>
                    </a:p>
                  </a:txBody>
                  <a:tcPr marL="42477" marR="42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400">
                          <a:solidFill>
                            <a:srgbClr val="000000"/>
                          </a:solidFill>
                          <a:effectLst/>
                          <a:latin typeface="Times New Roman"/>
                          <a:ea typeface="Times New Roman"/>
                          <a:cs typeface="Arial"/>
                        </a:rPr>
                        <a:t>BC avec n° d'engagement</a:t>
                      </a:r>
                      <a:endParaRPr lang="fr-FR" sz="1400">
                        <a:effectLst/>
                        <a:latin typeface="Calibri"/>
                        <a:ea typeface="Calibri"/>
                        <a:cs typeface="Arial"/>
                      </a:endParaRPr>
                    </a:p>
                  </a:txBody>
                  <a:tcPr marL="42477" marR="42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400" dirty="0">
                          <a:solidFill>
                            <a:srgbClr val="000000"/>
                          </a:solidFill>
                          <a:effectLst/>
                          <a:latin typeface="Times New Roman"/>
                          <a:ea typeface="Times New Roman"/>
                          <a:cs typeface="Arial"/>
                        </a:rPr>
                        <a:t>Fournisseurs</a:t>
                      </a:r>
                      <a:endParaRPr lang="fr-FR" sz="1400" dirty="0">
                        <a:effectLst/>
                        <a:latin typeface="Calibri"/>
                        <a:ea typeface="Calibri"/>
                        <a:cs typeface="Arial"/>
                      </a:endParaRPr>
                    </a:p>
                  </a:txBody>
                  <a:tcPr marL="42477" marR="42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3159">
                <a:tc>
                  <a:txBody>
                    <a:bodyPr/>
                    <a:lstStyle/>
                    <a:p>
                      <a:pPr algn="ctr">
                        <a:lnSpc>
                          <a:spcPct val="115000"/>
                        </a:lnSpc>
                        <a:spcAft>
                          <a:spcPts val="0"/>
                        </a:spcAft>
                      </a:pPr>
                      <a:r>
                        <a:rPr lang="fr-FR" sz="1400">
                          <a:solidFill>
                            <a:srgbClr val="000000"/>
                          </a:solidFill>
                          <a:effectLst/>
                          <a:latin typeface="Times New Roman"/>
                          <a:ea typeface="Times New Roman"/>
                          <a:cs typeface="Arial"/>
                        </a:rPr>
                        <a:t>Personne habilité</a:t>
                      </a:r>
                      <a:endParaRPr lang="fr-FR" sz="1400">
                        <a:effectLst/>
                        <a:latin typeface="Calibri"/>
                        <a:ea typeface="Calibri"/>
                        <a:cs typeface="Arial"/>
                      </a:endParaRPr>
                    </a:p>
                  </a:txBody>
                  <a:tcPr marL="42477" marR="42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400">
                          <a:solidFill>
                            <a:srgbClr val="000000"/>
                          </a:solidFill>
                          <a:effectLst/>
                          <a:latin typeface="Times New Roman"/>
                          <a:ea typeface="Times New Roman"/>
                          <a:cs typeface="Arial"/>
                        </a:rPr>
                        <a:t>BCE</a:t>
                      </a:r>
                      <a:endParaRPr lang="fr-FR" sz="1400">
                        <a:effectLst/>
                        <a:latin typeface="Calibri"/>
                        <a:ea typeface="Calibri"/>
                        <a:cs typeface="Arial"/>
                      </a:endParaRPr>
                    </a:p>
                  </a:txBody>
                  <a:tcPr marL="42477" marR="42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400" b="1">
                          <a:solidFill>
                            <a:srgbClr val="000000"/>
                          </a:solidFill>
                          <a:effectLst/>
                          <a:latin typeface="Times New Roman"/>
                          <a:ea typeface="Times New Roman"/>
                          <a:cs typeface="Arial"/>
                        </a:rPr>
                        <a:t>Visa du bon de commande</a:t>
                      </a:r>
                      <a:endParaRPr lang="fr-FR" sz="1400">
                        <a:effectLst/>
                        <a:latin typeface="Calibri"/>
                        <a:ea typeface="Calibri"/>
                        <a:cs typeface="Arial"/>
                      </a:endParaRPr>
                    </a:p>
                  </a:txBody>
                  <a:tcPr marL="42477" marR="42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400">
                          <a:solidFill>
                            <a:srgbClr val="000000"/>
                          </a:solidFill>
                          <a:effectLst/>
                          <a:latin typeface="Times New Roman"/>
                          <a:ea typeface="Times New Roman"/>
                          <a:cs typeface="Arial"/>
                        </a:rPr>
                        <a:t>BCE signé</a:t>
                      </a:r>
                      <a:endParaRPr lang="fr-FR" sz="1400">
                        <a:effectLst/>
                        <a:latin typeface="Calibri"/>
                        <a:ea typeface="Calibri"/>
                        <a:cs typeface="Arial"/>
                      </a:endParaRPr>
                    </a:p>
                  </a:txBody>
                  <a:tcPr marL="42477" marR="42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400" dirty="0">
                          <a:solidFill>
                            <a:srgbClr val="000000"/>
                          </a:solidFill>
                          <a:effectLst/>
                          <a:latin typeface="Times New Roman"/>
                          <a:ea typeface="Times New Roman"/>
                          <a:cs typeface="Arial"/>
                        </a:rPr>
                        <a:t>Fournisseurs</a:t>
                      </a:r>
                      <a:endParaRPr lang="fr-FR" sz="1400" dirty="0">
                        <a:effectLst/>
                        <a:latin typeface="Calibri"/>
                        <a:ea typeface="Calibri"/>
                        <a:cs typeface="Arial"/>
                      </a:endParaRPr>
                    </a:p>
                  </a:txBody>
                  <a:tcPr marL="42477" marR="42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79740">
                <a:tc>
                  <a:txBody>
                    <a:bodyPr/>
                    <a:lstStyle/>
                    <a:p>
                      <a:pPr algn="ctr">
                        <a:lnSpc>
                          <a:spcPct val="115000"/>
                        </a:lnSpc>
                        <a:spcAft>
                          <a:spcPts val="0"/>
                        </a:spcAft>
                      </a:pPr>
                      <a:r>
                        <a:rPr lang="fr-FR" sz="1400">
                          <a:solidFill>
                            <a:srgbClr val="000000"/>
                          </a:solidFill>
                          <a:effectLst/>
                          <a:latin typeface="Times New Roman"/>
                          <a:ea typeface="Times New Roman"/>
                          <a:cs typeface="Arial"/>
                        </a:rPr>
                        <a:t>Entité demandeur/Entité achat </a:t>
                      </a:r>
                      <a:endParaRPr lang="fr-FR" sz="1400">
                        <a:effectLst/>
                        <a:latin typeface="Calibri"/>
                        <a:ea typeface="Calibri"/>
                        <a:cs typeface="Arial"/>
                      </a:endParaRPr>
                    </a:p>
                  </a:txBody>
                  <a:tcPr marL="42477" marR="42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400">
                          <a:solidFill>
                            <a:srgbClr val="000000"/>
                          </a:solidFill>
                          <a:effectLst/>
                          <a:latin typeface="Times New Roman"/>
                          <a:ea typeface="Times New Roman"/>
                          <a:cs typeface="Arial"/>
                        </a:rPr>
                        <a:t>BCE</a:t>
                      </a:r>
                      <a:endParaRPr lang="fr-FR" sz="1400">
                        <a:effectLst/>
                        <a:latin typeface="Calibri"/>
                        <a:ea typeface="Calibri"/>
                        <a:cs typeface="Arial"/>
                      </a:endParaRPr>
                    </a:p>
                  </a:txBody>
                  <a:tcPr marL="42477" marR="42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400" b="1">
                          <a:solidFill>
                            <a:srgbClr val="000000"/>
                          </a:solidFill>
                          <a:effectLst/>
                          <a:latin typeface="Times New Roman"/>
                          <a:ea typeface="Times New Roman"/>
                          <a:cs typeface="Arial"/>
                        </a:rPr>
                        <a:t>Notification de la commande au fournisseur</a:t>
                      </a:r>
                      <a:endParaRPr lang="fr-FR" sz="1400">
                        <a:effectLst/>
                        <a:latin typeface="Calibri"/>
                        <a:ea typeface="Calibri"/>
                        <a:cs typeface="Arial"/>
                      </a:endParaRPr>
                    </a:p>
                  </a:txBody>
                  <a:tcPr marL="42477" marR="42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400">
                          <a:solidFill>
                            <a:srgbClr val="000000"/>
                          </a:solidFill>
                          <a:effectLst/>
                          <a:latin typeface="Times New Roman"/>
                          <a:ea typeface="Times New Roman"/>
                          <a:cs typeface="Arial"/>
                        </a:rPr>
                        <a:t>BCE</a:t>
                      </a:r>
                      <a:endParaRPr lang="fr-FR" sz="1400">
                        <a:effectLst/>
                        <a:latin typeface="Calibri"/>
                        <a:ea typeface="Calibri"/>
                        <a:cs typeface="Arial"/>
                      </a:endParaRPr>
                    </a:p>
                  </a:txBody>
                  <a:tcPr marL="42477" marR="42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400" dirty="0">
                          <a:solidFill>
                            <a:srgbClr val="000000"/>
                          </a:solidFill>
                          <a:effectLst/>
                          <a:latin typeface="Times New Roman"/>
                          <a:ea typeface="Times New Roman"/>
                          <a:cs typeface="Arial"/>
                        </a:rPr>
                        <a:t>Fournisseurs</a:t>
                      </a:r>
                      <a:endParaRPr lang="fr-FR" sz="1400" dirty="0">
                        <a:effectLst/>
                        <a:latin typeface="Calibri"/>
                        <a:ea typeface="Calibri"/>
                        <a:cs typeface="Arial"/>
                      </a:endParaRPr>
                    </a:p>
                  </a:txBody>
                  <a:tcPr marL="42477" marR="42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79740">
                <a:tc>
                  <a:txBody>
                    <a:bodyPr/>
                    <a:lstStyle/>
                    <a:p>
                      <a:pPr algn="ctr">
                        <a:lnSpc>
                          <a:spcPct val="115000"/>
                        </a:lnSpc>
                        <a:spcAft>
                          <a:spcPts val="0"/>
                        </a:spcAft>
                      </a:pPr>
                      <a:r>
                        <a:rPr lang="fr-FR" sz="1400">
                          <a:solidFill>
                            <a:srgbClr val="000000"/>
                          </a:solidFill>
                          <a:effectLst/>
                          <a:latin typeface="Times New Roman"/>
                          <a:ea typeface="Times New Roman"/>
                          <a:cs typeface="Arial"/>
                        </a:rPr>
                        <a:t>Entité demandeur/Magasinier</a:t>
                      </a:r>
                      <a:endParaRPr lang="fr-FR" sz="1400">
                        <a:effectLst/>
                        <a:latin typeface="Calibri"/>
                        <a:ea typeface="Calibri"/>
                        <a:cs typeface="Arial"/>
                      </a:endParaRPr>
                    </a:p>
                  </a:txBody>
                  <a:tcPr marL="42477" marR="42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400">
                          <a:solidFill>
                            <a:srgbClr val="000000"/>
                          </a:solidFill>
                          <a:effectLst/>
                          <a:latin typeface="Times New Roman"/>
                          <a:ea typeface="Times New Roman"/>
                          <a:cs typeface="Arial"/>
                        </a:rPr>
                        <a:t>BC+BL</a:t>
                      </a:r>
                      <a:endParaRPr lang="fr-FR" sz="1400">
                        <a:effectLst/>
                        <a:latin typeface="Calibri"/>
                        <a:ea typeface="Calibri"/>
                        <a:cs typeface="Arial"/>
                      </a:endParaRPr>
                    </a:p>
                  </a:txBody>
                  <a:tcPr marL="42477" marR="42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400" b="1">
                          <a:solidFill>
                            <a:srgbClr val="000000"/>
                          </a:solidFill>
                          <a:effectLst/>
                          <a:latin typeface="Times New Roman"/>
                          <a:ea typeface="Times New Roman"/>
                          <a:cs typeface="Arial"/>
                        </a:rPr>
                        <a:t>Réception et contrôle des prestations</a:t>
                      </a:r>
                      <a:endParaRPr lang="fr-FR" sz="1400">
                        <a:effectLst/>
                        <a:latin typeface="Calibri"/>
                        <a:ea typeface="Calibri"/>
                        <a:cs typeface="Arial"/>
                      </a:endParaRPr>
                    </a:p>
                  </a:txBody>
                  <a:tcPr marL="42477" marR="42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400">
                          <a:solidFill>
                            <a:srgbClr val="000000"/>
                          </a:solidFill>
                          <a:effectLst/>
                          <a:latin typeface="Times New Roman"/>
                          <a:ea typeface="Times New Roman"/>
                          <a:cs typeface="Arial"/>
                        </a:rPr>
                        <a:t>BRC+ Facture</a:t>
                      </a:r>
                      <a:endParaRPr lang="fr-FR" sz="1400">
                        <a:effectLst/>
                        <a:latin typeface="Calibri"/>
                        <a:ea typeface="Calibri"/>
                        <a:cs typeface="Arial"/>
                      </a:endParaRPr>
                    </a:p>
                  </a:txBody>
                  <a:tcPr marL="42477" marR="42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400" dirty="0" err="1">
                          <a:solidFill>
                            <a:srgbClr val="000000"/>
                          </a:solidFill>
                          <a:effectLst/>
                          <a:latin typeface="Times New Roman"/>
                          <a:ea typeface="Times New Roman"/>
                          <a:cs typeface="Arial"/>
                        </a:rPr>
                        <a:t>Apipro</a:t>
                      </a:r>
                      <a:endParaRPr lang="fr-FR" sz="1400" dirty="0">
                        <a:effectLst/>
                        <a:latin typeface="Calibri"/>
                        <a:ea typeface="Calibri"/>
                        <a:cs typeface="Arial"/>
                      </a:endParaRPr>
                    </a:p>
                  </a:txBody>
                  <a:tcPr marL="42477" marR="42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79740">
                <a:tc>
                  <a:txBody>
                    <a:bodyPr/>
                    <a:lstStyle/>
                    <a:p>
                      <a:pPr algn="ctr">
                        <a:lnSpc>
                          <a:spcPct val="115000"/>
                        </a:lnSpc>
                        <a:spcAft>
                          <a:spcPts val="0"/>
                        </a:spcAft>
                      </a:pPr>
                      <a:r>
                        <a:rPr lang="fr-FR" sz="1400">
                          <a:solidFill>
                            <a:srgbClr val="000000"/>
                          </a:solidFill>
                          <a:effectLst/>
                          <a:latin typeface="Times New Roman"/>
                          <a:ea typeface="Times New Roman"/>
                          <a:cs typeface="Arial"/>
                        </a:rPr>
                        <a:t>Entité demandeur/Magasinier</a:t>
                      </a:r>
                      <a:endParaRPr lang="fr-FR" sz="1400">
                        <a:effectLst/>
                        <a:latin typeface="Calibri"/>
                        <a:ea typeface="Calibri"/>
                        <a:cs typeface="Arial"/>
                      </a:endParaRPr>
                    </a:p>
                  </a:txBody>
                  <a:tcPr marL="42477" marR="42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400">
                          <a:solidFill>
                            <a:srgbClr val="000000"/>
                          </a:solidFill>
                          <a:effectLst/>
                          <a:latin typeface="Times New Roman"/>
                          <a:ea typeface="Times New Roman"/>
                          <a:cs typeface="Arial"/>
                        </a:rPr>
                        <a:t>BRC+Facture</a:t>
                      </a:r>
                      <a:endParaRPr lang="fr-FR" sz="1400">
                        <a:effectLst/>
                        <a:latin typeface="Calibri"/>
                        <a:ea typeface="Calibri"/>
                        <a:cs typeface="Arial"/>
                      </a:endParaRPr>
                    </a:p>
                  </a:txBody>
                  <a:tcPr marL="42477" marR="42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400" b="1">
                          <a:solidFill>
                            <a:srgbClr val="000000"/>
                          </a:solidFill>
                          <a:effectLst/>
                          <a:latin typeface="Times New Roman"/>
                          <a:ea typeface="Times New Roman"/>
                          <a:cs typeface="Arial"/>
                        </a:rPr>
                        <a:t>Visa du document de réception et leur remise au fournisseur</a:t>
                      </a:r>
                      <a:endParaRPr lang="fr-FR" sz="1400">
                        <a:effectLst/>
                        <a:latin typeface="Calibri"/>
                        <a:ea typeface="Calibri"/>
                        <a:cs typeface="Arial"/>
                      </a:endParaRPr>
                    </a:p>
                  </a:txBody>
                  <a:tcPr marL="42477" marR="42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400">
                          <a:solidFill>
                            <a:srgbClr val="000000"/>
                          </a:solidFill>
                          <a:effectLst/>
                          <a:latin typeface="Times New Roman"/>
                          <a:ea typeface="Times New Roman"/>
                          <a:cs typeface="Arial"/>
                        </a:rPr>
                        <a:t>BRC validé+Facture</a:t>
                      </a:r>
                      <a:endParaRPr lang="fr-FR" sz="1400">
                        <a:effectLst/>
                        <a:latin typeface="Calibri"/>
                        <a:ea typeface="Calibri"/>
                        <a:cs typeface="Arial"/>
                      </a:endParaRPr>
                    </a:p>
                  </a:txBody>
                  <a:tcPr marL="42477" marR="42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400" dirty="0">
                          <a:solidFill>
                            <a:srgbClr val="000000"/>
                          </a:solidFill>
                          <a:effectLst/>
                          <a:latin typeface="Times New Roman"/>
                          <a:ea typeface="Times New Roman"/>
                          <a:cs typeface="Arial"/>
                        </a:rPr>
                        <a:t>Responsable de l'entité demandeur</a:t>
                      </a:r>
                      <a:endParaRPr lang="fr-FR" sz="1400" dirty="0">
                        <a:effectLst/>
                        <a:latin typeface="Calibri"/>
                        <a:ea typeface="Calibri"/>
                        <a:cs typeface="Arial"/>
                      </a:endParaRPr>
                    </a:p>
                  </a:txBody>
                  <a:tcPr marL="42477" marR="42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79740">
                <a:tc>
                  <a:txBody>
                    <a:bodyPr/>
                    <a:lstStyle/>
                    <a:p>
                      <a:pPr algn="ctr">
                        <a:lnSpc>
                          <a:spcPct val="115000"/>
                        </a:lnSpc>
                        <a:spcAft>
                          <a:spcPts val="0"/>
                        </a:spcAft>
                      </a:pPr>
                      <a:r>
                        <a:rPr lang="fr-FR" sz="1400">
                          <a:solidFill>
                            <a:srgbClr val="000000"/>
                          </a:solidFill>
                          <a:effectLst/>
                          <a:latin typeface="Times New Roman"/>
                          <a:ea typeface="Times New Roman"/>
                          <a:cs typeface="Arial"/>
                        </a:rPr>
                        <a:t>Entité demandeur/Magasinier</a:t>
                      </a:r>
                      <a:endParaRPr lang="fr-FR" sz="1400">
                        <a:effectLst/>
                        <a:latin typeface="Calibri"/>
                        <a:ea typeface="Calibri"/>
                        <a:cs typeface="Arial"/>
                      </a:endParaRPr>
                    </a:p>
                  </a:txBody>
                  <a:tcPr marL="42477" marR="42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400">
                          <a:solidFill>
                            <a:srgbClr val="000000"/>
                          </a:solidFill>
                          <a:effectLst/>
                          <a:latin typeface="Times New Roman"/>
                          <a:ea typeface="Times New Roman"/>
                          <a:cs typeface="Arial"/>
                        </a:rPr>
                        <a:t>BC+BL+BRC validé+Facture</a:t>
                      </a:r>
                      <a:endParaRPr lang="fr-FR" sz="1400">
                        <a:effectLst/>
                        <a:latin typeface="Calibri"/>
                        <a:ea typeface="Calibri"/>
                        <a:cs typeface="Arial"/>
                      </a:endParaRPr>
                    </a:p>
                  </a:txBody>
                  <a:tcPr marL="42477" marR="42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400" b="1">
                          <a:solidFill>
                            <a:srgbClr val="000000"/>
                          </a:solidFill>
                          <a:effectLst/>
                          <a:latin typeface="Times New Roman"/>
                          <a:ea typeface="Times New Roman"/>
                          <a:cs typeface="Arial"/>
                        </a:rPr>
                        <a:t>Transmission des documents de réception à l’entité achats</a:t>
                      </a:r>
                      <a:endParaRPr lang="fr-FR" sz="1400">
                        <a:effectLst/>
                        <a:latin typeface="Calibri"/>
                        <a:ea typeface="Calibri"/>
                        <a:cs typeface="Arial"/>
                      </a:endParaRPr>
                    </a:p>
                  </a:txBody>
                  <a:tcPr marL="42477" marR="42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400">
                          <a:solidFill>
                            <a:srgbClr val="000000"/>
                          </a:solidFill>
                          <a:effectLst/>
                          <a:latin typeface="Times New Roman"/>
                          <a:ea typeface="Times New Roman"/>
                          <a:cs typeface="Arial"/>
                        </a:rPr>
                        <a:t>Attachement sur Apipro</a:t>
                      </a:r>
                      <a:endParaRPr lang="fr-FR" sz="1400">
                        <a:effectLst/>
                        <a:latin typeface="Calibri"/>
                        <a:ea typeface="Calibri"/>
                        <a:cs typeface="Arial"/>
                      </a:endParaRPr>
                    </a:p>
                  </a:txBody>
                  <a:tcPr marL="42477" marR="42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400" dirty="0">
                          <a:solidFill>
                            <a:srgbClr val="000000"/>
                          </a:solidFill>
                          <a:effectLst/>
                          <a:latin typeface="Times New Roman"/>
                          <a:ea typeface="Times New Roman"/>
                          <a:cs typeface="Arial"/>
                        </a:rPr>
                        <a:t>Entité achats</a:t>
                      </a:r>
                      <a:endParaRPr lang="fr-FR" sz="1400" dirty="0">
                        <a:effectLst/>
                        <a:latin typeface="Calibri"/>
                        <a:ea typeface="Calibri"/>
                        <a:cs typeface="Arial"/>
                      </a:endParaRPr>
                    </a:p>
                  </a:txBody>
                  <a:tcPr marL="42477" marR="42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91285">
                <a:tc>
                  <a:txBody>
                    <a:bodyPr/>
                    <a:lstStyle/>
                    <a:p>
                      <a:pPr algn="ctr">
                        <a:lnSpc>
                          <a:spcPct val="115000"/>
                        </a:lnSpc>
                        <a:spcAft>
                          <a:spcPts val="0"/>
                        </a:spcAft>
                      </a:pPr>
                      <a:r>
                        <a:rPr lang="fr-FR" sz="1400" dirty="0">
                          <a:solidFill>
                            <a:srgbClr val="000000"/>
                          </a:solidFill>
                          <a:effectLst/>
                          <a:latin typeface="Times New Roman"/>
                          <a:ea typeface="Times New Roman"/>
                          <a:cs typeface="Arial"/>
                        </a:rPr>
                        <a:t>Entité demandeur/Entité achat</a:t>
                      </a:r>
                      <a:endParaRPr lang="fr-FR" sz="1400" dirty="0">
                        <a:effectLst/>
                        <a:latin typeface="Calibri"/>
                        <a:ea typeface="Calibri"/>
                        <a:cs typeface="Arial"/>
                      </a:endParaRPr>
                    </a:p>
                  </a:txBody>
                  <a:tcPr marL="42477" marR="42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400">
                          <a:solidFill>
                            <a:srgbClr val="000000"/>
                          </a:solidFill>
                          <a:effectLst/>
                          <a:latin typeface="Times New Roman"/>
                          <a:ea typeface="Times New Roman"/>
                          <a:cs typeface="Arial"/>
                        </a:rPr>
                        <a:t>Dossier de consultation+BC+BL+BRCvalidé+Facture</a:t>
                      </a:r>
                      <a:endParaRPr lang="fr-FR" sz="1400">
                        <a:effectLst/>
                        <a:latin typeface="Calibri"/>
                        <a:ea typeface="Calibri"/>
                        <a:cs typeface="Arial"/>
                      </a:endParaRPr>
                    </a:p>
                  </a:txBody>
                  <a:tcPr marL="42477" marR="42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400" b="1">
                          <a:solidFill>
                            <a:srgbClr val="000000"/>
                          </a:solidFill>
                          <a:effectLst/>
                          <a:latin typeface="Times New Roman"/>
                          <a:ea typeface="Times New Roman"/>
                          <a:cs typeface="Arial"/>
                        </a:rPr>
                        <a:t>Transmission du dossier de règlement.</a:t>
                      </a:r>
                      <a:endParaRPr lang="fr-FR" sz="1400">
                        <a:effectLst/>
                        <a:latin typeface="Calibri"/>
                        <a:ea typeface="Calibri"/>
                        <a:cs typeface="Arial"/>
                      </a:endParaRPr>
                    </a:p>
                  </a:txBody>
                  <a:tcPr marL="42477" marR="42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400">
                          <a:solidFill>
                            <a:srgbClr val="000000"/>
                          </a:solidFill>
                          <a:effectLst/>
                          <a:latin typeface="Times New Roman"/>
                          <a:ea typeface="Times New Roman"/>
                          <a:cs typeface="Arial"/>
                        </a:rPr>
                        <a:t>Facture reglée</a:t>
                      </a:r>
                      <a:endParaRPr lang="fr-FR" sz="1400">
                        <a:effectLst/>
                        <a:latin typeface="Calibri"/>
                        <a:ea typeface="Calibri"/>
                        <a:cs typeface="Arial"/>
                      </a:endParaRPr>
                    </a:p>
                  </a:txBody>
                  <a:tcPr marL="42477" marR="42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fr-FR" sz="1400" dirty="0">
                          <a:solidFill>
                            <a:srgbClr val="000000"/>
                          </a:solidFill>
                          <a:effectLst/>
                          <a:latin typeface="Times New Roman"/>
                          <a:ea typeface="Times New Roman"/>
                          <a:cs typeface="Arial"/>
                        </a:rPr>
                        <a:t>Entité financière</a:t>
                      </a:r>
                      <a:endParaRPr lang="fr-FR" sz="1400" dirty="0">
                        <a:effectLst/>
                        <a:latin typeface="Calibri"/>
                        <a:ea typeface="Calibri"/>
                        <a:cs typeface="Arial"/>
                      </a:endParaRPr>
                    </a:p>
                  </a:txBody>
                  <a:tcPr marL="42477" marR="42477"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576472704"/>
      </p:ext>
    </p:extLst>
  </p:cSld>
  <p:clrMapOvr>
    <a:masterClrMapping/>
  </p:clrMapOvr>
  <p:transition spd="slow" advTm="2686">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p:cNvSpPr>
            <a:spLocks noGrp="1"/>
          </p:cNvSpPr>
          <p:nvPr>
            <p:ph type="ftr" sz="quarter" idx="10"/>
          </p:nvPr>
        </p:nvSpPr>
        <p:spPr/>
        <p:txBody>
          <a:bodyPr/>
          <a:lstStyle/>
          <a:p>
            <a:r>
              <a:rPr lang="en-US" smtClean="0"/>
              <a:t>Fatima Zahra FADILI</a:t>
            </a:r>
            <a:endParaRPr lang="en-US" dirty="0"/>
          </a:p>
        </p:txBody>
      </p:sp>
      <p:sp>
        <p:nvSpPr>
          <p:cNvPr id="3" name="スライド番号プレースホルダー 2"/>
          <p:cNvSpPr>
            <a:spLocks noGrp="1"/>
          </p:cNvSpPr>
          <p:nvPr>
            <p:ph type="sldNum" sz="quarter" idx="11"/>
          </p:nvPr>
        </p:nvSpPr>
        <p:spPr/>
        <p:txBody>
          <a:bodyPr/>
          <a:lstStyle/>
          <a:p>
            <a:fld id="{387164BF-D67A-46C0-81D2-5BAF67C00C80}" type="slidenum">
              <a:rPr lang="en-US" smtClean="0"/>
              <a:pPr/>
              <a:t>11</a:t>
            </a:fld>
            <a:endParaRPr lang="en-US" dirty="0"/>
          </a:p>
        </p:txBody>
      </p:sp>
      <p:sp>
        <p:nvSpPr>
          <p:cNvPr id="11" name="Titre 1">
            <a:extLst>
              <a:ext uri="{FF2B5EF4-FFF2-40B4-BE49-F238E27FC236}">
                <a16:creationId xmlns:a16="http://schemas.microsoft.com/office/drawing/2014/main" xmlns="" id="{2C6913A6-6AA2-41BC-A97F-19BE7CE29532}"/>
              </a:ext>
            </a:extLst>
          </p:cNvPr>
          <p:cNvSpPr txBox="1">
            <a:spLocks/>
          </p:cNvSpPr>
          <p:nvPr/>
        </p:nvSpPr>
        <p:spPr>
          <a:xfrm>
            <a:off x="502247" y="3838355"/>
            <a:ext cx="2312671" cy="990110"/>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fontScale="97500"/>
          </a:bodyPr>
          <a:lstStyle>
            <a:lvl1pPr algn="l" defTabSz="1632753" rtl="0" eaLnBrk="1" latinLnBrk="0" hangingPunct="1">
              <a:spcBef>
                <a:spcPct val="0"/>
              </a:spcBef>
              <a:buNone/>
              <a:defRPr sz="6000" kern="1200" spc="300" baseline="0">
                <a:solidFill>
                  <a:schemeClr val="accent1"/>
                </a:solidFill>
                <a:latin typeface="+mj-lt"/>
                <a:ea typeface="+mj-ea"/>
                <a:cs typeface="+mj-cs"/>
              </a:defRPr>
            </a:lvl1pPr>
          </a:lstStyle>
          <a:p>
            <a:pPr algn="ctr"/>
            <a:endParaRPr lang="fr-FR" sz="1400" dirty="0" smtClean="0">
              <a:solidFill>
                <a:schemeClr val="tx1"/>
              </a:solidFill>
            </a:endParaRPr>
          </a:p>
          <a:p>
            <a:pPr algn="ctr"/>
            <a:r>
              <a:rPr lang="fr-FR" sz="1600" dirty="0" smtClean="0">
                <a:solidFill>
                  <a:schemeClr val="tx1"/>
                </a:solidFill>
                <a:latin typeface="Gill Sans MT" pitchFamily="34" charset="0"/>
              </a:rPr>
              <a:t>SIPOC</a:t>
            </a:r>
            <a:endParaRPr lang="fr-FR" sz="1600" dirty="0">
              <a:solidFill>
                <a:schemeClr val="tx1"/>
              </a:solidFill>
              <a:latin typeface="Gill Sans MT" pitchFamily="34" charset="0"/>
            </a:endParaRPr>
          </a:p>
        </p:txBody>
      </p:sp>
      <p:sp>
        <p:nvSpPr>
          <p:cNvPr id="12" name="Titre 1">
            <a:extLst>
              <a:ext uri="{FF2B5EF4-FFF2-40B4-BE49-F238E27FC236}">
                <a16:creationId xmlns:a16="http://schemas.microsoft.com/office/drawing/2014/main" xmlns="" id="{126E97D1-1541-4473-B235-3D84D21F4015}"/>
              </a:ext>
            </a:extLst>
          </p:cNvPr>
          <p:cNvSpPr txBox="1">
            <a:spLocks/>
          </p:cNvSpPr>
          <p:nvPr/>
        </p:nvSpPr>
        <p:spPr bwMode="black">
          <a:xfrm>
            <a:off x="502246" y="5323520"/>
            <a:ext cx="2312672" cy="990110"/>
          </a:xfrm>
          <a:prstGeom prst="rect">
            <a:avLst/>
          </a:prstGeom>
          <a:solidFill>
            <a:schemeClr val="accent1"/>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600" dirty="0">
                <a:latin typeface="Gill Sans MT" pitchFamily="34" charset="0"/>
              </a:rPr>
              <a:t>Classification</a:t>
            </a:r>
            <a:r>
              <a:rPr lang="fr-FR" sz="1400" dirty="0"/>
              <a:t> </a:t>
            </a:r>
          </a:p>
        </p:txBody>
      </p:sp>
      <p:sp>
        <p:nvSpPr>
          <p:cNvPr id="13" name="Titre 1">
            <a:extLst>
              <a:ext uri="{FF2B5EF4-FFF2-40B4-BE49-F238E27FC236}">
                <a16:creationId xmlns:a16="http://schemas.microsoft.com/office/drawing/2014/main" xmlns="" id="{6C7E29DE-E401-413E-9F01-722E6D9136DA}"/>
              </a:ext>
            </a:extLst>
          </p:cNvPr>
          <p:cNvSpPr txBox="1">
            <a:spLocks/>
          </p:cNvSpPr>
          <p:nvPr/>
        </p:nvSpPr>
        <p:spPr bwMode="black">
          <a:xfrm>
            <a:off x="482502" y="8068825"/>
            <a:ext cx="2312672" cy="990110"/>
          </a:xfrm>
          <a:prstGeom prst="rect">
            <a:avLst/>
          </a:prstGeom>
          <a:solidFill>
            <a:schemeClr val="bg1">
              <a:lumMod val="85000"/>
            </a:schemeClr>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600" dirty="0" smtClean="0">
                <a:latin typeface="Gill Sans MT" pitchFamily="34" charset="0"/>
              </a:rPr>
              <a:t>Matrice SWOT</a:t>
            </a:r>
            <a:endParaRPr lang="fr-FR" sz="1600" dirty="0">
              <a:latin typeface="Gill Sans MT" pitchFamily="34" charset="0"/>
            </a:endParaRPr>
          </a:p>
        </p:txBody>
      </p:sp>
      <p:sp>
        <p:nvSpPr>
          <p:cNvPr id="14" name="Titre 1">
            <a:extLst>
              <a:ext uri="{FF2B5EF4-FFF2-40B4-BE49-F238E27FC236}">
                <a16:creationId xmlns:a16="http://schemas.microsoft.com/office/drawing/2014/main" xmlns="" id="{4ECBAB8F-01D8-4D42-8C15-9542764D08F4}"/>
              </a:ext>
            </a:extLst>
          </p:cNvPr>
          <p:cNvSpPr txBox="1">
            <a:spLocks/>
          </p:cNvSpPr>
          <p:nvPr/>
        </p:nvSpPr>
        <p:spPr bwMode="black">
          <a:xfrm>
            <a:off x="502246" y="6718675"/>
            <a:ext cx="2312672" cy="990110"/>
          </a:xfrm>
          <a:prstGeom prst="rect">
            <a:avLst/>
          </a:prstGeom>
          <a:solidFill>
            <a:schemeClr val="bg1">
              <a:lumMod val="85000"/>
            </a:schemeClr>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600" dirty="0" smtClean="0">
                <a:latin typeface="Gill Sans MT" pitchFamily="34" charset="0"/>
              </a:rPr>
              <a:t>Questionnaire QQOQCP</a:t>
            </a:r>
            <a:endParaRPr lang="fr-FR" sz="1600" dirty="0">
              <a:latin typeface="Gill Sans MT" pitchFamily="34" charset="0"/>
            </a:endParaRPr>
          </a:p>
        </p:txBody>
      </p:sp>
      <p:graphicFrame>
        <p:nvGraphicFramePr>
          <p:cNvPr id="15" name="Espace réservé du contenu 3">
            <a:extLst>
              <a:ext uri="{FF2B5EF4-FFF2-40B4-BE49-F238E27FC236}">
                <a16:creationId xmlns:a16="http://schemas.microsoft.com/office/drawing/2014/main" xmlns="" id="{4AB81C86-3BEF-4857-81C1-8D766E18C8F5}"/>
              </a:ext>
            </a:extLst>
          </p:cNvPr>
          <p:cNvGraphicFramePr>
            <a:graphicFrameLocks/>
          </p:cNvGraphicFramePr>
          <p:nvPr>
            <p:extLst>
              <p:ext uri="{D42A27DB-BD31-4B8C-83A1-F6EECF244321}">
                <p14:modId xmlns:p14="http://schemas.microsoft.com/office/powerpoint/2010/main" val="3522412188"/>
              </p:ext>
            </p:extLst>
          </p:nvPr>
        </p:nvGraphicFramePr>
        <p:xfrm>
          <a:off x="4462686" y="372970"/>
          <a:ext cx="10036115" cy="10191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0" name="Titre 1">
            <a:extLst>
              <a:ext uri="{FF2B5EF4-FFF2-40B4-BE49-F238E27FC236}">
                <a16:creationId xmlns:a16="http://schemas.microsoft.com/office/drawing/2014/main" xmlns="" id="{126E97D1-1541-4473-B235-3D84D21F4015}"/>
              </a:ext>
            </a:extLst>
          </p:cNvPr>
          <p:cNvSpPr txBox="1">
            <a:spLocks/>
          </p:cNvSpPr>
          <p:nvPr/>
        </p:nvSpPr>
        <p:spPr bwMode="black">
          <a:xfrm>
            <a:off x="502247" y="2488205"/>
            <a:ext cx="2312672" cy="990110"/>
          </a:xfrm>
          <a:prstGeom prst="rect">
            <a:avLst/>
          </a:prstGeom>
          <a:solidFill>
            <a:schemeClr val="bg1">
              <a:lumMod val="85000"/>
            </a:schemeClr>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600" dirty="0" smtClean="0">
                <a:latin typeface="Gill Sans MT" pitchFamily="34" charset="0"/>
              </a:rPr>
              <a:t>Processus ACHAT </a:t>
            </a:r>
            <a:r>
              <a:rPr lang="fr-FR" sz="1400" dirty="0" smtClean="0"/>
              <a:t> </a:t>
            </a:r>
            <a:endParaRPr lang="fr-FR" sz="1400" dirty="0"/>
          </a:p>
        </p:txBody>
      </p:sp>
      <p:cxnSp>
        <p:nvCxnSpPr>
          <p:cNvPr id="5" name="Connecteur en arc 4"/>
          <p:cNvCxnSpPr/>
          <p:nvPr/>
        </p:nvCxnSpPr>
        <p:spPr>
          <a:xfrm>
            <a:off x="9615772" y="4798935"/>
            <a:ext cx="2475275" cy="1485165"/>
          </a:xfrm>
          <a:prstGeom prst="curvedConnector3">
            <a:avLst/>
          </a:prstGeom>
          <a:ln w="57150">
            <a:solidFill>
              <a:srgbClr val="FF5050"/>
            </a:solidFill>
            <a:tailEnd type="arrow"/>
          </a:ln>
        </p:spPr>
        <p:style>
          <a:lnRef idx="3">
            <a:schemeClr val="accent2"/>
          </a:lnRef>
          <a:fillRef idx="0">
            <a:schemeClr val="accent2"/>
          </a:fillRef>
          <a:effectRef idx="2">
            <a:schemeClr val="accent2"/>
          </a:effectRef>
          <a:fontRef idx="minor">
            <a:schemeClr val="tx1"/>
          </a:fontRef>
        </p:style>
      </p:cxnSp>
      <p:graphicFrame>
        <p:nvGraphicFramePr>
          <p:cNvPr id="18" name="Graphique 17"/>
          <p:cNvGraphicFramePr/>
          <p:nvPr>
            <p:extLst>
              <p:ext uri="{D42A27DB-BD31-4B8C-83A1-F6EECF244321}">
                <p14:modId xmlns:p14="http://schemas.microsoft.com/office/powerpoint/2010/main" val="1814776496"/>
              </p:ext>
            </p:extLst>
          </p:nvPr>
        </p:nvGraphicFramePr>
        <p:xfrm>
          <a:off x="12255743" y="4310907"/>
          <a:ext cx="6030670" cy="4748028"/>
        </p:xfrm>
        <a:graphic>
          <a:graphicData uri="http://schemas.openxmlformats.org/drawingml/2006/chart">
            <c:chart xmlns:c="http://schemas.openxmlformats.org/drawingml/2006/chart" xmlns:r="http://schemas.openxmlformats.org/officeDocument/2006/relationships" r:id="rId7"/>
          </a:graphicData>
        </a:graphic>
      </p:graphicFrame>
      <p:sp>
        <p:nvSpPr>
          <p:cNvPr id="19" name="Ellipse 18"/>
          <p:cNvSpPr/>
          <p:nvPr/>
        </p:nvSpPr>
        <p:spPr>
          <a:xfrm>
            <a:off x="14768831" y="6908930"/>
            <a:ext cx="1066800" cy="609600"/>
          </a:xfrm>
          <a:prstGeom prst="ellipse">
            <a:avLst/>
          </a:prstGeom>
          <a:noFill/>
          <a:ln w="57150">
            <a:solidFill>
              <a:srgbClr val="F053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6" name="Graphique 15"/>
          <p:cNvGraphicFramePr>
            <a:graphicFrameLocks/>
          </p:cNvGraphicFramePr>
          <p:nvPr>
            <p:extLst>
              <p:ext uri="{D42A27DB-BD31-4B8C-83A1-F6EECF244321}">
                <p14:modId xmlns:p14="http://schemas.microsoft.com/office/powerpoint/2010/main" val="4044789027"/>
              </p:ext>
            </p:extLst>
          </p:nvPr>
        </p:nvGraphicFramePr>
        <p:xfrm>
          <a:off x="2814919" y="1453090"/>
          <a:ext cx="7253921" cy="5760640"/>
        </p:xfrm>
        <a:graphic>
          <a:graphicData uri="http://schemas.openxmlformats.org/drawingml/2006/chart">
            <c:chart xmlns:c="http://schemas.openxmlformats.org/drawingml/2006/chart" xmlns:r="http://schemas.openxmlformats.org/officeDocument/2006/relationships" r:id="rId8"/>
          </a:graphicData>
        </a:graphic>
      </p:graphicFrame>
      <p:sp>
        <p:nvSpPr>
          <p:cNvPr id="4" name="Ellipse 3"/>
          <p:cNvSpPr/>
          <p:nvPr/>
        </p:nvSpPr>
        <p:spPr>
          <a:xfrm>
            <a:off x="7748051" y="3388305"/>
            <a:ext cx="1170130" cy="675075"/>
          </a:xfrm>
          <a:prstGeom prst="ellipse">
            <a:avLst/>
          </a:prstGeom>
          <a:noFill/>
          <a:ln w="38100" cmpd="sng">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fr-FR"/>
          </a:p>
        </p:txBody>
      </p:sp>
    </p:spTree>
    <p:extLst>
      <p:ext uri="{BB962C8B-B14F-4D97-AF65-F5344CB8AC3E}">
        <p14:creationId xmlns:p14="http://schemas.microsoft.com/office/powerpoint/2010/main" val="2790422359"/>
      </p:ext>
    </p:extLst>
  </p:cSld>
  <p:clrMapOvr>
    <a:masterClrMapping/>
  </p:clrMapOvr>
  <p:transition spd="slow" advTm="2686">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80">
                                          <p:stCondLst>
                                            <p:cond delay="0"/>
                                          </p:stCondLst>
                                        </p:cTn>
                                        <p:tgtEl>
                                          <p:spTgt spid="5"/>
                                        </p:tgtEl>
                                      </p:cBhvr>
                                    </p:animEffect>
                                    <p:anim calcmode="lin" valueType="num">
                                      <p:cBhvr>
                                        <p:cTn id="1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3" dur="26">
                                          <p:stCondLst>
                                            <p:cond delay="650"/>
                                          </p:stCondLst>
                                        </p:cTn>
                                        <p:tgtEl>
                                          <p:spTgt spid="5"/>
                                        </p:tgtEl>
                                      </p:cBhvr>
                                      <p:to x="100000" y="60000"/>
                                    </p:animScale>
                                    <p:animScale>
                                      <p:cBhvr>
                                        <p:cTn id="24" dur="166" decel="50000">
                                          <p:stCondLst>
                                            <p:cond delay="676"/>
                                          </p:stCondLst>
                                        </p:cTn>
                                        <p:tgtEl>
                                          <p:spTgt spid="5"/>
                                        </p:tgtEl>
                                      </p:cBhvr>
                                      <p:to x="100000" y="100000"/>
                                    </p:animScale>
                                    <p:animScale>
                                      <p:cBhvr>
                                        <p:cTn id="25" dur="26">
                                          <p:stCondLst>
                                            <p:cond delay="1312"/>
                                          </p:stCondLst>
                                        </p:cTn>
                                        <p:tgtEl>
                                          <p:spTgt spid="5"/>
                                        </p:tgtEl>
                                      </p:cBhvr>
                                      <p:to x="100000" y="80000"/>
                                    </p:animScale>
                                    <p:animScale>
                                      <p:cBhvr>
                                        <p:cTn id="26" dur="166" decel="50000">
                                          <p:stCondLst>
                                            <p:cond delay="1338"/>
                                          </p:stCondLst>
                                        </p:cTn>
                                        <p:tgtEl>
                                          <p:spTgt spid="5"/>
                                        </p:tgtEl>
                                      </p:cBhvr>
                                      <p:to x="100000" y="100000"/>
                                    </p:animScale>
                                    <p:animScale>
                                      <p:cBhvr>
                                        <p:cTn id="27" dur="26">
                                          <p:stCondLst>
                                            <p:cond delay="1642"/>
                                          </p:stCondLst>
                                        </p:cTn>
                                        <p:tgtEl>
                                          <p:spTgt spid="5"/>
                                        </p:tgtEl>
                                      </p:cBhvr>
                                      <p:to x="100000" y="90000"/>
                                    </p:animScale>
                                    <p:animScale>
                                      <p:cBhvr>
                                        <p:cTn id="28" dur="166" decel="50000">
                                          <p:stCondLst>
                                            <p:cond delay="1668"/>
                                          </p:stCondLst>
                                        </p:cTn>
                                        <p:tgtEl>
                                          <p:spTgt spid="5"/>
                                        </p:tgtEl>
                                      </p:cBhvr>
                                      <p:to x="100000" y="100000"/>
                                    </p:animScale>
                                    <p:animScale>
                                      <p:cBhvr>
                                        <p:cTn id="29" dur="26">
                                          <p:stCondLst>
                                            <p:cond delay="1808"/>
                                          </p:stCondLst>
                                        </p:cTn>
                                        <p:tgtEl>
                                          <p:spTgt spid="5"/>
                                        </p:tgtEl>
                                      </p:cBhvr>
                                      <p:to x="100000" y="95000"/>
                                    </p:animScale>
                                    <p:animScale>
                                      <p:cBhvr>
                                        <p:cTn id="30" dur="166" decel="50000">
                                          <p:stCondLst>
                                            <p:cond delay="1834"/>
                                          </p:stCondLst>
                                        </p:cTn>
                                        <p:tgtEl>
                                          <p:spTgt spid="5"/>
                                        </p:tgtEl>
                                      </p:cBhvr>
                                      <p:to x="100000" y="100000"/>
                                    </p:animScale>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fill="hold"/>
                                        <p:tgtEl>
                                          <p:spTgt spid="19"/>
                                        </p:tgtEl>
                                        <p:attrNameLst>
                                          <p:attrName>ppt_x</p:attrName>
                                        </p:attrNameLst>
                                      </p:cBhvr>
                                      <p:tavLst>
                                        <p:tav tm="0">
                                          <p:val>
                                            <p:strVal val="#ppt_x"/>
                                          </p:val>
                                        </p:tav>
                                        <p:tav tm="100000">
                                          <p:val>
                                            <p:strVal val="#ppt_x"/>
                                          </p:val>
                                        </p:tav>
                                      </p:tavLst>
                                    </p:anim>
                                    <p:anim calcmode="lin" valueType="num">
                                      <p:cBhvr additive="base">
                                        <p:cTn id="4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P spid="19" grpId="0" animBg="1"/>
      <p:bldGraphic spid="16" grpId="0">
        <p:bldAsOne/>
      </p:bldGraphic>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図プレースホルダー 29"/>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a:stretch>
            <a:fillRect/>
          </a:stretch>
        </p:blipFill>
        <p:spPr/>
      </p:pic>
      <p:pic>
        <p:nvPicPr>
          <p:cNvPr id="31" name="図プレースホルダー 30"/>
          <p:cNvPicPr>
            <a:picLocks noGrp="1" noChangeAspect="1"/>
          </p:cNvPicPr>
          <p:nvPr>
            <p:ph type="pic" sz="quarter" idx="15"/>
          </p:nvPr>
        </p:nvPicPr>
        <p:blipFill>
          <a:blip r:embed="rId4" cstate="print">
            <a:extLst>
              <a:ext uri="{28A0092B-C50C-407E-A947-70E740481C1C}">
                <a14:useLocalDpi xmlns:a14="http://schemas.microsoft.com/office/drawing/2010/main" val="0"/>
              </a:ext>
            </a:extLst>
          </a:blip>
          <a:srcRect/>
          <a:stretch>
            <a:fillRect/>
          </a:stretch>
        </p:blipFill>
        <p:spPr/>
      </p:pic>
      <p:pic>
        <p:nvPicPr>
          <p:cNvPr id="32" name="図プレースホルダー 31"/>
          <p:cNvPicPr>
            <a:picLocks noGrp="1" noChangeAspect="1"/>
          </p:cNvPicPr>
          <p:nvPr>
            <p:ph type="pic" sz="quarter" idx="16"/>
          </p:nvPr>
        </p:nvPicPr>
        <p:blipFill>
          <a:blip r:embed="rId5" cstate="print">
            <a:extLst>
              <a:ext uri="{28A0092B-C50C-407E-A947-70E740481C1C}">
                <a14:useLocalDpi xmlns:a14="http://schemas.microsoft.com/office/drawing/2010/main" val="0"/>
              </a:ext>
            </a:extLst>
          </a:blip>
          <a:srcRect l="161" r="161"/>
          <a:stretch>
            <a:fillRect/>
          </a:stretch>
        </p:blipFill>
        <p:spPr/>
      </p:pic>
      <p:pic>
        <p:nvPicPr>
          <p:cNvPr id="33" name="図プレースホルダー 32"/>
          <p:cNvPicPr>
            <a:picLocks noGrp="1" noChangeAspect="1"/>
          </p:cNvPicPr>
          <p:nvPr>
            <p:ph type="pic" sz="quarter" idx="17"/>
          </p:nvPr>
        </p:nvPicPr>
        <p:blipFill>
          <a:blip r:embed="rId6" cstate="print">
            <a:extLst>
              <a:ext uri="{28A0092B-C50C-407E-A947-70E740481C1C}">
                <a14:useLocalDpi xmlns:a14="http://schemas.microsoft.com/office/drawing/2010/main" val="0"/>
              </a:ext>
            </a:extLst>
          </a:blip>
          <a:srcRect l="161" r="161"/>
          <a:stretch>
            <a:fillRect/>
          </a:stretch>
        </p:blipFill>
        <p:spPr/>
      </p:pic>
      <p:pic>
        <p:nvPicPr>
          <p:cNvPr id="34" name="図プレースホルダー 33"/>
          <p:cNvPicPr>
            <a:picLocks noGrp="1" noChangeAspect="1"/>
          </p:cNvPicPr>
          <p:nvPr>
            <p:ph type="pic" sz="quarter" idx="18"/>
          </p:nvPr>
        </p:nvPicPr>
        <p:blipFill>
          <a:blip r:embed="rId7" cstate="print">
            <a:extLst>
              <a:ext uri="{28A0092B-C50C-407E-A947-70E740481C1C}">
                <a14:useLocalDpi xmlns:a14="http://schemas.microsoft.com/office/drawing/2010/main" val="0"/>
              </a:ext>
            </a:extLst>
          </a:blip>
          <a:srcRect/>
          <a:stretch>
            <a:fillRect/>
          </a:stretch>
        </p:blipFill>
        <p:spPr/>
      </p:pic>
      <p:pic>
        <p:nvPicPr>
          <p:cNvPr id="35" name="図プレースホルダー 34"/>
          <p:cNvPicPr>
            <a:picLocks noGrp="1" noChangeAspect="1"/>
          </p:cNvPicPr>
          <p:nvPr>
            <p:ph type="pic" sz="quarter" idx="19"/>
          </p:nvPr>
        </p:nvPicPr>
        <p:blipFill>
          <a:blip r:embed="rId8" cstate="print">
            <a:extLst>
              <a:ext uri="{28A0092B-C50C-407E-A947-70E740481C1C}">
                <a14:useLocalDpi xmlns:a14="http://schemas.microsoft.com/office/drawing/2010/main" val="0"/>
              </a:ext>
            </a:extLst>
          </a:blip>
          <a:srcRect/>
          <a:stretch>
            <a:fillRect/>
          </a:stretch>
        </p:blipFill>
        <p:spPr/>
      </p:pic>
      <p:sp>
        <p:nvSpPr>
          <p:cNvPr id="10" name="テキスト プレースホルダー 9"/>
          <p:cNvSpPr>
            <a:spLocks noGrp="1"/>
          </p:cNvSpPr>
          <p:nvPr>
            <p:ph type="body" sz="quarter" idx="12"/>
          </p:nvPr>
        </p:nvSpPr>
        <p:spPr/>
        <p:txBody>
          <a:bodyPr>
            <a:normAutofit/>
          </a:bodyPr>
          <a:lstStyle/>
          <a:p>
            <a:r>
              <a:rPr kumimoji="1" lang="en-US" altLang="ja-JP" dirty="0" smtClean="0">
                <a:latin typeface="Gill Sans MT" pitchFamily="34" charset="0"/>
              </a:rPr>
              <a:t>QQOQCP</a:t>
            </a:r>
            <a:endParaRPr kumimoji="1" lang="ja-JP" altLang="en-US" dirty="0">
              <a:latin typeface="Gill Sans MT" pitchFamily="34" charset="0"/>
            </a:endParaRPr>
          </a:p>
        </p:txBody>
      </p:sp>
      <p:sp>
        <p:nvSpPr>
          <p:cNvPr id="17" name="テキスト プレースホルダー 16"/>
          <p:cNvSpPr>
            <a:spLocks noGrp="1"/>
          </p:cNvSpPr>
          <p:nvPr>
            <p:ph type="body" sz="quarter" idx="20"/>
          </p:nvPr>
        </p:nvSpPr>
        <p:spPr/>
        <p:txBody>
          <a:bodyPr/>
          <a:lstStyle/>
          <a:p>
            <a:r>
              <a:rPr kumimoji="1" lang="en-US" altLang="ja-JP" dirty="0" smtClean="0">
                <a:latin typeface="Gill Sans MT" pitchFamily="34" charset="0"/>
              </a:rPr>
              <a:t>Questionnaire</a:t>
            </a:r>
            <a:endParaRPr kumimoji="1" lang="ja-JP" altLang="en-US" dirty="0">
              <a:latin typeface="Gill Sans MT" pitchFamily="34" charset="0"/>
            </a:endParaRPr>
          </a:p>
        </p:txBody>
      </p:sp>
      <p:sp>
        <p:nvSpPr>
          <p:cNvPr id="18" name="テキスト プレースホルダー 17"/>
          <p:cNvSpPr>
            <a:spLocks noGrp="1"/>
          </p:cNvSpPr>
          <p:nvPr>
            <p:ph type="body" sz="quarter" idx="21"/>
          </p:nvPr>
        </p:nvSpPr>
        <p:spPr>
          <a:xfrm>
            <a:off x="11743208" y="6688833"/>
            <a:ext cx="1765483" cy="524897"/>
          </a:xfrm>
        </p:spPr>
        <p:txBody>
          <a:bodyPr/>
          <a:lstStyle/>
          <a:p>
            <a:r>
              <a:rPr kumimoji="1" lang="pt-BR" altLang="ja-JP" dirty="0" smtClean="0">
                <a:latin typeface="Gill Sans MT" pitchFamily="34" charset="0"/>
              </a:rPr>
              <a:t>Service achats</a:t>
            </a:r>
            <a:endParaRPr kumimoji="1" lang="ja-JP" altLang="en-US" dirty="0">
              <a:latin typeface="Gill Sans MT" pitchFamily="34" charset="0"/>
            </a:endParaRPr>
          </a:p>
        </p:txBody>
      </p:sp>
      <p:sp>
        <p:nvSpPr>
          <p:cNvPr id="19" name="テキスト プレースホルダー 18"/>
          <p:cNvSpPr>
            <a:spLocks noGrp="1"/>
          </p:cNvSpPr>
          <p:nvPr>
            <p:ph type="body" sz="quarter" idx="22"/>
          </p:nvPr>
        </p:nvSpPr>
        <p:spPr/>
        <p:txBody>
          <a:bodyPr/>
          <a:lstStyle/>
          <a:p>
            <a:r>
              <a:rPr kumimoji="1" lang="en-US" altLang="ja-JP" dirty="0" smtClean="0">
                <a:latin typeface="Gill Sans MT" pitchFamily="34" charset="0"/>
              </a:rPr>
              <a:t>Qui ?</a:t>
            </a:r>
            <a:endParaRPr kumimoji="1" lang="ja-JP" altLang="en-US" dirty="0">
              <a:latin typeface="Gill Sans MT" pitchFamily="34" charset="0"/>
            </a:endParaRPr>
          </a:p>
        </p:txBody>
      </p:sp>
      <p:sp>
        <p:nvSpPr>
          <p:cNvPr id="20" name="テキスト プレースホルダー 19"/>
          <p:cNvSpPr>
            <a:spLocks noGrp="1"/>
          </p:cNvSpPr>
          <p:nvPr>
            <p:ph type="body" sz="quarter" idx="23"/>
          </p:nvPr>
        </p:nvSpPr>
        <p:spPr>
          <a:xfrm>
            <a:off x="11743207" y="4700165"/>
            <a:ext cx="3115633" cy="848379"/>
          </a:xfrm>
        </p:spPr>
        <p:txBody>
          <a:bodyPr>
            <a:noAutofit/>
          </a:bodyPr>
          <a:lstStyle/>
          <a:p>
            <a:r>
              <a:rPr kumimoji="1" lang="pt-BR" altLang="ja-JP" dirty="0" smtClean="0">
                <a:latin typeface="Gill Sans MT" pitchFamily="34" charset="0"/>
              </a:rPr>
              <a:t>Optimisation des achats :</a:t>
            </a:r>
          </a:p>
          <a:p>
            <a:r>
              <a:rPr kumimoji="1" lang="pt-BR" altLang="ja-JP" dirty="0" smtClean="0">
                <a:latin typeface="Gill Sans MT" pitchFamily="34" charset="0"/>
              </a:rPr>
              <a:t>Famille PDR</a:t>
            </a:r>
            <a:endParaRPr kumimoji="1" lang="ja-JP" altLang="en-US" dirty="0">
              <a:latin typeface="Gill Sans MT" pitchFamily="34" charset="0"/>
            </a:endParaRPr>
          </a:p>
        </p:txBody>
      </p:sp>
      <p:sp>
        <p:nvSpPr>
          <p:cNvPr id="21" name="テキスト プレースホルダー 20"/>
          <p:cNvSpPr>
            <a:spLocks noGrp="1"/>
          </p:cNvSpPr>
          <p:nvPr>
            <p:ph type="body" sz="quarter" idx="24"/>
          </p:nvPr>
        </p:nvSpPr>
        <p:spPr/>
        <p:txBody>
          <a:bodyPr/>
          <a:lstStyle/>
          <a:p>
            <a:r>
              <a:rPr kumimoji="1" lang="en-US" altLang="ja-JP" dirty="0" smtClean="0">
                <a:latin typeface="Gill Sans MT" pitchFamily="34" charset="0"/>
              </a:rPr>
              <a:t>Quoi ?</a:t>
            </a:r>
            <a:endParaRPr kumimoji="1" lang="ja-JP" altLang="en-US" dirty="0">
              <a:latin typeface="Gill Sans MT" pitchFamily="34" charset="0"/>
            </a:endParaRPr>
          </a:p>
        </p:txBody>
      </p:sp>
      <p:sp>
        <p:nvSpPr>
          <p:cNvPr id="22" name="テキスト プレースホルダー 21"/>
          <p:cNvSpPr>
            <a:spLocks noGrp="1"/>
          </p:cNvSpPr>
          <p:nvPr>
            <p:ph type="body" sz="quarter" idx="25"/>
          </p:nvPr>
        </p:nvSpPr>
        <p:spPr>
          <a:xfrm>
            <a:off x="11010018" y="2655238"/>
            <a:ext cx="4118854" cy="643058"/>
          </a:xfrm>
        </p:spPr>
        <p:txBody>
          <a:bodyPr>
            <a:normAutofit/>
          </a:bodyPr>
          <a:lstStyle/>
          <a:p>
            <a:r>
              <a:rPr kumimoji="1" lang="it-IT" altLang="ja-JP" dirty="0" smtClean="0">
                <a:latin typeface="Gill Sans MT" pitchFamily="34" charset="0"/>
              </a:rPr>
              <a:t>TC3 PC Filiale de Marsa Maroc – Port de Casablanca</a:t>
            </a:r>
            <a:endParaRPr kumimoji="1" lang="ja-JP" altLang="en-US" dirty="0">
              <a:latin typeface="Gill Sans MT" pitchFamily="34" charset="0"/>
            </a:endParaRPr>
          </a:p>
        </p:txBody>
      </p:sp>
      <p:sp>
        <p:nvSpPr>
          <p:cNvPr id="23" name="テキスト プレースホルダー 22"/>
          <p:cNvSpPr>
            <a:spLocks noGrp="1"/>
          </p:cNvSpPr>
          <p:nvPr>
            <p:ph type="body" sz="quarter" idx="26"/>
          </p:nvPr>
        </p:nvSpPr>
        <p:spPr/>
        <p:txBody>
          <a:bodyPr/>
          <a:lstStyle/>
          <a:p>
            <a:r>
              <a:rPr kumimoji="1" lang="en-US" altLang="ja-JP" dirty="0" err="1" smtClean="0">
                <a:latin typeface="Gill Sans MT" pitchFamily="34" charset="0"/>
              </a:rPr>
              <a:t>Où</a:t>
            </a:r>
            <a:r>
              <a:rPr kumimoji="1" lang="en-US" altLang="ja-JP" dirty="0" smtClean="0">
                <a:latin typeface="Gill Sans MT" pitchFamily="34" charset="0"/>
              </a:rPr>
              <a:t> ?</a:t>
            </a:r>
            <a:endParaRPr kumimoji="1" lang="ja-JP" altLang="en-US" dirty="0">
              <a:latin typeface="Gill Sans MT" pitchFamily="34" charset="0"/>
            </a:endParaRPr>
          </a:p>
        </p:txBody>
      </p:sp>
      <p:sp>
        <p:nvSpPr>
          <p:cNvPr id="24" name="テキスト プレースホルダー 23"/>
          <p:cNvSpPr>
            <a:spLocks noGrp="1"/>
          </p:cNvSpPr>
          <p:nvPr>
            <p:ph type="body" sz="quarter" idx="27"/>
          </p:nvPr>
        </p:nvSpPr>
        <p:spPr>
          <a:xfrm>
            <a:off x="4777721" y="2655237"/>
            <a:ext cx="2312146" cy="508043"/>
          </a:xfrm>
        </p:spPr>
        <p:txBody>
          <a:bodyPr>
            <a:normAutofit/>
          </a:bodyPr>
          <a:lstStyle/>
          <a:p>
            <a:r>
              <a:rPr kumimoji="1" lang="en-US" altLang="ja-JP" dirty="0" smtClean="0">
                <a:latin typeface="Gill Sans MT" pitchFamily="34" charset="0"/>
              </a:rPr>
              <a:t>Avant le 25 Mai 2019</a:t>
            </a:r>
            <a:endParaRPr kumimoji="1" lang="ja-JP" altLang="en-US" dirty="0">
              <a:latin typeface="Gill Sans MT" pitchFamily="34" charset="0"/>
            </a:endParaRPr>
          </a:p>
        </p:txBody>
      </p:sp>
      <p:sp>
        <p:nvSpPr>
          <p:cNvPr id="25" name="テキスト プレースホルダー 24"/>
          <p:cNvSpPr>
            <a:spLocks noGrp="1"/>
          </p:cNvSpPr>
          <p:nvPr>
            <p:ph type="body" sz="quarter" idx="28"/>
          </p:nvPr>
        </p:nvSpPr>
        <p:spPr/>
        <p:txBody>
          <a:bodyPr/>
          <a:lstStyle/>
          <a:p>
            <a:r>
              <a:rPr kumimoji="1" lang="en-US" altLang="ja-JP" dirty="0" err="1" smtClean="0">
                <a:latin typeface="Gill Sans MT" pitchFamily="34" charset="0"/>
              </a:rPr>
              <a:t>Quand</a:t>
            </a:r>
            <a:r>
              <a:rPr kumimoji="1" lang="en-US" altLang="ja-JP" dirty="0" smtClean="0">
                <a:latin typeface="Gill Sans MT" pitchFamily="34" charset="0"/>
              </a:rPr>
              <a:t> ?</a:t>
            </a:r>
            <a:endParaRPr kumimoji="1" lang="ja-JP" altLang="en-US" dirty="0">
              <a:latin typeface="Gill Sans MT" pitchFamily="34" charset="0"/>
            </a:endParaRPr>
          </a:p>
        </p:txBody>
      </p:sp>
      <p:sp>
        <p:nvSpPr>
          <p:cNvPr id="26" name="テキスト プレースホルダー 25"/>
          <p:cNvSpPr>
            <a:spLocks noGrp="1"/>
          </p:cNvSpPr>
          <p:nvPr>
            <p:ph type="body" sz="quarter" idx="29"/>
          </p:nvPr>
        </p:nvSpPr>
        <p:spPr>
          <a:xfrm>
            <a:off x="1878902" y="4699743"/>
            <a:ext cx="4608571" cy="443758"/>
          </a:xfrm>
        </p:spPr>
        <p:txBody>
          <a:bodyPr/>
          <a:lstStyle/>
          <a:p>
            <a:r>
              <a:rPr kumimoji="1" lang="en-US" altLang="ja-JP" dirty="0" err="1" smtClean="0">
                <a:latin typeface="Gill Sans MT" pitchFamily="34" charset="0"/>
              </a:rPr>
              <a:t>Rationalisation</a:t>
            </a:r>
            <a:r>
              <a:rPr kumimoji="1" lang="en-US" altLang="ja-JP" dirty="0" smtClean="0">
                <a:latin typeface="Gill Sans MT" pitchFamily="34" charset="0"/>
              </a:rPr>
              <a:t> des </a:t>
            </a:r>
            <a:r>
              <a:rPr kumimoji="1" lang="en-US" altLang="ja-JP" dirty="0" err="1" smtClean="0">
                <a:latin typeface="Gill Sans MT" pitchFamily="34" charset="0"/>
              </a:rPr>
              <a:t>dépenses</a:t>
            </a:r>
            <a:r>
              <a:rPr kumimoji="1" lang="en-US" altLang="ja-JP" dirty="0" smtClean="0">
                <a:latin typeface="Gill Sans MT" pitchFamily="34" charset="0"/>
              </a:rPr>
              <a:t>.</a:t>
            </a:r>
            <a:endParaRPr kumimoji="1" lang="ja-JP" altLang="en-US" dirty="0">
              <a:latin typeface="Gill Sans MT" pitchFamily="34" charset="0"/>
            </a:endParaRPr>
          </a:p>
        </p:txBody>
      </p:sp>
      <p:sp>
        <p:nvSpPr>
          <p:cNvPr id="27" name="テキスト プレースホルダー 26"/>
          <p:cNvSpPr>
            <a:spLocks noGrp="1"/>
          </p:cNvSpPr>
          <p:nvPr>
            <p:ph type="body" sz="quarter" idx="30"/>
          </p:nvPr>
        </p:nvSpPr>
        <p:spPr/>
        <p:txBody>
          <a:bodyPr/>
          <a:lstStyle/>
          <a:p>
            <a:r>
              <a:rPr kumimoji="1" lang="en-US" altLang="ja-JP" dirty="0" smtClean="0">
                <a:latin typeface="Gill Sans MT" pitchFamily="34" charset="0"/>
              </a:rPr>
              <a:t>Comment ?</a:t>
            </a:r>
            <a:endParaRPr kumimoji="1" lang="ja-JP" altLang="en-US" dirty="0">
              <a:latin typeface="Gill Sans MT" pitchFamily="34" charset="0"/>
            </a:endParaRPr>
          </a:p>
        </p:txBody>
      </p:sp>
      <p:sp>
        <p:nvSpPr>
          <p:cNvPr id="28" name="テキスト プレースホルダー 27"/>
          <p:cNvSpPr>
            <a:spLocks noGrp="1"/>
          </p:cNvSpPr>
          <p:nvPr>
            <p:ph type="body" sz="quarter" idx="31"/>
          </p:nvPr>
        </p:nvSpPr>
        <p:spPr>
          <a:xfrm>
            <a:off x="1959226" y="6688941"/>
            <a:ext cx="4608571" cy="794819"/>
          </a:xfrm>
        </p:spPr>
        <p:txBody>
          <a:bodyPr/>
          <a:lstStyle/>
          <a:p>
            <a:r>
              <a:rPr kumimoji="1" lang="fr-FR" altLang="ja-JP" dirty="0" smtClean="0">
                <a:latin typeface="Gill Sans MT" pitchFamily="34" charset="0"/>
              </a:rPr>
              <a:t>Gain financier et amélioration de la performance achat</a:t>
            </a:r>
            <a:endParaRPr kumimoji="1" lang="ja-JP" altLang="en-US" dirty="0">
              <a:latin typeface="Gill Sans MT" pitchFamily="34" charset="0"/>
            </a:endParaRPr>
          </a:p>
        </p:txBody>
      </p:sp>
      <p:sp>
        <p:nvSpPr>
          <p:cNvPr id="29" name="テキスト プレースホルダー 28"/>
          <p:cNvSpPr>
            <a:spLocks noGrp="1"/>
          </p:cNvSpPr>
          <p:nvPr>
            <p:ph type="body" sz="quarter" idx="32"/>
          </p:nvPr>
        </p:nvSpPr>
        <p:spPr/>
        <p:txBody>
          <a:bodyPr/>
          <a:lstStyle/>
          <a:p>
            <a:r>
              <a:rPr kumimoji="1" lang="en-US" altLang="ja-JP" dirty="0" err="1" smtClean="0">
                <a:latin typeface="Gill Sans MT" pitchFamily="34" charset="0"/>
              </a:rPr>
              <a:t>Pourquoi</a:t>
            </a:r>
            <a:r>
              <a:rPr kumimoji="1" lang="en-US" altLang="ja-JP" dirty="0" smtClean="0">
                <a:latin typeface="Gill Sans MT" pitchFamily="34" charset="0"/>
              </a:rPr>
              <a:t> ?</a:t>
            </a:r>
            <a:endParaRPr kumimoji="1" lang="ja-JP" altLang="en-US" dirty="0">
              <a:latin typeface="Gill Sans MT" pitchFamily="34" charset="0"/>
            </a:endParaRPr>
          </a:p>
        </p:txBody>
      </p:sp>
      <p:sp>
        <p:nvSpPr>
          <p:cNvPr id="36" name="Titre 1">
            <a:extLst>
              <a:ext uri="{FF2B5EF4-FFF2-40B4-BE49-F238E27FC236}">
                <a16:creationId xmlns:a16="http://schemas.microsoft.com/office/drawing/2014/main" xmlns="" id="{2C6913A6-6AA2-41BC-A97F-19BE7CE29532}"/>
              </a:ext>
            </a:extLst>
          </p:cNvPr>
          <p:cNvSpPr txBox="1">
            <a:spLocks/>
          </p:cNvSpPr>
          <p:nvPr/>
        </p:nvSpPr>
        <p:spPr>
          <a:xfrm>
            <a:off x="502247" y="3838355"/>
            <a:ext cx="2312671" cy="990110"/>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fontScale="97500"/>
          </a:bodyPr>
          <a:lstStyle>
            <a:lvl1pPr algn="l" defTabSz="1632753" rtl="0" eaLnBrk="1" latinLnBrk="0" hangingPunct="1">
              <a:spcBef>
                <a:spcPct val="0"/>
              </a:spcBef>
              <a:buNone/>
              <a:defRPr sz="6000" kern="1200" spc="300" baseline="0">
                <a:solidFill>
                  <a:schemeClr val="accent1"/>
                </a:solidFill>
                <a:latin typeface="+mj-lt"/>
                <a:ea typeface="+mj-ea"/>
                <a:cs typeface="+mj-cs"/>
              </a:defRPr>
            </a:lvl1pPr>
          </a:lstStyle>
          <a:p>
            <a:pPr algn="ctr"/>
            <a:endParaRPr lang="fr-FR" sz="1400" dirty="0" smtClean="0">
              <a:solidFill>
                <a:schemeClr val="tx1"/>
              </a:solidFill>
            </a:endParaRPr>
          </a:p>
          <a:p>
            <a:pPr algn="ctr"/>
            <a:r>
              <a:rPr lang="fr-FR" sz="1600" dirty="0" smtClean="0">
                <a:solidFill>
                  <a:schemeClr val="tx1"/>
                </a:solidFill>
                <a:latin typeface="Gill Sans MT" pitchFamily="34" charset="0"/>
              </a:rPr>
              <a:t>SIPOC</a:t>
            </a:r>
            <a:endParaRPr lang="fr-FR" sz="1600" dirty="0">
              <a:solidFill>
                <a:schemeClr val="tx1"/>
              </a:solidFill>
              <a:latin typeface="Gill Sans MT" pitchFamily="34" charset="0"/>
            </a:endParaRPr>
          </a:p>
        </p:txBody>
      </p:sp>
      <p:sp>
        <p:nvSpPr>
          <p:cNvPr id="37" name="Titre 1">
            <a:extLst>
              <a:ext uri="{FF2B5EF4-FFF2-40B4-BE49-F238E27FC236}">
                <a16:creationId xmlns:a16="http://schemas.microsoft.com/office/drawing/2014/main" xmlns="" id="{126E97D1-1541-4473-B235-3D84D21F4015}"/>
              </a:ext>
            </a:extLst>
          </p:cNvPr>
          <p:cNvSpPr txBox="1">
            <a:spLocks/>
          </p:cNvSpPr>
          <p:nvPr/>
        </p:nvSpPr>
        <p:spPr bwMode="black">
          <a:xfrm>
            <a:off x="502246" y="5323520"/>
            <a:ext cx="2312672" cy="990110"/>
          </a:xfrm>
          <a:prstGeom prst="rect">
            <a:avLst/>
          </a:prstGeom>
          <a:solidFill>
            <a:schemeClr val="bg1">
              <a:lumMod val="85000"/>
            </a:schemeClr>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600" dirty="0">
                <a:latin typeface="Gill Sans MT" pitchFamily="34" charset="0"/>
              </a:rPr>
              <a:t>Classification</a:t>
            </a:r>
            <a:r>
              <a:rPr lang="fr-FR" sz="1400" dirty="0"/>
              <a:t> </a:t>
            </a:r>
          </a:p>
        </p:txBody>
      </p:sp>
      <p:sp>
        <p:nvSpPr>
          <p:cNvPr id="38" name="Titre 1">
            <a:extLst>
              <a:ext uri="{FF2B5EF4-FFF2-40B4-BE49-F238E27FC236}">
                <a16:creationId xmlns:a16="http://schemas.microsoft.com/office/drawing/2014/main" xmlns="" id="{6C7E29DE-E401-413E-9F01-722E6D9136DA}"/>
              </a:ext>
            </a:extLst>
          </p:cNvPr>
          <p:cNvSpPr txBox="1">
            <a:spLocks/>
          </p:cNvSpPr>
          <p:nvPr/>
        </p:nvSpPr>
        <p:spPr bwMode="black">
          <a:xfrm>
            <a:off x="482502" y="8068825"/>
            <a:ext cx="2312672" cy="990110"/>
          </a:xfrm>
          <a:prstGeom prst="rect">
            <a:avLst/>
          </a:prstGeom>
          <a:solidFill>
            <a:schemeClr val="bg1">
              <a:lumMod val="85000"/>
            </a:schemeClr>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600" dirty="0" smtClean="0">
                <a:latin typeface="Gill Sans MT" pitchFamily="34" charset="0"/>
              </a:rPr>
              <a:t>Matrice SWOT</a:t>
            </a:r>
            <a:endParaRPr lang="fr-FR" sz="1600" dirty="0">
              <a:latin typeface="Gill Sans MT" pitchFamily="34" charset="0"/>
            </a:endParaRPr>
          </a:p>
        </p:txBody>
      </p:sp>
      <p:sp>
        <p:nvSpPr>
          <p:cNvPr id="39" name="Titre 1">
            <a:extLst>
              <a:ext uri="{FF2B5EF4-FFF2-40B4-BE49-F238E27FC236}">
                <a16:creationId xmlns:a16="http://schemas.microsoft.com/office/drawing/2014/main" xmlns="" id="{4ECBAB8F-01D8-4D42-8C15-9542764D08F4}"/>
              </a:ext>
            </a:extLst>
          </p:cNvPr>
          <p:cNvSpPr txBox="1">
            <a:spLocks/>
          </p:cNvSpPr>
          <p:nvPr/>
        </p:nvSpPr>
        <p:spPr bwMode="black">
          <a:xfrm>
            <a:off x="502246" y="6718675"/>
            <a:ext cx="2312672" cy="990110"/>
          </a:xfrm>
          <a:prstGeom prst="rect">
            <a:avLst/>
          </a:prstGeom>
          <a:solidFill>
            <a:schemeClr val="accent1"/>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600" dirty="0" smtClean="0">
                <a:latin typeface="Gill Sans MT" pitchFamily="34" charset="0"/>
              </a:rPr>
              <a:t>Questionnaire QQOQCP</a:t>
            </a:r>
            <a:endParaRPr lang="fr-FR" sz="1600" dirty="0">
              <a:latin typeface="Gill Sans MT" pitchFamily="34" charset="0"/>
            </a:endParaRPr>
          </a:p>
        </p:txBody>
      </p:sp>
      <p:graphicFrame>
        <p:nvGraphicFramePr>
          <p:cNvPr id="40" name="Espace réservé du contenu 3">
            <a:extLst>
              <a:ext uri="{FF2B5EF4-FFF2-40B4-BE49-F238E27FC236}">
                <a16:creationId xmlns:a16="http://schemas.microsoft.com/office/drawing/2014/main" xmlns="" id="{4AB81C86-3BEF-4857-81C1-8D766E18C8F5}"/>
              </a:ext>
            </a:extLst>
          </p:cNvPr>
          <p:cNvGraphicFramePr>
            <a:graphicFrameLocks/>
          </p:cNvGraphicFramePr>
          <p:nvPr>
            <p:extLst>
              <p:ext uri="{D42A27DB-BD31-4B8C-83A1-F6EECF244321}">
                <p14:modId xmlns:p14="http://schemas.microsoft.com/office/powerpoint/2010/main" val="1046162971"/>
              </p:ext>
            </p:extLst>
          </p:nvPr>
        </p:nvGraphicFramePr>
        <p:xfrm>
          <a:off x="4462686" y="372970"/>
          <a:ext cx="10036115" cy="101917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41" name="Titre 1">
            <a:extLst>
              <a:ext uri="{FF2B5EF4-FFF2-40B4-BE49-F238E27FC236}">
                <a16:creationId xmlns:a16="http://schemas.microsoft.com/office/drawing/2014/main" xmlns="" id="{126E97D1-1541-4473-B235-3D84D21F4015}"/>
              </a:ext>
            </a:extLst>
          </p:cNvPr>
          <p:cNvSpPr txBox="1">
            <a:spLocks/>
          </p:cNvSpPr>
          <p:nvPr/>
        </p:nvSpPr>
        <p:spPr bwMode="black">
          <a:xfrm>
            <a:off x="502247" y="2488205"/>
            <a:ext cx="2312672" cy="990110"/>
          </a:xfrm>
          <a:prstGeom prst="rect">
            <a:avLst/>
          </a:prstGeom>
          <a:solidFill>
            <a:schemeClr val="bg1">
              <a:lumMod val="85000"/>
            </a:schemeClr>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600" dirty="0" smtClean="0">
                <a:latin typeface="Gill Sans MT" pitchFamily="34" charset="0"/>
              </a:rPr>
              <a:t>Processus ACHAT </a:t>
            </a:r>
            <a:r>
              <a:rPr lang="fr-FR" sz="1400" dirty="0" smtClean="0"/>
              <a:t> </a:t>
            </a:r>
            <a:endParaRPr lang="fr-FR" sz="1400" dirty="0"/>
          </a:p>
        </p:txBody>
      </p:sp>
    </p:spTree>
    <p:extLst>
      <p:ext uri="{BB962C8B-B14F-4D97-AF65-F5344CB8AC3E}">
        <p14:creationId xmlns:p14="http://schemas.microsoft.com/office/powerpoint/2010/main" val="2266600165"/>
      </p:ext>
    </p:extLst>
  </p:cSld>
  <p:clrMapOvr>
    <a:masterClrMapping/>
  </p:clrMapOvr>
  <p:transition spd="slow" advTm="12774">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テキスト プレースホルダー 19"/>
          <p:cNvSpPr>
            <a:spLocks noGrp="1"/>
          </p:cNvSpPr>
          <p:nvPr>
            <p:ph type="body" sz="quarter" idx="19"/>
          </p:nvPr>
        </p:nvSpPr>
        <p:spPr/>
        <p:txBody>
          <a:bodyPr/>
          <a:lstStyle/>
          <a:p>
            <a:r>
              <a:rPr kumimoji="1" lang="en-US" altLang="ja-JP" dirty="0">
                <a:latin typeface="Gill Sans MT" pitchFamily="34" charset="0"/>
              </a:rPr>
              <a:t>S</a:t>
            </a:r>
            <a:endParaRPr kumimoji="1" lang="ja-JP" altLang="en-US" dirty="0">
              <a:latin typeface="Gill Sans MT" pitchFamily="34" charset="0"/>
            </a:endParaRPr>
          </a:p>
        </p:txBody>
      </p:sp>
      <p:sp>
        <p:nvSpPr>
          <p:cNvPr id="18" name="テキスト プレースホルダー 17"/>
          <p:cNvSpPr>
            <a:spLocks noGrp="1"/>
          </p:cNvSpPr>
          <p:nvPr>
            <p:ph type="body" sz="quarter" idx="16"/>
          </p:nvPr>
        </p:nvSpPr>
        <p:spPr>
          <a:xfrm>
            <a:off x="2977521" y="4094550"/>
            <a:ext cx="3825425" cy="1769030"/>
          </a:xfrm>
        </p:spPr>
        <p:txBody>
          <a:bodyPr>
            <a:normAutofit fontScale="92500" lnSpcReduction="10000"/>
          </a:bodyPr>
          <a:lstStyle/>
          <a:p>
            <a:pPr marL="342900" lvl="0" indent="-342900" algn="l">
              <a:buFont typeface="Arial" pitchFamily="34" charset="0"/>
              <a:buChar char="•"/>
            </a:pPr>
            <a:r>
              <a:rPr lang="fr-FR" sz="2200" dirty="0">
                <a:latin typeface="Gill Sans MT" pitchFamily="34" charset="0"/>
              </a:rPr>
              <a:t>Diversification des métiers support</a:t>
            </a:r>
          </a:p>
          <a:p>
            <a:pPr marL="342900" lvl="0" indent="-342900" algn="l">
              <a:buFont typeface="Arial" pitchFamily="34" charset="0"/>
              <a:buChar char="•"/>
            </a:pPr>
            <a:r>
              <a:rPr lang="fr-FR" sz="2200" dirty="0">
                <a:latin typeface="Gill Sans MT" pitchFamily="34" charset="0"/>
              </a:rPr>
              <a:t>Politique d'investissement</a:t>
            </a:r>
          </a:p>
          <a:p>
            <a:pPr marL="342900" lvl="0" indent="-342900" algn="l">
              <a:buFont typeface="Arial" pitchFamily="34" charset="0"/>
              <a:buChar char="•"/>
            </a:pPr>
            <a:r>
              <a:rPr lang="fr-FR" sz="2200" dirty="0">
                <a:latin typeface="Gill Sans MT" pitchFamily="34" charset="0"/>
              </a:rPr>
              <a:t>Expertise des acheteurs</a:t>
            </a:r>
          </a:p>
          <a:p>
            <a:pPr marL="342900" lvl="0" indent="-342900" algn="l">
              <a:buFont typeface="Arial" pitchFamily="34" charset="0"/>
              <a:buChar char="•"/>
            </a:pPr>
            <a:r>
              <a:rPr lang="fr-FR" sz="2200" dirty="0" smtClean="0">
                <a:latin typeface="Gill Sans MT" pitchFamily="34" charset="0"/>
              </a:rPr>
              <a:t>Clarté </a:t>
            </a:r>
            <a:r>
              <a:rPr lang="fr-FR" sz="2200" dirty="0">
                <a:latin typeface="Gill Sans MT" pitchFamily="34" charset="0"/>
              </a:rPr>
              <a:t>du processus achat</a:t>
            </a:r>
          </a:p>
          <a:p>
            <a:pPr marL="342900" lvl="0" indent="-342900" algn="l">
              <a:buFont typeface="Arial" pitchFamily="34" charset="0"/>
              <a:buChar char="•"/>
            </a:pPr>
            <a:r>
              <a:rPr lang="fr-FR" sz="2200" dirty="0">
                <a:latin typeface="Gill Sans MT" pitchFamily="34" charset="0"/>
              </a:rPr>
              <a:t>Politique achat défini </a:t>
            </a:r>
          </a:p>
          <a:p>
            <a:pPr algn="l"/>
            <a:endParaRPr kumimoji="1" lang="ja-JP" altLang="en-US" dirty="0"/>
          </a:p>
        </p:txBody>
      </p:sp>
      <p:sp>
        <p:nvSpPr>
          <p:cNvPr id="19" name="テキスト プレースホルダー 18"/>
          <p:cNvSpPr>
            <a:spLocks noGrp="1"/>
          </p:cNvSpPr>
          <p:nvPr>
            <p:ph type="body" sz="quarter" idx="17"/>
          </p:nvPr>
        </p:nvSpPr>
        <p:spPr/>
        <p:txBody>
          <a:bodyPr/>
          <a:lstStyle/>
          <a:p>
            <a:r>
              <a:rPr lang="en-US" altLang="ja-JP" dirty="0" smtClean="0">
                <a:latin typeface="Gill Sans MT" pitchFamily="34" charset="0"/>
              </a:rPr>
              <a:t>Forces</a:t>
            </a:r>
            <a:endParaRPr kumimoji="1" lang="ja-JP" altLang="en-US" dirty="0">
              <a:latin typeface="Gill Sans MT" pitchFamily="34" charset="0"/>
            </a:endParaRPr>
          </a:p>
        </p:txBody>
      </p:sp>
      <p:sp>
        <p:nvSpPr>
          <p:cNvPr id="24" name="テキスト プレースホルダー 23"/>
          <p:cNvSpPr>
            <a:spLocks noGrp="1"/>
          </p:cNvSpPr>
          <p:nvPr>
            <p:ph type="body" sz="quarter" idx="23"/>
          </p:nvPr>
        </p:nvSpPr>
        <p:spPr>
          <a:xfrm>
            <a:off x="11876288" y="3993609"/>
            <a:ext cx="4467718" cy="1599941"/>
          </a:xfrm>
        </p:spPr>
        <p:txBody>
          <a:bodyPr>
            <a:normAutofit lnSpcReduction="10000"/>
          </a:bodyPr>
          <a:lstStyle/>
          <a:p>
            <a:pPr marL="342900" lvl="0" indent="-342900">
              <a:buFont typeface="Arial" pitchFamily="34" charset="0"/>
              <a:buChar char="•"/>
            </a:pPr>
            <a:r>
              <a:rPr lang="fr-FR" dirty="0">
                <a:latin typeface="Gill Sans MT" pitchFamily="34" charset="0"/>
              </a:rPr>
              <a:t>Non application de la politique achat totalement</a:t>
            </a:r>
          </a:p>
          <a:p>
            <a:pPr marL="342900" lvl="0" indent="-342900">
              <a:buFont typeface="Arial" pitchFamily="34" charset="0"/>
              <a:buChar char="•"/>
            </a:pPr>
            <a:r>
              <a:rPr lang="fr-FR" dirty="0">
                <a:latin typeface="Gill Sans MT" pitchFamily="34" charset="0"/>
              </a:rPr>
              <a:t>Processus achat long</a:t>
            </a:r>
          </a:p>
          <a:p>
            <a:pPr marL="342900" lvl="0" indent="-342900">
              <a:buFont typeface="Arial" pitchFamily="34" charset="0"/>
              <a:buChar char="•"/>
            </a:pPr>
            <a:r>
              <a:rPr lang="fr-FR" dirty="0">
                <a:latin typeface="Gill Sans MT" pitchFamily="34" charset="0"/>
              </a:rPr>
              <a:t>Pas d' évaluation de la performance fournisseurs</a:t>
            </a:r>
          </a:p>
        </p:txBody>
      </p:sp>
      <p:sp>
        <p:nvSpPr>
          <p:cNvPr id="25" name="テキスト プレースホルダー 24"/>
          <p:cNvSpPr>
            <a:spLocks noGrp="1"/>
          </p:cNvSpPr>
          <p:nvPr>
            <p:ph type="body" sz="quarter" idx="24"/>
          </p:nvPr>
        </p:nvSpPr>
        <p:spPr/>
        <p:txBody>
          <a:bodyPr/>
          <a:lstStyle/>
          <a:p>
            <a:r>
              <a:rPr lang="en-US" altLang="ja-JP" dirty="0" err="1" smtClean="0">
                <a:latin typeface="Gill Sans MT" pitchFamily="34" charset="0"/>
              </a:rPr>
              <a:t>Faiblesses</a:t>
            </a:r>
            <a:endParaRPr kumimoji="1" lang="ja-JP" altLang="en-US" dirty="0">
              <a:latin typeface="Gill Sans MT" pitchFamily="34" charset="0"/>
            </a:endParaRPr>
          </a:p>
        </p:txBody>
      </p:sp>
      <p:sp>
        <p:nvSpPr>
          <p:cNvPr id="26" name="テキスト プレースホルダー 25"/>
          <p:cNvSpPr>
            <a:spLocks noGrp="1"/>
          </p:cNvSpPr>
          <p:nvPr>
            <p:ph type="body" sz="quarter" idx="25"/>
          </p:nvPr>
        </p:nvSpPr>
        <p:spPr>
          <a:xfrm>
            <a:off x="3112536" y="6792230"/>
            <a:ext cx="3375375" cy="1861660"/>
          </a:xfrm>
        </p:spPr>
        <p:txBody>
          <a:bodyPr/>
          <a:lstStyle/>
          <a:p>
            <a:pPr marL="342900" lvl="0" indent="-342900" algn="l">
              <a:buFont typeface="Arial" pitchFamily="34" charset="0"/>
              <a:buChar char="•"/>
            </a:pPr>
            <a:r>
              <a:rPr lang="fr-FR" dirty="0">
                <a:latin typeface="Gill Sans MT" pitchFamily="34" charset="0"/>
              </a:rPr>
              <a:t>Bonne image de marque</a:t>
            </a:r>
          </a:p>
          <a:p>
            <a:pPr marL="342900" lvl="0" indent="-342900" algn="l">
              <a:buFont typeface="Arial" pitchFamily="34" charset="0"/>
              <a:buChar char="•"/>
            </a:pPr>
            <a:r>
              <a:rPr lang="fr-FR" dirty="0">
                <a:latin typeface="Gill Sans MT" pitchFamily="34" charset="0"/>
              </a:rPr>
              <a:t>Proximité des fournisseurs</a:t>
            </a:r>
          </a:p>
          <a:p>
            <a:pPr marL="342900" lvl="0" indent="-342900" algn="l">
              <a:buFont typeface="Arial" pitchFamily="34" charset="0"/>
              <a:buChar char="•"/>
            </a:pPr>
            <a:r>
              <a:rPr lang="fr-FR" dirty="0">
                <a:latin typeface="Gill Sans MT" pitchFamily="34" charset="0"/>
              </a:rPr>
              <a:t>Attractivité par le volume d'achats</a:t>
            </a:r>
          </a:p>
          <a:p>
            <a:r>
              <a:rPr kumimoji="1" lang="en-US" altLang="ja-JP" dirty="0" smtClean="0"/>
              <a:t>.</a:t>
            </a:r>
            <a:endParaRPr kumimoji="1" lang="ja-JP" altLang="en-US" dirty="0"/>
          </a:p>
        </p:txBody>
      </p:sp>
      <p:sp>
        <p:nvSpPr>
          <p:cNvPr id="27" name="テキスト プレースホルダー 26"/>
          <p:cNvSpPr>
            <a:spLocks noGrp="1"/>
          </p:cNvSpPr>
          <p:nvPr>
            <p:ph type="body" sz="quarter" idx="26"/>
          </p:nvPr>
        </p:nvSpPr>
        <p:spPr/>
        <p:txBody>
          <a:bodyPr/>
          <a:lstStyle/>
          <a:p>
            <a:r>
              <a:rPr lang="en-US" altLang="ja-JP" dirty="0" err="1" smtClean="0">
                <a:latin typeface="Gill Sans MT" pitchFamily="34" charset="0"/>
              </a:rPr>
              <a:t>Opportunités</a:t>
            </a:r>
            <a:endParaRPr kumimoji="1" lang="ja-JP" altLang="en-US" dirty="0">
              <a:latin typeface="Gill Sans MT" pitchFamily="34" charset="0"/>
            </a:endParaRPr>
          </a:p>
        </p:txBody>
      </p:sp>
      <p:sp>
        <p:nvSpPr>
          <p:cNvPr id="28" name="テキスト プレースホルダー 27"/>
          <p:cNvSpPr>
            <a:spLocks noGrp="1"/>
          </p:cNvSpPr>
          <p:nvPr>
            <p:ph type="body" sz="quarter" idx="27"/>
          </p:nvPr>
        </p:nvSpPr>
        <p:spPr/>
        <p:txBody>
          <a:bodyPr/>
          <a:lstStyle/>
          <a:p>
            <a:pPr marL="342900" lvl="0" indent="-342900">
              <a:buFont typeface="Arial" pitchFamily="34" charset="0"/>
              <a:buChar char="•"/>
            </a:pPr>
            <a:r>
              <a:rPr lang="fr-FR" dirty="0">
                <a:latin typeface="Gill Sans MT" pitchFamily="34" charset="0"/>
              </a:rPr>
              <a:t>Concurrence à l'achat</a:t>
            </a:r>
          </a:p>
          <a:p>
            <a:pPr marL="342900" lvl="0" indent="-342900">
              <a:buFont typeface="Arial" pitchFamily="34" charset="0"/>
              <a:buChar char="•"/>
            </a:pPr>
            <a:r>
              <a:rPr lang="fr-FR" dirty="0">
                <a:latin typeface="Gill Sans MT" pitchFamily="34" charset="0"/>
              </a:rPr>
              <a:t>Recouvrement</a:t>
            </a:r>
          </a:p>
          <a:p>
            <a:pPr marL="342900" lvl="0" indent="-342900">
              <a:buFont typeface="Arial" pitchFamily="34" charset="0"/>
              <a:buChar char="•"/>
            </a:pPr>
            <a:r>
              <a:rPr lang="fr-FR" dirty="0" smtClean="0">
                <a:latin typeface="Gill Sans MT" pitchFamily="34" charset="0"/>
              </a:rPr>
              <a:t>Disponibilité des </a:t>
            </a:r>
            <a:r>
              <a:rPr lang="fr-FR" dirty="0">
                <a:latin typeface="Gill Sans MT" pitchFamily="34" charset="0"/>
              </a:rPr>
              <a:t>pièces de rechange</a:t>
            </a:r>
          </a:p>
        </p:txBody>
      </p:sp>
      <p:sp>
        <p:nvSpPr>
          <p:cNvPr id="29" name="テキスト プレースホルダー 28"/>
          <p:cNvSpPr>
            <a:spLocks noGrp="1"/>
          </p:cNvSpPr>
          <p:nvPr>
            <p:ph type="body" sz="quarter" idx="28"/>
          </p:nvPr>
        </p:nvSpPr>
        <p:spPr/>
        <p:txBody>
          <a:bodyPr/>
          <a:lstStyle/>
          <a:p>
            <a:r>
              <a:rPr lang="en-US" altLang="ja-JP" dirty="0" smtClean="0">
                <a:latin typeface="Gill Sans MT" pitchFamily="34" charset="0"/>
              </a:rPr>
              <a:t>Menaces</a:t>
            </a:r>
            <a:endParaRPr kumimoji="1" lang="ja-JP" altLang="en-US" dirty="0">
              <a:latin typeface="Gill Sans MT" pitchFamily="34" charset="0"/>
            </a:endParaRPr>
          </a:p>
        </p:txBody>
      </p:sp>
      <p:sp>
        <p:nvSpPr>
          <p:cNvPr id="21" name="テキスト プレースホルダー 20"/>
          <p:cNvSpPr>
            <a:spLocks noGrp="1"/>
          </p:cNvSpPr>
          <p:nvPr>
            <p:ph type="body" sz="quarter" idx="20"/>
          </p:nvPr>
        </p:nvSpPr>
        <p:spPr/>
        <p:txBody>
          <a:bodyPr/>
          <a:lstStyle/>
          <a:p>
            <a:r>
              <a:rPr kumimoji="1" lang="en-US" altLang="ja-JP" dirty="0">
                <a:latin typeface="Gill Sans MT" pitchFamily="34" charset="0"/>
              </a:rPr>
              <a:t>W</a:t>
            </a:r>
            <a:endParaRPr kumimoji="1" lang="ja-JP" altLang="en-US" dirty="0">
              <a:latin typeface="Gill Sans MT" pitchFamily="34" charset="0"/>
            </a:endParaRPr>
          </a:p>
        </p:txBody>
      </p:sp>
      <p:sp>
        <p:nvSpPr>
          <p:cNvPr id="22" name="テキスト プレースホルダー 21"/>
          <p:cNvSpPr>
            <a:spLocks noGrp="1"/>
          </p:cNvSpPr>
          <p:nvPr>
            <p:ph type="body" sz="quarter" idx="21"/>
          </p:nvPr>
        </p:nvSpPr>
        <p:spPr/>
        <p:txBody>
          <a:bodyPr/>
          <a:lstStyle/>
          <a:p>
            <a:r>
              <a:rPr kumimoji="1" lang="en-US" altLang="ja-JP" dirty="0">
                <a:latin typeface="Gill Sans MT" pitchFamily="34" charset="0"/>
              </a:rPr>
              <a:t>O</a:t>
            </a:r>
            <a:endParaRPr kumimoji="1" lang="ja-JP" altLang="en-US" dirty="0">
              <a:latin typeface="Gill Sans MT" pitchFamily="34" charset="0"/>
            </a:endParaRPr>
          </a:p>
        </p:txBody>
      </p:sp>
      <p:sp>
        <p:nvSpPr>
          <p:cNvPr id="23" name="テキスト プレースホルダー 22"/>
          <p:cNvSpPr>
            <a:spLocks noGrp="1"/>
          </p:cNvSpPr>
          <p:nvPr>
            <p:ph type="body" sz="quarter" idx="22"/>
          </p:nvPr>
        </p:nvSpPr>
        <p:spPr/>
        <p:txBody>
          <a:bodyPr/>
          <a:lstStyle/>
          <a:p>
            <a:r>
              <a:rPr kumimoji="1" lang="en-US" altLang="ja-JP" dirty="0">
                <a:latin typeface="Gill Sans MT" pitchFamily="34" charset="0"/>
              </a:rPr>
              <a:t>T</a:t>
            </a:r>
            <a:endParaRPr kumimoji="1" lang="ja-JP" altLang="en-US" dirty="0">
              <a:latin typeface="Gill Sans MT" pitchFamily="34" charset="0"/>
            </a:endParaRPr>
          </a:p>
        </p:txBody>
      </p:sp>
      <p:sp>
        <p:nvSpPr>
          <p:cNvPr id="30" name="Titre 1">
            <a:extLst>
              <a:ext uri="{FF2B5EF4-FFF2-40B4-BE49-F238E27FC236}">
                <a16:creationId xmlns:a16="http://schemas.microsoft.com/office/drawing/2014/main" xmlns="" id="{2C6913A6-6AA2-41BC-A97F-19BE7CE29532}"/>
              </a:ext>
            </a:extLst>
          </p:cNvPr>
          <p:cNvSpPr txBox="1">
            <a:spLocks/>
          </p:cNvSpPr>
          <p:nvPr/>
        </p:nvSpPr>
        <p:spPr>
          <a:xfrm>
            <a:off x="502247" y="3838355"/>
            <a:ext cx="2312671" cy="990110"/>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fontScale="97500"/>
          </a:bodyPr>
          <a:lstStyle>
            <a:lvl1pPr algn="l" defTabSz="1632753" rtl="0" eaLnBrk="1" latinLnBrk="0" hangingPunct="1">
              <a:spcBef>
                <a:spcPct val="0"/>
              </a:spcBef>
              <a:buNone/>
              <a:defRPr sz="6000" kern="1200" spc="300" baseline="0">
                <a:solidFill>
                  <a:schemeClr val="accent1"/>
                </a:solidFill>
                <a:latin typeface="+mj-lt"/>
                <a:ea typeface="+mj-ea"/>
                <a:cs typeface="+mj-cs"/>
              </a:defRPr>
            </a:lvl1pPr>
          </a:lstStyle>
          <a:p>
            <a:pPr algn="ctr"/>
            <a:endParaRPr lang="fr-FR" sz="1400" dirty="0" smtClean="0">
              <a:solidFill>
                <a:schemeClr val="tx1"/>
              </a:solidFill>
            </a:endParaRPr>
          </a:p>
          <a:p>
            <a:pPr algn="ctr"/>
            <a:r>
              <a:rPr lang="fr-FR" sz="1600" dirty="0" smtClean="0">
                <a:solidFill>
                  <a:schemeClr val="tx1"/>
                </a:solidFill>
                <a:latin typeface="Gill Sans MT" pitchFamily="34" charset="0"/>
              </a:rPr>
              <a:t>SIPOC</a:t>
            </a:r>
            <a:endParaRPr lang="fr-FR" sz="1600" dirty="0">
              <a:solidFill>
                <a:schemeClr val="tx1"/>
              </a:solidFill>
              <a:latin typeface="Gill Sans MT" pitchFamily="34" charset="0"/>
            </a:endParaRPr>
          </a:p>
        </p:txBody>
      </p:sp>
      <p:sp>
        <p:nvSpPr>
          <p:cNvPr id="31" name="Titre 1">
            <a:extLst>
              <a:ext uri="{FF2B5EF4-FFF2-40B4-BE49-F238E27FC236}">
                <a16:creationId xmlns:a16="http://schemas.microsoft.com/office/drawing/2014/main" xmlns="" id="{126E97D1-1541-4473-B235-3D84D21F4015}"/>
              </a:ext>
            </a:extLst>
          </p:cNvPr>
          <p:cNvSpPr txBox="1">
            <a:spLocks/>
          </p:cNvSpPr>
          <p:nvPr/>
        </p:nvSpPr>
        <p:spPr bwMode="black">
          <a:xfrm>
            <a:off x="502246" y="5323520"/>
            <a:ext cx="2312672" cy="990110"/>
          </a:xfrm>
          <a:prstGeom prst="rect">
            <a:avLst/>
          </a:prstGeom>
          <a:solidFill>
            <a:schemeClr val="bg1">
              <a:lumMod val="85000"/>
            </a:schemeClr>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600" dirty="0">
                <a:latin typeface="Gill Sans MT" pitchFamily="34" charset="0"/>
              </a:rPr>
              <a:t>Classification</a:t>
            </a:r>
            <a:r>
              <a:rPr lang="fr-FR" sz="1400" dirty="0"/>
              <a:t> </a:t>
            </a:r>
          </a:p>
        </p:txBody>
      </p:sp>
      <p:sp>
        <p:nvSpPr>
          <p:cNvPr id="32" name="Titre 1">
            <a:extLst>
              <a:ext uri="{FF2B5EF4-FFF2-40B4-BE49-F238E27FC236}">
                <a16:creationId xmlns:a16="http://schemas.microsoft.com/office/drawing/2014/main" xmlns="" id="{6C7E29DE-E401-413E-9F01-722E6D9136DA}"/>
              </a:ext>
            </a:extLst>
          </p:cNvPr>
          <p:cNvSpPr txBox="1">
            <a:spLocks/>
          </p:cNvSpPr>
          <p:nvPr/>
        </p:nvSpPr>
        <p:spPr bwMode="black">
          <a:xfrm>
            <a:off x="482502" y="8068825"/>
            <a:ext cx="2312672" cy="990110"/>
          </a:xfrm>
          <a:prstGeom prst="rect">
            <a:avLst/>
          </a:prstGeom>
          <a:solidFill>
            <a:schemeClr val="accent1"/>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600" dirty="0" smtClean="0">
                <a:latin typeface="Gill Sans MT" pitchFamily="34" charset="0"/>
              </a:rPr>
              <a:t>Matrice SWOT</a:t>
            </a:r>
            <a:endParaRPr lang="fr-FR" sz="1600" dirty="0">
              <a:latin typeface="Gill Sans MT" pitchFamily="34" charset="0"/>
            </a:endParaRPr>
          </a:p>
        </p:txBody>
      </p:sp>
      <p:sp>
        <p:nvSpPr>
          <p:cNvPr id="33" name="Titre 1">
            <a:extLst>
              <a:ext uri="{FF2B5EF4-FFF2-40B4-BE49-F238E27FC236}">
                <a16:creationId xmlns:a16="http://schemas.microsoft.com/office/drawing/2014/main" xmlns="" id="{4ECBAB8F-01D8-4D42-8C15-9542764D08F4}"/>
              </a:ext>
            </a:extLst>
          </p:cNvPr>
          <p:cNvSpPr txBox="1">
            <a:spLocks/>
          </p:cNvSpPr>
          <p:nvPr/>
        </p:nvSpPr>
        <p:spPr bwMode="black">
          <a:xfrm>
            <a:off x="502246" y="6718675"/>
            <a:ext cx="2312672" cy="990110"/>
          </a:xfrm>
          <a:prstGeom prst="rect">
            <a:avLst/>
          </a:prstGeom>
          <a:solidFill>
            <a:schemeClr val="bg1">
              <a:lumMod val="85000"/>
            </a:schemeClr>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600" dirty="0" smtClean="0">
                <a:latin typeface="Gill Sans MT" pitchFamily="34" charset="0"/>
              </a:rPr>
              <a:t>Questionnaire QQOQCP</a:t>
            </a:r>
            <a:endParaRPr lang="fr-FR" sz="1600" dirty="0">
              <a:latin typeface="Gill Sans MT" pitchFamily="34" charset="0"/>
            </a:endParaRPr>
          </a:p>
        </p:txBody>
      </p:sp>
      <p:graphicFrame>
        <p:nvGraphicFramePr>
          <p:cNvPr id="34" name="Espace réservé du contenu 3">
            <a:extLst>
              <a:ext uri="{FF2B5EF4-FFF2-40B4-BE49-F238E27FC236}">
                <a16:creationId xmlns:a16="http://schemas.microsoft.com/office/drawing/2014/main" xmlns="" id="{4AB81C86-3BEF-4857-81C1-8D766E18C8F5}"/>
              </a:ext>
            </a:extLst>
          </p:cNvPr>
          <p:cNvGraphicFramePr>
            <a:graphicFrameLocks/>
          </p:cNvGraphicFramePr>
          <p:nvPr>
            <p:extLst>
              <p:ext uri="{D42A27DB-BD31-4B8C-83A1-F6EECF244321}">
                <p14:modId xmlns:p14="http://schemas.microsoft.com/office/powerpoint/2010/main" val="1708401537"/>
              </p:ext>
            </p:extLst>
          </p:nvPr>
        </p:nvGraphicFramePr>
        <p:xfrm>
          <a:off x="4462686" y="372970"/>
          <a:ext cx="10036115" cy="10191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5" name="Titre 1">
            <a:extLst>
              <a:ext uri="{FF2B5EF4-FFF2-40B4-BE49-F238E27FC236}">
                <a16:creationId xmlns:a16="http://schemas.microsoft.com/office/drawing/2014/main" xmlns="" id="{126E97D1-1541-4473-B235-3D84D21F4015}"/>
              </a:ext>
            </a:extLst>
          </p:cNvPr>
          <p:cNvSpPr txBox="1">
            <a:spLocks/>
          </p:cNvSpPr>
          <p:nvPr/>
        </p:nvSpPr>
        <p:spPr bwMode="black">
          <a:xfrm>
            <a:off x="502247" y="2488205"/>
            <a:ext cx="2312672" cy="990110"/>
          </a:xfrm>
          <a:prstGeom prst="rect">
            <a:avLst/>
          </a:prstGeom>
          <a:solidFill>
            <a:schemeClr val="bg1">
              <a:lumMod val="85000"/>
            </a:schemeClr>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600" dirty="0" smtClean="0">
                <a:latin typeface="Gill Sans MT" pitchFamily="34" charset="0"/>
              </a:rPr>
              <a:t>Processus ACHAT </a:t>
            </a:r>
            <a:r>
              <a:rPr lang="fr-FR" sz="1400" dirty="0" smtClean="0"/>
              <a:t> </a:t>
            </a:r>
            <a:endParaRPr lang="fr-FR" sz="1400" dirty="0"/>
          </a:p>
        </p:txBody>
      </p:sp>
      <p:pic>
        <p:nvPicPr>
          <p:cNvPr id="36" name="図プレースホルダー 7"/>
          <p:cNvPicPr>
            <a:picLocks noChangeAspect="1"/>
          </p:cNvPicPr>
          <p:nvPr/>
        </p:nvPicPr>
        <p:blipFill>
          <a:blip r:embed="rId7" cstate="print">
            <a:extLst>
              <a:ext uri="{28A0092B-C50C-407E-A947-70E740481C1C}">
                <a14:useLocalDpi xmlns:a14="http://schemas.microsoft.com/office/drawing/2010/main" val="0"/>
              </a:ext>
            </a:extLst>
          </a:blip>
          <a:srcRect t="65" b="65"/>
          <a:stretch>
            <a:fillRect/>
          </a:stretch>
        </p:blipFill>
        <p:spPr>
          <a:xfrm>
            <a:off x="3157541" y="1876771"/>
            <a:ext cx="1222868" cy="1222868"/>
          </a:xfrm>
          <a:prstGeom prst="rect">
            <a:avLst/>
          </a:prstGeom>
        </p:spPr>
      </p:pic>
      <p:pic>
        <p:nvPicPr>
          <p:cNvPr id="37" name="図プレースホルダー 8"/>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a:xfrm>
            <a:off x="15875432" y="1903140"/>
            <a:ext cx="1222868" cy="1222868"/>
          </a:xfrm>
          <a:prstGeom prst="rect">
            <a:avLst/>
          </a:prstGeom>
          <a:ln>
            <a:noFill/>
          </a:ln>
        </p:spPr>
      </p:pic>
      <p:pic>
        <p:nvPicPr>
          <p:cNvPr id="38" name="図プレースホルダー 10"/>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a:xfrm>
            <a:off x="3157541" y="8447501"/>
            <a:ext cx="1222868" cy="1222868"/>
          </a:xfrm>
          <a:prstGeom prst="rect">
            <a:avLst/>
          </a:prstGeom>
        </p:spPr>
      </p:pic>
      <p:pic>
        <p:nvPicPr>
          <p:cNvPr id="39" name="図プレースホルダー 13"/>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a:xfrm>
            <a:off x="15875432" y="8166358"/>
            <a:ext cx="1222868" cy="1222868"/>
          </a:xfrm>
          <a:prstGeom prst="rect">
            <a:avLst/>
          </a:prstGeom>
        </p:spPr>
      </p:pic>
    </p:spTree>
    <p:extLst>
      <p:ext uri="{BB962C8B-B14F-4D97-AF65-F5344CB8AC3E}">
        <p14:creationId xmlns:p14="http://schemas.microsoft.com/office/powerpoint/2010/main" val="488470249"/>
      </p:ext>
    </p:extLst>
  </p:cSld>
  <p:clrMapOvr>
    <a:masterClrMapping/>
  </p:clrMapOvr>
  <mc:AlternateContent xmlns:mc="http://schemas.openxmlformats.org/markup-compatibility/2006" xmlns:p14="http://schemas.microsoft.com/office/powerpoint/2010/main">
    <mc:Choice Requires="p14">
      <p:transition spd="slow" p14:dur="800" advTm="8051">
        <p14:flythrough/>
      </p:transition>
    </mc:Choice>
    <mc:Fallback xmlns="">
      <p:transition spd="slow" advTm="8051">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
            <a:extLst>
              <a:ext uri="{FF2B5EF4-FFF2-40B4-BE49-F238E27FC236}">
                <a16:creationId xmlns:a16="http://schemas.microsoft.com/office/drawing/2014/main" xmlns="" id="{2C6913A6-6AA2-41BC-A97F-19BE7CE29532}"/>
              </a:ext>
            </a:extLst>
          </p:cNvPr>
          <p:cNvSpPr txBox="1">
            <a:spLocks/>
          </p:cNvSpPr>
          <p:nvPr/>
        </p:nvSpPr>
        <p:spPr>
          <a:xfrm>
            <a:off x="502247" y="3838355"/>
            <a:ext cx="2312671" cy="990110"/>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fontScale="97500"/>
          </a:bodyPr>
          <a:lstStyle>
            <a:lvl1pPr algn="l" defTabSz="1632753" rtl="0" eaLnBrk="1" latinLnBrk="0" hangingPunct="1">
              <a:spcBef>
                <a:spcPct val="0"/>
              </a:spcBef>
              <a:buNone/>
              <a:defRPr sz="6000" kern="1200" spc="300" baseline="0">
                <a:solidFill>
                  <a:schemeClr val="accent1"/>
                </a:solidFill>
                <a:latin typeface="+mj-lt"/>
                <a:ea typeface="+mj-ea"/>
                <a:cs typeface="+mj-cs"/>
              </a:defRPr>
            </a:lvl1pPr>
          </a:lstStyle>
          <a:p>
            <a:pPr algn="ctr"/>
            <a:endParaRPr lang="fr-FR" sz="1400" dirty="0" smtClean="0">
              <a:solidFill>
                <a:schemeClr val="tx1"/>
              </a:solidFill>
            </a:endParaRPr>
          </a:p>
          <a:p>
            <a:pPr algn="ctr"/>
            <a:r>
              <a:rPr lang="fr-FR" sz="1600" dirty="0" smtClean="0">
                <a:solidFill>
                  <a:schemeClr val="tx1"/>
                </a:solidFill>
                <a:latin typeface="Gill Sans MT" pitchFamily="34" charset="0"/>
              </a:rPr>
              <a:t>DEPENSES </a:t>
            </a:r>
          </a:p>
          <a:p>
            <a:pPr algn="ctr"/>
            <a:r>
              <a:rPr lang="fr-FR" sz="1600" dirty="0" smtClean="0">
                <a:solidFill>
                  <a:schemeClr val="tx1"/>
                </a:solidFill>
                <a:latin typeface="Gill Sans MT" pitchFamily="34" charset="0"/>
              </a:rPr>
              <a:t>FAMILE PDR</a:t>
            </a:r>
            <a:endParaRPr lang="fr-FR" sz="1600" dirty="0">
              <a:solidFill>
                <a:schemeClr val="tx1"/>
              </a:solidFill>
              <a:latin typeface="Gill Sans MT" pitchFamily="34" charset="0"/>
            </a:endParaRPr>
          </a:p>
        </p:txBody>
      </p:sp>
      <p:sp>
        <p:nvSpPr>
          <p:cNvPr id="20" name="Titre 1">
            <a:extLst>
              <a:ext uri="{FF2B5EF4-FFF2-40B4-BE49-F238E27FC236}">
                <a16:creationId xmlns:a16="http://schemas.microsoft.com/office/drawing/2014/main" xmlns="" id="{126E97D1-1541-4473-B235-3D84D21F4015}"/>
              </a:ext>
            </a:extLst>
          </p:cNvPr>
          <p:cNvSpPr txBox="1">
            <a:spLocks/>
          </p:cNvSpPr>
          <p:nvPr/>
        </p:nvSpPr>
        <p:spPr bwMode="black">
          <a:xfrm>
            <a:off x="502247" y="2488205"/>
            <a:ext cx="2312672" cy="990110"/>
          </a:xfrm>
          <a:prstGeom prst="rect">
            <a:avLst/>
          </a:prstGeom>
          <a:solidFill>
            <a:schemeClr val="accent1"/>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lnSpcReduction="1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600" dirty="0" smtClean="0">
                <a:latin typeface="Gill Sans MT" pitchFamily="34" charset="0"/>
              </a:rPr>
              <a:t>Classification sous-classe technique</a:t>
            </a:r>
            <a:endParaRPr lang="fr-FR" sz="1400" dirty="0"/>
          </a:p>
        </p:txBody>
      </p:sp>
      <p:graphicFrame>
        <p:nvGraphicFramePr>
          <p:cNvPr id="16" name="Espace réservé du contenu 3">
            <a:extLst>
              <a:ext uri="{FF2B5EF4-FFF2-40B4-BE49-F238E27FC236}">
                <a16:creationId xmlns:a16="http://schemas.microsoft.com/office/drawing/2014/main" xmlns="" id="{4AB81C86-3BEF-4857-81C1-8D766E18C8F5}"/>
              </a:ext>
            </a:extLst>
          </p:cNvPr>
          <p:cNvGraphicFramePr>
            <a:graphicFrameLocks/>
          </p:cNvGraphicFramePr>
          <p:nvPr>
            <p:extLst>
              <p:ext uri="{D42A27DB-BD31-4B8C-83A1-F6EECF244321}">
                <p14:modId xmlns:p14="http://schemas.microsoft.com/office/powerpoint/2010/main" val="1663543549"/>
              </p:ext>
            </p:extLst>
          </p:nvPr>
        </p:nvGraphicFramePr>
        <p:xfrm>
          <a:off x="4102646" y="388911"/>
          <a:ext cx="10396155" cy="10191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4" name="Graphique 23"/>
          <p:cNvGraphicFramePr/>
          <p:nvPr>
            <p:extLst>
              <p:ext uri="{D42A27DB-BD31-4B8C-83A1-F6EECF244321}">
                <p14:modId xmlns:p14="http://schemas.microsoft.com/office/powerpoint/2010/main" val="4189381872"/>
              </p:ext>
            </p:extLst>
          </p:nvPr>
        </p:nvGraphicFramePr>
        <p:xfrm>
          <a:off x="10088312" y="2083160"/>
          <a:ext cx="8198101" cy="6418380"/>
        </p:xfrm>
        <a:graphic>
          <a:graphicData uri="http://schemas.openxmlformats.org/drawingml/2006/chart">
            <c:chart xmlns:c="http://schemas.openxmlformats.org/drawingml/2006/chart" xmlns:r="http://schemas.openxmlformats.org/officeDocument/2006/relationships" r:id="rId7"/>
          </a:graphicData>
        </a:graphic>
      </p:graphicFrame>
      <p:pic>
        <p:nvPicPr>
          <p:cNvPr id="6145" name="Picture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32516" y="2173171"/>
            <a:ext cx="7277765" cy="6390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2084901"/>
      </p:ext>
    </p:extLst>
  </p:cSld>
  <p:clrMapOvr>
    <a:masterClrMapping/>
  </p:clrMapOvr>
  <p:transition spd="slow" advTm="2686">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
            <a:extLst>
              <a:ext uri="{FF2B5EF4-FFF2-40B4-BE49-F238E27FC236}">
                <a16:creationId xmlns:a16="http://schemas.microsoft.com/office/drawing/2014/main" xmlns="" id="{2C6913A6-6AA2-41BC-A97F-19BE7CE29532}"/>
              </a:ext>
            </a:extLst>
          </p:cNvPr>
          <p:cNvSpPr txBox="1">
            <a:spLocks/>
          </p:cNvSpPr>
          <p:nvPr/>
        </p:nvSpPr>
        <p:spPr>
          <a:xfrm>
            <a:off x="502247" y="3838355"/>
            <a:ext cx="2312671" cy="990110"/>
          </a:xfrm>
          <a:prstGeom prst="rect">
            <a:avLst/>
          </a:prstGeom>
          <a:solidFill>
            <a:schemeClr val="accent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fontScale="97500"/>
          </a:bodyPr>
          <a:lstStyle>
            <a:lvl1pPr algn="l" defTabSz="1632753" rtl="0" eaLnBrk="1" latinLnBrk="0" hangingPunct="1">
              <a:spcBef>
                <a:spcPct val="0"/>
              </a:spcBef>
              <a:buNone/>
              <a:defRPr sz="6000" kern="1200" spc="300" baseline="0">
                <a:solidFill>
                  <a:schemeClr val="accent1"/>
                </a:solidFill>
                <a:latin typeface="+mj-lt"/>
                <a:ea typeface="+mj-ea"/>
                <a:cs typeface="+mj-cs"/>
              </a:defRPr>
            </a:lvl1pPr>
          </a:lstStyle>
          <a:p>
            <a:pPr algn="ctr"/>
            <a:endParaRPr lang="fr-FR" sz="1400" dirty="0" smtClean="0">
              <a:solidFill>
                <a:schemeClr val="tx1"/>
              </a:solidFill>
            </a:endParaRPr>
          </a:p>
          <a:p>
            <a:pPr algn="ctr"/>
            <a:r>
              <a:rPr lang="fr-FR" sz="1600" dirty="0" smtClean="0">
                <a:solidFill>
                  <a:schemeClr val="tx1"/>
                </a:solidFill>
                <a:latin typeface="Gill Sans MT" pitchFamily="34" charset="0"/>
              </a:rPr>
              <a:t>DEPENSES </a:t>
            </a:r>
          </a:p>
          <a:p>
            <a:pPr algn="ctr"/>
            <a:r>
              <a:rPr lang="fr-FR" sz="1600" dirty="0" smtClean="0">
                <a:solidFill>
                  <a:schemeClr val="tx1"/>
                </a:solidFill>
                <a:latin typeface="Gill Sans MT" pitchFamily="34" charset="0"/>
              </a:rPr>
              <a:t>FAMILE PDR</a:t>
            </a:r>
            <a:endParaRPr lang="fr-FR" sz="1600" dirty="0">
              <a:solidFill>
                <a:schemeClr val="tx1"/>
              </a:solidFill>
              <a:latin typeface="Gill Sans MT" pitchFamily="34" charset="0"/>
            </a:endParaRPr>
          </a:p>
        </p:txBody>
      </p:sp>
      <p:sp>
        <p:nvSpPr>
          <p:cNvPr id="20" name="Titre 1">
            <a:extLst>
              <a:ext uri="{FF2B5EF4-FFF2-40B4-BE49-F238E27FC236}">
                <a16:creationId xmlns:a16="http://schemas.microsoft.com/office/drawing/2014/main" xmlns="" id="{126E97D1-1541-4473-B235-3D84D21F4015}"/>
              </a:ext>
            </a:extLst>
          </p:cNvPr>
          <p:cNvSpPr txBox="1">
            <a:spLocks/>
          </p:cNvSpPr>
          <p:nvPr/>
        </p:nvSpPr>
        <p:spPr bwMode="black">
          <a:xfrm>
            <a:off x="502247" y="2488205"/>
            <a:ext cx="2312672" cy="990110"/>
          </a:xfrm>
          <a:prstGeom prst="rect">
            <a:avLst/>
          </a:prstGeom>
          <a:solidFill>
            <a:schemeClr val="bg1">
              <a:lumMod val="85000"/>
            </a:schemeClr>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lnSpcReduction="1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600" dirty="0" smtClean="0">
                <a:latin typeface="Gill Sans MT" pitchFamily="34" charset="0"/>
              </a:rPr>
              <a:t>Classification sous-classe technique</a:t>
            </a:r>
            <a:endParaRPr lang="fr-FR" sz="1400" dirty="0"/>
          </a:p>
        </p:txBody>
      </p:sp>
      <p:graphicFrame>
        <p:nvGraphicFramePr>
          <p:cNvPr id="16" name="Espace réservé du contenu 3">
            <a:extLst>
              <a:ext uri="{FF2B5EF4-FFF2-40B4-BE49-F238E27FC236}">
                <a16:creationId xmlns:a16="http://schemas.microsoft.com/office/drawing/2014/main" xmlns="" id="{4AB81C86-3BEF-4857-81C1-8D766E18C8F5}"/>
              </a:ext>
            </a:extLst>
          </p:cNvPr>
          <p:cNvGraphicFramePr>
            <a:graphicFrameLocks/>
          </p:cNvGraphicFramePr>
          <p:nvPr>
            <p:extLst>
              <p:ext uri="{D42A27DB-BD31-4B8C-83A1-F6EECF244321}">
                <p14:modId xmlns:p14="http://schemas.microsoft.com/office/powerpoint/2010/main" val="675842028"/>
              </p:ext>
            </p:extLst>
          </p:nvPr>
        </p:nvGraphicFramePr>
        <p:xfrm>
          <a:off x="4102646" y="388911"/>
          <a:ext cx="10396155" cy="10191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289" name="Picture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82566" y="2803240"/>
            <a:ext cx="14311590" cy="4005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Ellipse 12">
            <a:extLst>
              <a:ext uri="{FF2B5EF4-FFF2-40B4-BE49-F238E27FC236}">
                <a16:creationId xmlns:a16="http://schemas.microsoft.com/office/drawing/2014/main" xmlns="" id="{F0B2AAB2-408E-4869-A334-79B9E55DB9C9}"/>
              </a:ext>
            </a:extLst>
          </p:cNvPr>
          <p:cNvSpPr/>
          <p:nvPr/>
        </p:nvSpPr>
        <p:spPr>
          <a:xfrm>
            <a:off x="11168431" y="3478315"/>
            <a:ext cx="1724045" cy="3060340"/>
          </a:xfrm>
          <a:prstGeom prst="ellipse">
            <a:avLst/>
          </a:prstGeom>
          <a:noFill/>
          <a:ln w="3810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a:extLst>
              <a:ext uri="{FF2B5EF4-FFF2-40B4-BE49-F238E27FC236}">
                <a16:creationId xmlns:a16="http://schemas.microsoft.com/office/drawing/2014/main" xmlns="" id="{F0B2AAB2-408E-4869-A334-79B9E55DB9C9}"/>
              </a:ext>
            </a:extLst>
          </p:cNvPr>
          <p:cNvSpPr/>
          <p:nvPr/>
        </p:nvSpPr>
        <p:spPr>
          <a:xfrm>
            <a:off x="13643706" y="2983260"/>
            <a:ext cx="1890210" cy="4140460"/>
          </a:xfrm>
          <a:prstGeom prst="ellipse">
            <a:avLst/>
          </a:prstGeom>
          <a:noFill/>
          <a:ln w="38100">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328964362"/>
      </p:ext>
    </p:extLst>
  </p:cSld>
  <p:clrMapOvr>
    <a:masterClrMapping/>
  </p:clrMapOvr>
  <p:transition spd="slow" advTm="2686">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テキスト プレースホルダー 17"/>
          <p:cNvSpPr>
            <a:spLocks noGrp="1"/>
          </p:cNvSpPr>
          <p:nvPr>
            <p:ph type="body" sz="quarter" idx="12"/>
          </p:nvPr>
        </p:nvSpPr>
        <p:spPr/>
        <p:txBody>
          <a:bodyPr>
            <a:normAutofit/>
          </a:bodyPr>
          <a:lstStyle/>
          <a:p>
            <a:r>
              <a:rPr lang="en-US" altLang="ja-JP" sz="2400" dirty="0" err="1" smtClean="0">
                <a:latin typeface="Gill Sans MT" pitchFamily="34" charset="0"/>
              </a:rPr>
              <a:t>Recouvrement</a:t>
            </a:r>
            <a:endParaRPr kumimoji="1" lang="ja-JP" altLang="en-US" sz="2400" dirty="0">
              <a:latin typeface="Gill Sans MT" pitchFamily="34" charset="0"/>
            </a:endParaRPr>
          </a:p>
        </p:txBody>
      </p:sp>
      <p:sp>
        <p:nvSpPr>
          <p:cNvPr id="19" name="テキスト プレースホルダー 18"/>
          <p:cNvSpPr>
            <a:spLocks noGrp="1"/>
          </p:cNvSpPr>
          <p:nvPr>
            <p:ph type="body" sz="quarter" idx="13"/>
          </p:nvPr>
        </p:nvSpPr>
        <p:spPr/>
        <p:txBody>
          <a:bodyPr>
            <a:normAutofit/>
          </a:bodyPr>
          <a:lstStyle/>
          <a:p>
            <a:r>
              <a:rPr kumimoji="1" lang="en-US" altLang="ja-JP" sz="2400" dirty="0" err="1" smtClean="0">
                <a:latin typeface="Gill Sans MT" pitchFamily="34" charset="0"/>
              </a:rPr>
              <a:t>Mauvaise</a:t>
            </a:r>
            <a:r>
              <a:rPr kumimoji="1" lang="en-US" altLang="ja-JP" sz="2400" dirty="0" smtClean="0">
                <a:latin typeface="Gill Sans MT" pitchFamily="34" charset="0"/>
              </a:rPr>
              <a:t> communication en interne</a:t>
            </a:r>
            <a:endParaRPr kumimoji="1" lang="ja-JP" altLang="en-US" sz="2400" dirty="0">
              <a:latin typeface="Gill Sans MT" pitchFamily="34" charset="0"/>
            </a:endParaRPr>
          </a:p>
        </p:txBody>
      </p:sp>
      <p:sp>
        <p:nvSpPr>
          <p:cNvPr id="20" name="テキスト プレースホルダー 19"/>
          <p:cNvSpPr>
            <a:spLocks noGrp="1"/>
          </p:cNvSpPr>
          <p:nvPr>
            <p:ph type="body" sz="quarter" idx="14"/>
          </p:nvPr>
        </p:nvSpPr>
        <p:spPr/>
        <p:txBody>
          <a:bodyPr>
            <a:normAutofit/>
          </a:bodyPr>
          <a:lstStyle/>
          <a:p>
            <a:r>
              <a:rPr kumimoji="1" lang="en-US" altLang="ja-JP" sz="2400" dirty="0" err="1" smtClean="0">
                <a:latin typeface="Gill Sans MT" pitchFamily="34" charset="0"/>
              </a:rPr>
              <a:t>Commandes</a:t>
            </a:r>
            <a:r>
              <a:rPr kumimoji="1" lang="en-US" altLang="ja-JP" sz="2400" dirty="0" smtClean="0">
                <a:latin typeface="Gill Sans MT" pitchFamily="34" charset="0"/>
              </a:rPr>
              <a:t> en </a:t>
            </a:r>
            <a:r>
              <a:rPr kumimoji="1" lang="en-US" altLang="ja-JP" sz="2400" dirty="0" err="1" smtClean="0">
                <a:latin typeface="Gill Sans MT" pitchFamily="34" charset="0"/>
              </a:rPr>
              <a:t>urgence</a:t>
            </a:r>
            <a:endParaRPr kumimoji="1" lang="ja-JP" altLang="en-US" sz="2400" dirty="0">
              <a:latin typeface="Gill Sans MT" pitchFamily="34" charset="0"/>
            </a:endParaRPr>
          </a:p>
        </p:txBody>
      </p:sp>
      <p:sp>
        <p:nvSpPr>
          <p:cNvPr id="21" name="テキスト プレースホルダー 20"/>
          <p:cNvSpPr>
            <a:spLocks noGrp="1"/>
          </p:cNvSpPr>
          <p:nvPr>
            <p:ph type="body" sz="quarter" idx="15"/>
          </p:nvPr>
        </p:nvSpPr>
        <p:spPr/>
        <p:txBody>
          <a:bodyPr>
            <a:normAutofit/>
          </a:bodyPr>
          <a:lstStyle/>
          <a:p>
            <a:r>
              <a:rPr kumimoji="1" lang="en-US" altLang="ja-JP" sz="2400" dirty="0" smtClean="0">
                <a:latin typeface="Gill Sans MT" pitchFamily="34" charset="0"/>
              </a:rPr>
              <a:t>Retard de </a:t>
            </a:r>
            <a:r>
              <a:rPr kumimoji="1" lang="en-US" altLang="ja-JP" sz="2400" dirty="0" err="1" smtClean="0">
                <a:latin typeface="Gill Sans MT" pitchFamily="34" charset="0"/>
              </a:rPr>
              <a:t>livraisons</a:t>
            </a:r>
            <a:endParaRPr kumimoji="1" lang="ja-JP" altLang="en-US" sz="2400" dirty="0">
              <a:latin typeface="Gill Sans MT" pitchFamily="34" charset="0"/>
            </a:endParaRPr>
          </a:p>
        </p:txBody>
      </p:sp>
      <p:sp>
        <p:nvSpPr>
          <p:cNvPr id="22" name="テキスト プレースホルダー 21"/>
          <p:cNvSpPr>
            <a:spLocks noGrp="1"/>
          </p:cNvSpPr>
          <p:nvPr>
            <p:ph type="body" sz="quarter" idx="16"/>
          </p:nvPr>
        </p:nvSpPr>
        <p:spPr/>
        <p:txBody>
          <a:bodyPr>
            <a:normAutofit/>
          </a:bodyPr>
          <a:lstStyle/>
          <a:p>
            <a:r>
              <a:rPr kumimoji="1" lang="en-US" altLang="ja-JP" sz="2400" dirty="0" smtClean="0">
                <a:latin typeface="Gill Sans MT" pitchFamily="34" charset="0"/>
              </a:rPr>
              <a:t>Non-</a:t>
            </a:r>
            <a:r>
              <a:rPr kumimoji="1" lang="en-US" altLang="ja-JP" sz="2400" dirty="0" err="1" smtClean="0">
                <a:latin typeface="Gill Sans MT" pitchFamily="34" charset="0"/>
              </a:rPr>
              <a:t>conformité</a:t>
            </a:r>
            <a:r>
              <a:rPr kumimoji="1" lang="en-US" altLang="ja-JP" sz="2400" dirty="0" smtClean="0">
                <a:latin typeface="Gill Sans MT" pitchFamily="34" charset="0"/>
              </a:rPr>
              <a:t> des </a:t>
            </a:r>
            <a:r>
              <a:rPr kumimoji="1" lang="en-US" altLang="ja-JP" sz="2400" dirty="0" err="1" smtClean="0">
                <a:latin typeface="Gill Sans MT" pitchFamily="34" charset="0"/>
              </a:rPr>
              <a:t>livraisons</a:t>
            </a:r>
            <a:endParaRPr kumimoji="1" lang="ja-JP" altLang="en-US" sz="2400" dirty="0">
              <a:latin typeface="Gill Sans MT" pitchFamily="34" charset="0"/>
            </a:endParaRPr>
          </a:p>
        </p:txBody>
      </p:sp>
      <p:sp>
        <p:nvSpPr>
          <p:cNvPr id="23" name="テキスト プレースホルダー 22"/>
          <p:cNvSpPr>
            <a:spLocks noGrp="1"/>
          </p:cNvSpPr>
          <p:nvPr>
            <p:ph type="body" sz="quarter" idx="24"/>
          </p:nvPr>
        </p:nvSpPr>
        <p:spPr>
          <a:xfrm>
            <a:off x="4057641" y="4018375"/>
            <a:ext cx="3195355" cy="2160240"/>
          </a:xfrm>
        </p:spPr>
        <p:txBody>
          <a:bodyPr/>
          <a:lstStyle/>
          <a:p>
            <a:r>
              <a:rPr kumimoji="1" lang="en-US" altLang="ja-JP" dirty="0" smtClean="0">
                <a:latin typeface="Gill Sans MT" pitchFamily="34" charset="0"/>
              </a:rPr>
              <a:t>Causes</a:t>
            </a:r>
            <a:endParaRPr kumimoji="1" lang="en-US" altLang="ja-JP" dirty="0">
              <a:latin typeface="Gill Sans MT" pitchFamily="34" charset="0"/>
            </a:endParaRPr>
          </a:p>
        </p:txBody>
      </p:sp>
      <p:graphicFrame>
        <p:nvGraphicFramePr>
          <p:cNvPr id="27" name="Espace réservé du contenu 3">
            <a:extLst>
              <a:ext uri="{FF2B5EF4-FFF2-40B4-BE49-F238E27FC236}">
                <a16:creationId xmlns:a16="http://schemas.microsoft.com/office/drawing/2014/main" xmlns="" id="{4AB81C86-3BEF-4857-81C1-8D766E18C8F5}"/>
              </a:ext>
            </a:extLst>
          </p:cNvPr>
          <p:cNvGraphicFramePr>
            <a:graphicFrameLocks/>
          </p:cNvGraphicFramePr>
          <p:nvPr>
            <p:extLst>
              <p:ext uri="{D42A27DB-BD31-4B8C-83A1-F6EECF244321}">
                <p14:modId xmlns:p14="http://schemas.microsoft.com/office/powerpoint/2010/main" val="2255520116"/>
              </p:ext>
            </p:extLst>
          </p:nvPr>
        </p:nvGraphicFramePr>
        <p:xfrm>
          <a:off x="3877621" y="298901"/>
          <a:ext cx="10441159" cy="10191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Titre 1">
            <a:extLst>
              <a:ext uri="{FF2B5EF4-FFF2-40B4-BE49-F238E27FC236}">
                <a16:creationId xmlns:a16="http://schemas.microsoft.com/office/drawing/2014/main" xmlns="" id="{2C6913A6-6AA2-41BC-A97F-19BE7CE29532}"/>
              </a:ext>
            </a:extLst>
          </p:cNvPr>
          <p:cNvSpPr txBox="1">
            <a:spLocks/>
          </p:cNvSpPr>
          <p:nvPr/>
        </p:nvSpPr>
        <p:spPr>
          <a:xfrm>
            <a:off x="502247" y="3208285"/>
            <a:ext cx="2312671" cy="990110"/>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fontScale="97500"/>
          </a:bodyPr>
          <a:lstStyle>
            <a:lvl1pPr algn="l" defTabSz="1632753" rtl="0" eaLnBrk="1" latinLnBrk="0" hangingPunct="1">
              <a:spcBef>
                <a:spcPct val="0"/>
              </a:spcBef>
              <a:buNone/>
              <a:defRPr sz="6000" kern="1200" spc="300" baseline="0">
                <a:solidFill>
                  <a:schemeClr val="accent1"/>
                </a:solidFill>
                <a:latin typeface="+mj-lt"/>
                <a:ea typeface="+mj-ea"/>
                <a:cs typeface="+mj-cs"/>
              </a:defRPr>
            </a:lvl1pPr>
          </a:lstStyle>
          <a:p>
            <a:pPr algn="ctr"/>
            <a:endParaRPr lang="fr-FR" sz="1600" dirty="0" smtClean="0">
              <a:solidFill>
                <a:schemeClr val="tx1"/>
              </a:solidFill>
              <a:latin typeface="Gill Sans MT" pitchFamily="34" charset="0"/>
            </a:endParaRPr>
          </a:p>
          <a:p>
            <a:pPr algn="ctr"/>
            <a:r>
              <a:rPr lang="fr-FR" sz="1600" dirty="0" smtClean="0">
                <a:solidFill>
                  <a:schemeClr val="tx1"/>
                </a:solidFill>
                <a:latin typeface="Gill Sans MT" pitchFamily="34" charset="0"/>
              </a:rPr>
              <a:t>ANALYSE 20/80</a:t>
            </a:r>
            <a:endParaRPr lang="fr-FR" sz="1400" dirty="0" smtClean="0">
              <a:solidFill>
                <a:schemeClr val="tx1"/>
              </a:solidFill>
            </a:endParaRPr>
          </a:p>
        </p:txBody>
      </p:sp>
      <p:sp>
        <p:nvSpPr>
          <p:cNvPr id="28" name="Titre 1">
            <a:extLst>
              <a:ext uri="{FF2B5EF4-FFF2-40B4-BE49-F238E27FC236}">
                <a16:creationId xmlns:a16="http://schemas.microsoft.com/office/drawing/2014/main" xmlns="" id="{126E97D1-1541-4473-B235-3D84D21F4015}"/>
              </a:ext>
            </a:extLst>
          </p:cNvPr>
          <p:cNvSpPr txBox="1">
            <a:spLocks/>
          </p:cNvSpPr>
          <p:nvPr/>
        </p:nvSpPr>
        <p:spPr bwMode="black">
          <a:xfrm>
            <a:off x="502246" y="4603440"/>
            <a:ext cx="2312672" cy="990110"/>
          </a:xfrm>
          <a:prstGeom prst="rect">
            <a:avLst/>
          </a:prstGeom>
          <a:solidFill>
            <a:schemeClr val="bg1">
              <a:lumMod val="85000"/>
            </a:schemeClr>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400" dirty="0" smtClean="0"/>
              <a:t> 5 POURQUOI</a:t>
            </a:r>
            <a:endParaRPr lang="fr-FR" sz="1400" dirty="0"/>
          </a:p>
        </p:txBody>
      </p:sp>
      <p:sp>
        <p:nvSpPr>
          <p:cNvPr id="29" name="Titre 1">
            <a:extLst>
              <a:ext uri="{FF2B5EF4-FFF2-40B4-BE49-F238E27FC236}">
                <a16:creationId xmlns:a16="http://schemas.microsoft.com/office/drawing/2014/main" xmlns="" id="{6C7E29DE-E401-413E-9F01-722E6D9136DA}"/>
              </a:ext>
            </a:extLst>
          </p:cNvPr>
          <p:cNvSpPr txBox="1">
            <a:spLocks/>
          </p:cNvSpPr>
          <p:nvPr/>
        </p:nvSpPr>
        <p:spPr bwMode="black">
          <a:xfrm>
            <a:off x="482502" y="8743900"/>
            <a:ext cx="2312672" cy="990110"/>
          </a:xfrm>
          <a:prstGeom prst="rect">
            <a:avLst/>
          </a:prstGeom>
          <a:solidFill>
            <a:schemeClr val="bg1">
              <a:lumMod val="85000"/>
            </a:schemeClr>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600" dirty="0">
                <a:latin typeface="Gill Sans MT" pitchFamily="34" charset="0"/>
              </a:rPr>
              <a:t>ECART DE PRIX FOURNISSEURS</a:t>
            </a:r>
          </a:p>
        </p:txBody>
      </p:sp>
      <p:sp>
        <p:nvSpPr>
          <p:cNvPr id="30" name="Titre 1">
            <a:extLst>
              <a:ext uri="{FF2B5EF4-FFF2-40B4-BE49-F238E27FC236}">
                <a16:creationId xmlns:a16="http://schemas.microsoft.com/office/drawing/2014/main" xmlns="" id="{4ECBAB8F-01D8-4D42-8C15-9542764D08F4}"/>
              </a:ext>
            </a:extLst>
          </p:cNvPr>
          <p:cNvSpPr txBox="1">
            <a:spLocks/>
          </p:cNvSpPr>
          <p:nvPr/>
        </p:nvSpPr>
        <p:spPr bwMode="black">
          <a:xfrm>
            <a:off x="502246" y="5953590"/>
            <a:ext cx="2312672" cy="990110"/>
          </a:xfrm>
          <a:prstGeom prst="rect">
            <a:avLst/>
          </a:prstGeom>
          <a:solidFill>
            <a:schemeClr val="bg1">
              <a:lumMod val="85000"/>
            </a:schemeClr>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500" dirty="0" smtClean="0">
                <a:latin typeface="Gill Sans MT" pitchFamily="34" charset="0"/>
              </a:rPr>
              <a:t>Tableau d’affectation : </a:t>
            </a:r>
          </a:p>
          <a:p>
            <a:r>
              <a:rPr lang="fr-FR" sz="1500" dirty="0" smtClean="0">
                <a:latin typeface="Gill Sans MT" pitchFamily="34" charset="0"/>
              </a:rPr>
              <a:t>DIAGRAMME ISHIKAWA</a:t>
            </a:r>
            <a:endParaRPr lang="fr-FR" sz="1500" dirty="0">
              <a:latin typeface="Gill Sans MT" pitchFamily="34" charset="0"/>
            </a:endParaRPr>
          </a:p>
        </p:txBody>
      </p:sp>
      <p:sp>
        <p:nvSpPr>
          <p:cNvPr id="31" name="Titre 1">
            <a:extLst>
              <a:ext uri="{FF2B5EF4-FFF2-40B4-BE49-F238E27FC236}">
                <a16:creationId xmlns:a16="http://schemas.microsoft.com/office/drawing/2014/main" xmlns="" id="{126E97D1-1541-4473-B235-3D84D21F4015}"/>
              </a:ext>
            </a:extLst>
          </p:cNvPr>
          <p:cNvSpPr txBox="1">
            <a:spLocks/>
          </p:cNvSpPr>
          <p:nvPr/>
        </p:nvSpPr>
        <p:spPr bwMode="black">
          <a:xfrm>
            <a:off x="502247" y="1858135"/>
            <a:ext cx="2312672" cy="990110"/>
          </a:xfrm>
          <a:prstGeom prst="rect">
            <a:avLst/>
          </a:prstGeom>
          <a:solidFill>
            <a:schemeClr val="bg1">
              <a:lumMod val="85000"/>
            </a:schemeClr>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600" dirty="0" smtClean="0">
                <a:latin typeface="Gill Sans MT" pitchFamily="34" charset="0"/>
              </a:rPr>
              <a:t>Analyse AMDEC</a:t>
            </a:r>
            <a:endParaRPr lang="fr-FR" sz="1400" dirty="0"/>
          </a:p>
        </p:txBody>
      </p:sp>
      <p:sp>
        <p:nvSpPr>
          <p:cNvPr id="32" name="Titre 1">
            <a:extLst>
              <a:ext uri="{FF2B5EF4-FFF2-40B4-BE49-F238E27FC236}">
                <a16:creationId xmlns:a16="http://schemas.microsoft.com/office/drawing/2014/main" xmlns="" id="{126E97D1-1541-4473-B235-3D84D21F4015}"/>
              </a:ext>
            </a:extLst>
          </p:cNvPr>
          <p:cNvSpPr txBox="1">
            <a:spLocks/>
          </p:cNvSpPr>
          <p:nvPr/>
        </p:nvSpPr>
        <p:spPr bwMode="black">
          <a:xfrm>
            <a:off x="506095" y="7348745"/>
            <a:ext cx="2312672" cy="990110"/>
          </a:xfrm>
          <a:prstGeom prst="rect">
            <a:avLst/>
          </a:prstGeom>
          <a:solidFill>
            <a:schemeClr val="bg1">
              <a:lumMod val="85000"/>
            </a:schemeClr>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400" dirty="0" smtClean="0"/>
              <a:t>COMMANDES</a:t>
            </a:r>
            <a:endParaRPr lang="fr-FR" sz="1400" dirty="0"/>
          </a:p>
        </p:txBody>
      </p:sp>
    </p:spTree>
    <p:extLst>
      <p:ext uri="{BB962C8B-B14F-4D97-AF65-F5344CB8AC3E}">
        <p14:creationId xmlns:p14="http://schemas.microsoft.com/office/powerpoint/2010/main" val="2152794806"/>
      </p:ext>
    </p:extLst>
  </p:cSld>
  <p:clrMapOvr>
    <a:masterClrMapping/>
  </p:clrMapOvr>
  <mc:AlternateContent xmlns:mc="http://schemas.openxmlformats.org/markup-compatibility/2006" xmlns:p14="http://schemas.microsoft.com/office/powerpoint/2010/main">
    <mc:Choice Requires="p14">
      <p:transition spd="slow" p14:dur="800" advTm="10326">
        <p14:flythrough/>
      </p:transition>
    </mc:Choice>
    <mc:Fallback xmlns="">
      <p:transition spd="slow" advTm="10326">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Espace réservé du contenu 3">
            <a:extLst>
              <a:ext uri="{FF2B5EF4-FFF2-40B4-BE49-F238E27FC236}">
                <a16:creationId xmlns:a16="http://schemas.microsoft.com/office/drawing/2014/main" xmlns="" id="{4AB81C86-3BEF-4857-81C1-8D766E18C8F5}"/>
              </a:ext>
            </a:extLst>
          </p:cNvPr>
          <p:cNvGraphicFramePr>
            <a:graphicFrameLocks/>
          </p:cNvGraphicFramePr>
          <p:nvPr>
            <p:extLst>
              <p:ext uri="{D42A27DB-BD31-4B8C-83A1-F6EECF244321}">
                <p14:modId xmlns:p14="http://schemas.microsoft.com/office/powerpoint/2010/main" val="3323044197"/>
              </p:ext>
            </p:extLst>
          </p:nvPr>
        </p:nvGraphicFramePr>
        <p:xfrm>
          <a:off x="3877621" y="298901"/>
          <a:ext cx="10441159" cy="10191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314"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47652" y="2699768"/>
            <a:ext cx="13186464" cy="6269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itre 1">
            <a:extLst>
              <a:ext uri="{FF2B5EF4-FFF2-40B4-BE49-F238E27FC236}">
                <a16:creationId xmlns:a16="http://schemas.microsoft.com/office/drawing/2014/main" xmlns="" id="{2C6913A6-6AA2-41BC-A97F-19BE7CE29532}"/>
              </a:ext>
            </a:extLst>
          </p:cNvPr>
          <p:cNvSpPr txBox="1">
            <a:spLocks/>
          </p:cNvSpPr>
          <p:nvPr/>
        </p:nvSpPr>
        <p:spPr>
          <a:xfrm>
            <a:off x="502247" y="3208285"/>
            <a:ext cx="2312671" cy="990110"/>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fontScale="97500"/>
          </a:bodyPr>
          <a:lstStyle>
            <a:lvl1pPr algn="l" defTabSz="1632753" rtl="0" eaLnBrk="1" latinLnBrk="0" hangingPunct="1">
              <a:spcBef>
                <a:spcPct val="0"/>
              </a:spcBef>
              <a:buNone/>
              <a:defRPr sz="6000" kern="1200" spc="300" baseline="0">
                <a:solidFill>
                  <a:schemeClr val="accent1"/>
                </a:solidFill>
                <a:latin typeface="+mj-lt"/>
                <a:ea typeface="+mj-ea"/>
                <a:cs typeface="+mj-cs"/>
              </a:defRPr>
            </a:lvl1pPr>
          </a:lstStyle>
          <a:p>
            <a:pPr algn="ctr"/>
            <a:endParaRPr lang="fr-FR" sz="1600" dirty="0" smtClean="0">
              <a:solidFill>
                <a:schemeClr val="tx1"/>
              </a:solidFill>
              <a:latin typeface="Gill Sans MT" pitchFamily="34" charset="0"/>
            </a:endParaRPr>
          </a:p>
          <a:p>
            <a:pPr algn="ctr"/>
            <a:r>
              <a:rPr lang="fr-FR" sz="1600" dirty="0" smtClean="0">
                <a:solidFill>
                  <a:schemeClr val="tx1"/>
                </a:solidFill>
                <a:latin typeface="Gill Sans MT" pitchFamily="34" charset="0"/>
              </a:rPr>
              <a:t>ANALYSE 20/80</a:t>
            </a:r>
            <a:endParaRPr lang="fr-FR" sz="1400" dirty="0" smtClean="0">
              <a:solidFill>
                <a:schemeClr val="tx1"/>
              </a:solidFill>
            </a:endParaRPr>
          </a:p>
        </p:txBody>
      </p:sp>
      <p:sp>
        <p:nvSpPr>
          <p:cNvPr id="13" name="Titre 1">
            <a:extLst>
              <a:ext uri="{FF2B5EF4-FFF2-40B4-BE49-F238E27FC236}">
                <a16:creationId xmlns:a16="http://schemas.microsoft.com/office/drawing/2014/main" xmlns="" id="{126E97D1-1541-4473-B235-3D84D21F4015}"/>
              </a:ext>
            </a:extLst>
          </p:cNvPr>
          <p:cNvSpPr txBox="1">
            <a:spLocks/>
          </p:cNvSpPr>
          <p:nvPr/>
        </p:nvSpPr>
        <p:spPr bwMode="black">
          <a:xfrm>
            <a:off x="502246" y="4603440"/>
            <a:ext cx="2312672" cy="990110"/>
          </a:xfrm>
          <a:prstGeom prst="rect">
            <a:avLst/>
          </a:prstGeom>
          <a:solidFill>
            <a:schemeClr val="bg1">
              <a:lumMod val="85000"/>
            </a:schemeClr>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400" dirty="0" smtClean="0"/>
              <a:t> 5 POURQUOI</a:t>
            </a:r>
            <a:endParaRPr lang="fr-FR" sz="1400" dirty="0"/>
          </a:p>
        </p:txBody>
      </p:sp>
      <p:sp>
        <p:nvSpPr>
          <p:cNvPr id="14" name="Titre 1">
            <a:extLst>
              <a:ext uri="{FF2B5EF4-FFF2-40B4-BE49-F238E27FC236}">
                <a16:creationId xmlns:a16="http://schemas.microsoft.com/office/drawing/2014/main" xmlns="" id="{6C7E29DE-E401-413E-9F01-722E6D9136DA}"/>
              </a:ext>
            </a:extLst>
          </p:cNvPr>
          <p:cNvSpPr txBox="1">
            <a:spLocks/>
          </p:cNvSpPr>
          <p:nvPr/>
        </p:nvSpPr>
        <p:spPr bwMode="black">
          <a:xfrm>
            <a:off x="482502" y="8743900"/>
            <a:ext cx="2312672" cy="990110"/>
          </a:xfrm>
          <a:prstGeom prst="rect">
            <a:avLst/>
          </a:prstGeom>
          <a:solidFill>
            <a:schemeClr val="bg1">
              <a:lumMod val="85000"/>
            </a:schemeClr>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600" dirty="0">
                <a:latin typeface="Gill Sans MT" pitchFamily="34" charset="0"/>
              </a:rPr>
              <a:t>ECART DE PRIX FOURNISSEURS</a:t>
            </a:r>
          </a:p>
        </p:txBody>
      </p:sp>
      <p:sp>
        <p:nvSpPr>
          <p:cNvPr id="16" name="Titre 1">
            <a:extLst>
              <a:ext uri="{FF2B5EF4-FFF2-40B4-BE49-F238E27FC236}">
                <a16:creationId xmlns:a16="http://schemas.microsoft.com/office/drawing/2014/main" xmlns="" id="{4ECBAB8F-01D8-4D42-8C15-9542764D08F4}"/>
              </a:ext>
            </a:extLst>
          </p:cNvPr>
          <p:cNvSpPr txBox="1">
            <a:spLocks/>
          </p:cNvSpPr>
          <p:nvPr/>
        </p:nvSpPr>
        <p:spPr bwMode="black">
          <a:xfrm>
            <a:off x="502246" y="5953590"/>
            <a:ext cx="2312672" cy="990110"/>
          </a:xfrm>
          <a:prstGeom prst="rect">
            <a:avLst/>
          </a:prstGeom>
          <a:solidFill>
            <a:schemeClr val="bg1">
              <a:lumMod val="85000"/>
            </a:schemeClr>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500" dirty="0" smtClean="0">
                <a:latin typeface="Gill Sans MT" pitchFamily="34" charset="0"/>
              </a:rPr>
              <a:t>Tableau d’affectation : </a:t>
            </a:r>
          </a:p>
          <a:p>
            <a:r>
              <a:rPr lang="fr-FR" sz="1500" dirty="0" smtClean="0">
                <a:latin typeface="Gill Sans MT" pitchFamily="34" charset="0"/>
              </a:rPr>
              <a:t>DIAGRAMME ISHIKAWA</a:t>
            </a:r>
            <a:endParaRPr lang="fr-FR" sz="1500" dirty="0">
              <a:latin typeface="Gill Sans MT" pitchFamily="34" charset="0"/>
            </a:endParaRPr>
          </a:p>
        </p:txBody>
      </p:sp>
      <p:sp>
        <p:nvSpPr>
          <p:cNvPr id="19" name="Titre 1">
            <a:extLst>
              <a:ext uri="{FF2B5EF4-FFF2-40B4-BE49-F238E27FC236}">
                <a16:creationId xmlns:a16="http://schemas.microsoft.com/office/drawing/2014/main" xmlns="" id="{126E97D1-1541-4473-B235-3D84D21F4015}"/>
              </a:ext>
            </a:extLst>
          </p:cNvPr>
          <p:cNvSpPr txBox="1">
            <a:spLocks/>
          </p:cNvSpPr>
          <p:nvPr/>
        </p:nvSpPr>
        <p:spPr bwMode="black">
          <a:xfrm>
            <a:off x="502247" y="1858135"/>
            <a:ext cx="2312672" cy="990110"/>
          </a:xfrm>
          <a:prstGeom prst="rect">
            <a:avLst/>
          </a:prstGeom>
          <a:solidFill>
            <a:schemeClr val="accent1"/>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600" dirty="0" smtClean="0">
                <a:latin typeface="Gill Sans MT" pitchFamily="34" charset="0"/>
              </a:rPr>
              <a:t>Analyse AMDEC</a:t>
            </a:r>
            <a:endParaRPr lang="fr-FR" sz="1400" dirty="0"/>
          </a:p>
        </p:txBody>
      </p:sp>
      <p:sp>
        <p:nvSpPr>
          <p:cNvPr id="20" name="Titre 1">
            <a:extLst>
              <a:ext uri="{FF2B5EF4-FFF2-40B4-BE49-F238E27FC236}">
                <a16:creationId xmlns:a16="http://schemas.microsoft.com/office/drawing/2014/main" xmlns="" id="{126E97D1-1541-4473-B235-3D84D21F4015}"/>
              </a:ext>
            </a:extLst>
          </p:cNvPr>
          <p:cNvSpPr txBox="1">
            <a:spLocks/>
          </p:cNvSpPr>
          <p:nvPr/>
        </p:nvSpPr>
        <p:spPr bwMode="black">
          <a:xfrm>
            <a:off x="506095" y="7348745"/>
            <a:ext cx="2312672" cy="990110"/>
          </a:xfrm>
          <a:prstGeom prst="rect">
            <a:avLst/>
          </a:prstGeom>
          <a:solidFill>
            <a:schemeClr val="bg1">
              <a:lumMod val="85000"/>
            </a:schemeClr>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400" dirty="0" smtClean="0"/>
              <a:t>COMMANDES</a:t>
            </a:r>
            <a:endParaRPr lang="fr-FR" sz="1400" dirty="0"/>
          </a:p>
        </p:txBody>
      </p:sp>
    </p:spTree>
    <p:extLst>
      <p:ext uri="{BB962C8B-B14F-4D97-AF65-F5344CB8AC3E}">
        <p14:creationId xmlns:p14="http://schemas.microsoft.com/office/powerpoint/2010/main" val="2857566851"/>
      </p:ext>
    </p:extLst>
  </p:cSld>
  <p:clrMapOvr>
    <a:masterClrMapping/>
  </p:clrMapOvr>
  <p:transition spd="slow" advTm="2686">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Espace réservé du contenu 3">
            <a:extLst>
              <a:ext uri="{FF2B5EF4-FFF2-40B4-BE49-F238E27FC236}">
                <a16:creationId xmlns:a16="http://schemas.microsoft.com/office/drawing/2014/main" xmlns="" id="{4AB81C86-3BEF-4857-81C1-8D766E18C8F5}"/>
              </a:ext>
            </a:extLst>
          </p:cNvPr>
          <p:cNvGraphicFramePr>
            <a:graphicFrameLocks/>
          </p:cNvGraphicFramePr>
          <p:nvPr>
            <p:extLst>
              <p:ext uri="{D42A27DB-BD31-4B8C-83A1-F6EECF244321}">
                <p14:modId xmlns:p14="http://schemas.microsoft.com/office/powerpoint/2010/main" val="1715545918"/>
              </p:ext>
            </p:extLst>
          </p:nvPr>
        </p:nvGraphicFramePr>
        <p:xfrm>
          <a:off x="3877621" y="298901"/>
          <a:ext cx="10441159" cy="10191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385" name="Picture 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17480" y="2108037"/>
            <a:ext cx="8595955" cy="7310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0" name="Graphique 19"/>
          <p:cNvGraphicFramePr/>
          <p:nvPr>
            <p:extLst>
              <p:ext uri="{D42A27DB-BD31-4B8C-83A1-F6EECF244321}">
                <p14:modId xmlns:p14="http://schemas.microsoft.com/office/powerpoint/2010/main" val="1088560708"/>
              </p:ext>
            </p:extLst>
          </p:nvPr>
        </p:nvGraphicFramePr>
        <p:xfrm>
          <a:off x="10808391" y="1813131"/>
          <a:ext cx="7215126" cy="7965886"/>
        </p:xfrm>
        <a:graphic>
          <a:graphicData uri="http://schemas.openxmlformats.org/drawingml/2006/chart">
            <c:chart xmlns:c="http://schemas.openxmlformats.org/drawingml/2006/chart" xmlns:r="http://schemas.openxmlformats.org/officeDocument/2006/relationships" r:id="rId9"/>
          </a:graphicData>
        </a:graphic>
      </p:graphicFrame>
      <p:sp>
        <p:nvSpPr>
          <p:cNvPr id="11" name="Titre 1">
            <a:extLst>
              <a:ext uri="{FF2B5EF4-FFF2-40B4-BE49-F238E27FC236}">
                <a16:creationId xmlns:a16="http://schemas.microsoft.com/office/drawing/2014/main" xmlns="" id="{2C6913A6-6AA2-41BC-A97F-19BE7CE29532}"/>
              </a:ext>
            </a:extLst>
          </p:cNvPr>
          <p:cNvSpPr txBox="1">
            <a:spLocks/>
          </p:cNvSpPr>
          <p:nvPr/>
        </p:nvSpPr>
        <p:spPr>
          <a:xfrm>
            <a:off x="502247" y="3208285"/>
            <a:ext cx="2312671" cy="990110"/>
          </a:xfrm>
          <a:prstGeom prst="rect">
            <a:avLst/>
          </a:prstGeom>
          <a:solidFill>
            <a:schemeClr val="accent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fontScale="97500"/>
          </a:bodyPr>
          <a:lstStyle>
            <a:lvl1pPr algn="l" defTabSz="1632753" rtl="0" eaLnBrk="1" latinLnBrk="0" hangingPunct="1">
              <a:spcBef>
                <a:spcPct val="0"/>
              </a:spcBef>
              <a:buNone/>
              <a:defRPr sz="6000" kern="1200" spc="300" baseline="0">
                <a:solidFill>
                  <a:schemeClr val="accent1"/>
                </a:solidFill>
                <a:latin typeface="+mj-lt"/>
                <a:ea typeface="+mj-ea"/>
                <a:cs typeface="+mj-cs"/>
              </a:defRPr>
            </a:lvl1pPr>
          </a:lstStyle>
          <a:p>
            <a:pPr algn="ctr"/>
            <a:endParaRPr lang="fr-FR" sz="1600" dirty="0" smtClean="0">
              <a:solidFill>
                <a:schemeClr val="tx1"/>
              </a:solidFill>
              <a:latin typeface="Gill Sans MT" pitchFamily="34" charset="0"/>
            </a:endParaRPr>
          </a:p>
          <a:p>
            <a:pPr algn="ctr"/>
            <a:r>
              <a:rPr lang="fr-FR" sz="1600" dirty="0" smtClean="0">
                <a:solidFill>
                  <a:schemeClr val="tx1"/>
                </a:solidFill>
                <a:latin typeface="Gill Sans MT" pitchFamily="34" charset="0"/>
              </a:rPr>
              <a:t>ANALYSE 20/80</a:t>
            </a:r>
            <a:endParaRPr lang="fr-FR" sz="1400" dirty="0" smtClean="0">
              <a:solidFill>
                <a:schemeClr val="tx1"/>
              </a:solidFill>
            </a:endParaRPr>
          </a:p>
        </p:txBody>
      </p:sp>
      <p:sp>
        <p:nvSpPr>
          <p:cNvPr id="13" name="Titre 1">
            <a:extLst>
              <a:ext uri="{FF2B5EF4-FFF2-40B4-BE49-F238E27FC236}">
                <a16:creationId xmlns:a16="http://schemas.microsoft.com/office/drawing/2014/main" xmlns="" id="{126E97D1-1541-4473-B235-3D84D21F4015}"/>
              </a:ext>
            </a:extLst>
          </p:cNvPr>
          <p:cNvSpPr txBox="1">
            <a:spLocks/>
          </p:cNvSpPr>
          <p:nvPr/>
        </p:nvSpPr>
        <p:spPr bwMode="black">
          <a:xfrm>
            <a:off x="502246" y="4603440"/>
            <a:ext cx="2312672" cy="990110"/>
          </a:xfrm>
          <a:prstGeom prst="rect">
            <a:avLst/>
          </a:prstGeom>
          <a:solidFill>
            <a:schemeClr val="bg1">
              <a:lumMod val="85000"/>
            </a:schemeClr>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400" dirty="0" smtClean="0"/>
              <a:t> 5 POURQUOI</a:t>
            </a:r>
            <a:endParaRPr lang="fr-FR" sz="1400" dirty="0"/>
          </a:p>
        </p:txBody>
      </p:sp>
      <p:sp>
        <p:nvSpPr>
          <p:cNvPr id="14" name="Titre 1">
            <a:extLst>
              <a:ext uri="{FF2B5EF4-FFF2-40B4-BE49-F238E27FC236}">
                <a16:creationId xmlns:a16="http://schemas.microsoft.com/office/drawing/2014/main" xmlns="" id="{6C7E29DE-E401-413E-9F01-722E6D9136DA}"/>
              </a:ext>
            </a:extLst>
          </p:cNvPr>
          <p:cNvSpPr txBox="1">
            <a:spLocks/>
          </p:cNvSpPr>
          <p:nvPr/>
        </p:nvSpPr>
        <p:spPr bwMode="black">
          <a:xfrm>
            <a:off x="482502" y="8743900"/>
            <a:ext cx="2312672" cy="990110"/>
          </a:xfrm>
          <a:prstGeom prst="rect">
            <a:avLst/>
          </a:prstGeom>
          <a:solidFill>
            <a:schemeClr val="bg1">
              <a:lumMod val="85000"/>
            </a:schemeClr>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600" dirty="0">
                <a:latin typeface="Gill Sans MT" pitchFamily="34" charset="0"/>
              </a:rPr>
              <a:t>ECART DE PRIX FOURNISSEURS</a:t>
            </a:r>
          </a:p>
        </p:txBody>
      </p:sp>
      <p:sp>
        <p:nvSpPr>
          <p:cNvPr id="16" name="Titre 1">
            <a:extLst>
              <a:ext uri="{FF2B5EF4-FFF2-40B4-BE49-F238E27FC236}">
                <a16:creationId xmlns:a16="http://schemas.microsoft.com/office/drawing/2014/main" xmlns="" id="{4ECBAB8F-01D8-4D42-8C15-9542764D08F4}"/>
              </a:ext>
            </a:extLst>
          </p:cNvPr>
          <p:cNvSpPr txBox="1">
            <a:spLocks/>
          </p:cNvSpPr>
          <p:nvPr/>
        </p:nvSpPr>
        <p:spPr bwMode="black">
          <a:xfrm>
            <a:off x="502246" y="5953590"/>
            <a:ext cx="2312672" cy="990110"/>
          </a:xfrm>
          <a:prstGeom prst="rect">
            <a:avLst/>
          </a:prstGeom>
          <a:solidFill>
            <a:schemeClr val="bg1">
              <a:lumMod val="85000"/>
            </a:schemeClr>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500" dirty="0" smtClean="0">
                <a:latin typeface="Gill Sans MT" pitchFamily="34" charset="0"/>
              </a:rPr>
              <a:t>Tableau d’affectation : </a:t>
            </a:r>
          </a:p>
          <a:p>
            <a:r>
              <a:rPr lang="fr-FR" sz="1500" dirty="0" smtClean="0">
                <a:latin typeface="Gill Sans MT" pitchFamily="34" charset="0"/>
              </a:rPr>
              <a:t>DIAGRAMME ISHIKAWA</a:t>
            </a:r>
            <a:endParaRPr lang="fr-FR" sz="1500" dirty="0">
              <a:latin typeface="Gill Sans MT" pitchFamily="34" charset="0"/>
            </a:endParaRPr>
          </a:p>
        </p:txBody>
      </p:sp>
      <p:sp>
        <p:nvSpPr>
          <p:cNvPr id="19" name="Titre 1">
            <a:extLst>
              <a:ext uri="{FF2B5EF4-FFF2-40B4-BE49-F238E27FC236}">
                <a16:creationId xmlns:a16="http://schemas.microsoft.com/office/drawing/2014/main" xmlns="" id="{126E97D1-1541-4473-B235-3D84D21F4015}"/>
              </a:ext>
            </a:extLst>
          </p:cNvPr>
          <p:cNvSpPr txBox="1">
            <a:spLocks/>
          </p:cNvSpPr>
          <p:nvPr/>
        </p:nvSpPr>
        <p:spPr bwMode="black">
          <a:xfrm>
            <a:off x="502247" y="1858135"/>
            <a:ext cx="2312672" cy="990110"/>
          </a:xfrm>
          <a:prstGeom prst="rect">
            <a:avLst/>
          </a:prstGeom>
          <a:solidFill>
            <a:schemeClr val="bg1">
              <a:lumMod val="85000"/>
            </a:schemeClr>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600" dirty="0" smtClean="0">
                <a:latin typeface="Gill Sans MT" pitchFamily="34" charset="0"/>
              </a:rPr>
              <a:t>Analyse AMDEC</a:t>
            </a:r>
            <a:endParaRPr lang="fr-FR" sz="1400" dirty="0"/>
          </a:p>
        </p:txBody>
      </p:sp>
      <p:sp>
        <p:nvSpPr>
          <p:cNvPr id="21" name="Titre 1">
            <a:extLst>
              <a:ext uri="{FF2B5EF4-FFF2-40B4-BE49-F238E27FC236}">
                <a16:creationId xmlns:a16="http://schemas.microsoft.com/office/drawing/2014/main" xmlns="" id="{126E97D1-1541-4473-B235-3D84D21F4015}"/>
              </a:ext>
            </a:extLst>
          </p:cNvPr>
          <p:cNvSpPr txBox="1">
            <a:spLocks/>
          </p:cNvSpPr>
          <p:nvPr/>
        </p:nvSpPr>
        <p:spPr bwMode="black">
          <a:xfrm>
            <a:off x="506095" y="7348745"/>
            <a:ext cx="2312672" cy="990110"/>
          </a:xfrm>
          <a:prstGeom prst="rect">
            <a:avLst/>
          </a:prstGeom>
          <a:solidFill>
            <a:schemeClr val="bg1">
              <a:lumMod val="85000"/>
            </a:schemeClr>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400" dirty="0" smtClean="0"/>
              <a:t>COMMANDES</a:t>
            </a:r>
            <a:endParaRPr lang="fr-FR" sz="1400" dirty="0"/>
          </a:p>
        </p:txBody>
      </p:sp>
    </p:spTree>
    <p:extLst>
      <p:ext uri="{BB962C8B-B14F-4D97-AF65-F5344CB8AC3E}">
        <p14:creationId xmlns:p14="http://schemas.microsoft.com/office/powerpoint/2010/main" val="2920166315"/>
      </p:ext>
    </p:extLst>
  </p:cSld>
  <p:clrMapOvr>
    <a:masterClrMapping/>
  </p:clrMapOvr>
  <p:transition spd="slow" advTm="2686">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385"/>
                                        </p:tgtEl>
                                        <p:attrNameLst>
                                          <p:attrName>style.visibility</p:attrName>
                                        </p:attrNameLst>
                                      </p:cBhvr>
                                      <p:to>
                                        <p:strVal val="visible"/>
                                      </p:to>
                                    </p:set>
                                    <p:anim calcmode="lin" valueType="num">
                                      <p:cBhvr additive="base">
                                        <p:cTn id="7" dur="500" fill="hold"/>
                                        <p:tgtEl>
                                          <p:spTgt spid="16385"/>
                                        </p:tgtEl>
                                        <p:attrNameLst>
                                          <p:attrName>ppt_x</p:attrName>
                                        </p:attrNameLst>
                                      </p:cBhvr>
                                      <p:tavLst>
                                        <p:tav tm="0">
                                          <p:val>
                                            <p:strVal val="#ppt_x"/>
                                          </p:val>
                                        </p:tav>
                                        <p:tav tm="100000">
                                          <p:val>
                                            <p:strVal val="#ppt_x"/>
                                          </p:val>
                                        </p:tav>
                                      </p:tavLst>
                                    </p:anim>
                                    <p:anim calcmode="lin" valueType="num">
                                      <p:cBhvr additive="base">
                                        <p:cTn id="8" dur="500" fill="hold"/>
                                        <p:tgtEl>
                                          <p:spTgt spid="1638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テキスト プレースホルダー 17"/>
          <p:cNvSpPr>
            <a:spLocks noGrp="1"/>
          </p:cNvSpPr>
          <p:nvPr>
            <p:ph type="body" sz="quarter" idx="12"/>
          </p:nvPr>
        </p:nvSpPr>
        <p:spPr/>
        <p:txBody>
          <a:bodyPr>
            <a:normAutofit/>
          </a:bodyPr>
          <a:lstStyle/>
          <a:p>
            <a:r>
              <a:rPr lang="fr-FR" sz="2000" dirty="0">
                <a:latin typeface="Gill Sans MT" pitchFamily="34" charset="0"/>
              </a:rPr>
              <a:t>Non-conformité de la </a:t>
            </a:r>
            <a:r>
              <a:rPr lang="fr-FR" sz="2000" dirty="0" smtClean="0">
                <a:latin typeface="Gill Sans MT" pitchFamily="34" charset="0"/>
              </a:rPr>
              <a:t>qualité ou délai</a:t>
            </a:r>
            <a:endParaRPr kumimoji="1" lang="ja-JP" altLang="en-US" sz="2000" dirty="0">
              <a:latin typeface="Gill Sans MT" pitchFamily="34" charset="0"/>
            </a:endParaRPr>
          </a:p>
        </p:txBody>
      </p:sp>
      <p:pic>
        <p:nvPicPr>
          <p:cNvPr id="34" name="図プレースホルダー 33"/>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a:stretch>
            <a:fillRect/>
          </a:stretch>
        </p:blipFill>
        <p:spPr/>
      </p:pic>
      <p:pic>
        <p:nvPicPr>
          <p:cNvPr id="35" name="図プレースホルダー 34"/>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t="126" b="126"/>
          <a:stretch>
            <a:fillRect/>
          </a:stretch>
        </p:blipFill>
        <p:spPr/>
      </p:pic>
      <p:sp>
        <p:nvSpPr>
          <p:cNvPr id="22" name="テキスト プレースホルダー 21"/>
          <p:cNvSpPr>
            <a:spLocks noGrp="1"/>
          </p:cNvSpPr>
          <p:nvPr>
            <p:ph type="body" sz="quarter" idx="16"/>
          </p:nvPr>
        </p:nvSpPr>
        <p:spPr>
          <a:xfrm>
            <a:off x="11618481" y="5625426"/>
            <a:ext cx="4250228" cy="1096435"/>
          </a:xfrm>
        </p:spPr>
        <p:txBody>
          <a:bodyPr>
            <a:normAutofit/>
          </a:bodyPr>
          <a:lstStyle/>
          <a:p>
            <a:pPr algn="ctr"/>
            <a:r>
              <a:rPr lang="fr-FR" sz="2000" dirty="0">
                <a:latin typeface="Gill Sans MT" pitchFamily="34" charset="0"/>
              </a:rPr>
              <a:t>Différence entre besoin acheteur / </a:t>
            </a:r>
            <a:r>
              <a:rPr lang="fr-FR" sz="2000" dirty="0" smtClean="0">
                <a:latin typeface="Gill Sans MT" pitchFamily="34" charset="0"/>
              </a:rPr>
              <a:t>Livraison</a:t>
            </a:r>
            <a:endParaRPr kumimoji="1" lang="ja-JP" altLang="en-US" sz="2000" dirty="0">
              <a:latin typeface="Gill Sans MT" pitchFamily="34" charset="0"/>
            </a:endParaRPr>
          </a:p>
        </p:txBody>
      </p:sp>
      <p:pic>
        <p:nvPicPr>
          <p:cNvPr id="36" name="図プレースホルダー 35"/>
          <p:cNvPicPr>
            <a:picLocks noGrp="1" noChangeAspect="1"/>
          </p:cNvPicPr>
          <p:nvPr>
            <p:ph type="pic" sz="quarter" idx="18"/>
          </p:nvPr>
        </p:nvPicPr>
        <p:blipFill>
          <a:blip r:embed="rId4" cstate="print">
            <a:extLst>
              <a:ext uri="{28A0092B-C50C-407E-A947-70E740481C1C}">
                <a14:useLocalDpi xmlns:a14="http://schemas.microsoft.com/office/drawing/2010/main" val="0"/>
              </a:ext>
            </a:extLst>
          </a:blip>
          <a:srcRect l="126" r="126"/>
          <a:stretch>
            <a:fillRect/>
          </a:stretch>
        </p:blipFill>
        <p:spPr/>
      </p:pic>
      <p:sp>
        <p:nvSpPr>
          <p:cNvPr id="25" name="テキスト プレースホルダー 24"/>
          <p:cNvSpPr>
            <a:spLocks noGrp="1"/>
          </p:cNvSpPr>
          <p:nvPr>
            <p:ph type="body" sz="quarter" idx="19"/>
          </p:nvPr>
        </p:nvSpPr>
        <p:spPr>
          <a:xfrm>
            <a:off x="3135683" y="5621055"/>
            <a:ext cx="3307223" cy="692575"/>
          </a:xfrm>
        </p:spPr>
        <p:txBody>
          <a:bodyPr>
            <a:normAutofit/>
          </a:bodyPr>
          <a:lstStyle/>
          <a:p>
            <a:r>
              <a:rPr lang="fr-FR" sz="2000" dirty="0">
                <a:latin typeface="Gill Sans MT" pitchFamily="34" charset="0"/>
              </a:rPr>
              <a:t>Non sécurisation des besoins</a:t>
            </a:r>
            <a:r>
              <a:rPr kumimoji="1" lang="en-US" altLang="ja-JP" sz="2000" dirty="0" smtClean="0">
                <a:latin typeface="Gill Sans MT" pitchFamily="34" charset="0"/>
              </a:rPr>
              <a:t>.</a:t>
            </a:r>
            <a:endParaRPr kumimoji="1" lang="ja-JP" altLang="en-US" sz="2000" dirty="0">
              <a:latin typeface="Gill Sans MT" pitchFamily="34" charset="0"/>
            </a:endParaRPr>
          </a:p>
        </p:txBody>
      </p:sp>
      <p:pic>
        <p:nvPicPr>
          <p:cNvPr id="38" name="図プレースホルダー 37"/>
          <p:cNvPicPr>
            <a:picLocks noGrp="1" noChangeAspect="1"/>
          </p:cNvPicPr>
          <p:nvPr>
            <p:ph type="pic" sz="quarter" idx="21"/>
          </p:nvPr>
        </p:nvPicPr>
        <p:blipFill>
          <a:blip r:embed="rId5" cstate="print">
            <a:extLst>
              <a:ext uri="{28A0092B-C50C-407E-A947-70E740481C1C}">
                <a14:useLocalDpi xmlns:a14="http://schemas.microsoft.com/office/drawing/2010/main" val="0"/>
              </a:ext>
            </a:extLst>
          </a:blip>
          <a:srcRect/>
          <a:stretch>
            <a:fillRect/>
          </a:stretch>
        </p:blipFill>
        <p:spPr/>
      </p:pic>
      <p:sp>
        <p:nvSpPr>
          <p:cNvPr id="28" name="テキスト プレースホルダー 27"/>
          <p:cNvSpPr>
            <a:spLocks noGrp="1"/>
          </p:cNvSpPr>
          <p:nvPr>
            <p:ph type="body" sz="quarter" idx="22"/>
          </p:nvPr>
        </p:nvSpPr>
        <p:spPr/>
        <p:txBody>
          <a:bodyPr>
            <a:normAutofit/>
          </a:bodyPr>
          <a:lstStyle/>
          <a:p>
            <a:r>
              <a:rPr lang="fr-FR" sz="2000" dirty="0">
                <a:latin typeface="Gill Sans MT" pitchFamily="34" charset="0"/>
              </a:rPr>
              <a:t>Pas de suivi de performance fournisseur</a:t>
            </a:r>
            <a:endParaRPr kumimoji="1" lang="ja-JP" altLang="en-US" sz="2000" dirty="0">
              <a:latin typeface="Gill Sans MT" pitchFamily="34" charset="0"/>
            </a:endParaRPr>
          </a:p>
        </p:txBody>
      </p:sp>
      <p:pic>
        <p:nvPicPr>
          <p:cNvPr id="37" name="図プレースホルダー 36"/>
          <p:cNvPicPr>
            <a:picLocks noGrp="1" noChangeAspect="1"/>
          </p:cNvPicPr>
          <p:nvPr>
            <p:ph type="pic" sz="quarter" idx="24"/>
          </p:nvPr>
        </p:nvPicPr>
        <p:blipFill>
          <a:blip r:embed="rId6" cstate="print">
            <a:extLst>
              <a:ext uri="{28A0092B-C50C-407E-A947-70E740481C1C}">
                <a14:useLocalDpi xmlns:a14="http://schemas.microsoft.com/office/drawing/2010/main" val="0"/>
              </a:ext>
            </a:extLst>
          </a:blip>
          <a:srcRect t="126" b="126"/>
          <a:stretch>
            <a:fillRect/>
          </a:stretch>
        </p:blipFill>
        <p:spPr/>
      </p:pic>
      <p:sp>
        <p:nvSpPr>
          <p:cNvPr id="31" name="テキスト プレースホルダー 30"/>
          <p:cNvSpPr>
            <a:spLocks noGrp="1"/>
          </p:cNvSpPr>
          <p:nvPr>
            <p:ph type="body" sz="quarter" idx="25"/>
          </p:nvPr>
        </p:nvSpPr>
        <p:spPr>
          <a:xfrm>
            <a:off x="2572476" y="7759207"/>
            <a:ext cx="2745305" cy="1096435"/>
          </a:xfrm>
        </p:spPr>
        <p:txBody>
          <a:bodyPr>
            <a:normAutofit/>
          </a:bodyPr>
          <a:lstStyle/>
          <a:p>
            <a:r>
              <a:rPr lang="fr-FR" sz="2000" dirty="0">
                <a:latin typeface="Gill Sans MT" pitchFamily="34" charset="0"/>
              </a:rPr>
              <a:t>Pas d’obligation pour le suivi de performance fournisseur</a:t>
            </a:r>
            <a:endParaRPr kumimoji="1" lang="ja-JP" altLang="en-US" sz="2000" dirty="0">
              <a:latin typeface="Gill Sans MT" pitchFamily="34" charset="0"/>
            </a:endParaRPr>
          </a:p>
        </p:txBody>
      </p:sp>
      <p:graphicFrame>
        <p:nvGraphicFramePr>
          <p:cNvPr id="33" name="Espace réservé du contenu 3">
            <a:extLst>
              <a:ext uri="{FF2B5EF4-FFF2-40B4-BE49-F238E27FC236}">
                <a16:creationId xmlns:a16="http://schemas.microsoft.com/office/drawing/2014/main" xmlns="" id="{4AB81C86-3BEF-4857-81C1-8D766E18C8F5}"/>
              </a:ext>
            </a:extLst>
          </p:cNvPr>
          <p:cNvGraphicFramePr>
            <a:graphicFrameLocks/>
          </p:cNvGraphicFramePr>
          <p:nvPr>
            <p:extLst>
              <p:ext uri="{D42A27DB-BD31-4B8C-83A1-F6EECF244321}">
                <p14:modId xmlns:p14="http://schemas.microsoft.com/office/powerpoint/2010/main" val="2496480115"/>
              </p:ext>
            </p:extLst>
          </p:nvPr>
        </p:nvGraphicFramePr>
        <p:xfrm>
          <a:off x="3877621" y="298901"/>
          <a:ext cx="10441159" cy="10191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9" name="テキスト プレースホルダー 22"/>
          <p:cNvSpPr>
            <a:spLocks noGrp="1"/>
          </p:cNvSpPr>
          <p:nvPr>
            <p:ph type="body" sz="quarter" idx="24"/>
          </p:nvPr>
        </p:nvSpPr>
        <p:spPr>
          <a:xfrm>
            <a:off x="5542806" y="1633110"/>
            <a:ext cx="7200800" cy="990110"/>
          </a:xfrm>
        </p:spPr>
        <p:txBody>
          <a:bodyPr>
            <a:normAutofit/>
          </a:bodyPr>
          <a:lstStyle/>
          <a:p>
            <a:pPr algn="ctr"/>
            <a:r>
              <a:rPr kumimoji="1" lang="en-US" altLang="ja-JP" sz="3600" dirty="0" smtClean="0">
                <a:solidFill>
                  <a:schemeClr val="tx1"/>
                </a:solidFill>
                <a:latin typeface="Gill Sans MT" pitchFamily="34" charset="0"/>
              </a:rPr>
              <a:t>Non-</a:t>
            </a:r>
            <a:r>
              <a:rPr kumimoji="1" lang="en-US" altLang="ja-JP" sz="3600" dirty="0" err="1" smtClean="0">
                <a:solidFill>
                  <a:schemeClr val="tx1"/>
                </a:solidFill>
                <a:latin typeface="Gill Sans MT" pitchFamily="34" charset="0"/>
              </a:rPr>
              <a:t>conformité</a:t>
            </a:r>
            <a:r>
              <a:rPr kumimoji="1" lang="en-US" altLang="ja-JP" sz="3600" dirty="0" smtClean="0">
                <a:solidFill>
                  <a:schemeClr val="tx1"/>
                </a:solidFill>
                <a:latin typeface="Gill Sans MT" pitchFamily="34" charset="0"/>
              </a:rPr>
              <a:t> des </a:t>
            </a:r>
            <a:r>
              <a:rPr kumimoji="1" lang="en-US" altLang="ja-JP" sz="3600" dirty="0" err="1" smtClean="0">
                <a:solidFill>
                  <a:schemeClr val="tx1"/>
                </a:solidFill>
                <a:latin typeface="Gill Sans MT" pitchFamily="34" charset="0"/>
              </a:rPr>
              <a:t>livraisons</a:t>
            </a:r>
            <a:endParaRPr kumimoji="1" lang="en-US" altLang="ja-JP" sz="3600" dirty="0">
              <a:solidFill>
                <a:schemeClr val="tx1"/>
              </a:solidFill>
              <a:latin typeface="Gill Sans MT" pitchFamily="34" charset="0"/>
            </a:endParaRPr>
          </a:p>
        </p:txBody>
      </p:sp>
      <p:sp>
        <p:nvSpPr>
          <p:cNvPr id="23" name="Titre 1">
            <a:extLst>
              <a:ext uri="{FF2B5EF4-FFF2-40B4-BE49-F238E27FC236}">
                <a16:creationId xmlns:a16="http://schemas.microsoft.com/office/drawing/2014/main" xmlns="" id="{2C6913A6-6AA2-41BC-A97F-19BE7CE29532}"/>
              </a:ext>
            </a:extLst>
          </p:cNvPr>
          <p:cNvSpPr txBox="1">
            <a:spLocks/>
          </p:cNvSpPr>
          <p:nvPr/>
        </p:nvSpPr>
        <p:spPr>
          <a:xfrm>
            <a:off x="502247" y="3208285"/>
            <a:ext cx="2312671" cy="990110"/>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fontScale="97500"/>
          </a:bodyPr>
          <a:lstStyle>
            <a:lvl1pPr algn="l" defTabSz="1632753" rtl="0" eaLnBrk="1" latinLnBrk="0" hangingPunct="1">
              <a:spcBef>
                <a:spcPct val="0"/>
              </a:spcBef>
              <a:buNone/>
              <a:defRPr sz="6000" kern="1200" spc="300" baseline="0">
                <a:solidFill>
                  <a:schemeClr val="accent1"/>
                </a:solidFill>
                <a:latin typeface="+mj-lt"/>
                <a:ea typeface="+mj-ea"/>
                <a:cs typeface="+mj-cs"/>
              </a:defRPr>
            </a:lvl1pPr>
          </a:lstStyle>
          <a:p>
            <a:pPr algn="ctr"/>
            <a:endParaRPr lang="fr-FR" sz="1600" dirty="0" smtClean="0">
              <a:solidFill>
                <a:schemeClr val="tx1"/>
              </a:solidFill>
              <a:latin typeface="Gill Sans MT" pitchFamily="34" charset="0"/>
            </a:endParaRPr>
          </a:p>
          <a:p>
            <a:pPr algn="ctr"/>
            <a:r>
              <a:rPr lang="fr-FR" sz="1600" dirty="0" smtClean="0">
                <a:solidFill>
                  <a:schemeClr val="tx1"/>
                </a:solidFill>
                <a:latin typeface="Gill Sans MT" pitchFamily="34" charset="0"/>
              </a:rPr>
              <a:t>ANALYSE 20/80</a:t>
            </a:r>
            <a:endParaRPr lang="fr-FR" sz="1400" dirty="0" smtClean="0">
              <a:solidFill>
                <a:schemeClr val="tx1"/>
              </a:solidFill>
            </a:endParaRPr>
          </a:p>
        </p:txBody>
      </p:sp>
      <p:sp>
        <p:nvSpPr>
          <p:cNvPr id="26" name="Titre 1">
            <a:extLst>
              <a:ext uri="{FF2B5EF4-FFF2-40B4-BE49-F238E27FC236}">
                <a16:creationId xmlns:a16="http://schemas.microsoft.com/office/drawing/2014/main" xmlns="" id="{126E97D1-1541-4473-B235-3D84D21F4015}"/>
              </a:ext>
            </a:extLst>
          </p:cNvPr>
          <p:cNvSpPr txBox="1">
            <a:spLocks/>
          </p:cNvSpPr>
          <p:nvPr/>
        </p:nvSpPr>
        <p:spPr bwMode="black">
          <a:xfrm>
            <a:off x="502246" y="4603440"/>
            <a:ext cx="2312672" cy="990110"/>
          </a:xfrm>
          <a:prstGeom prst="rect">
            <a:avLst/>
          </a:prstGeom>
          <a:solidFill>
            <a:schemeClr val="accent1"/>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400" dirty="0" smtClean="0"/>
              <a:t> 5 POURQUOI</a:t>
            </a:r>
            <a:endParaRPr lang="fr-FR" sz="1400" dirty="0"/>
          </a:p>
        </p:txBody>
      </p:sp>
      <p:sp>
        <p:nvSpPr>
          <p:cNvPr id="29" name="Titre 1">
            <a:extLst>
              <a:ext uri="{FF2B5EF4-FFF2-40B4-BE49-F238E27FC236}">
                <a16:creationId xmlns:a16="http://schemas.microsoft.com/office/drawing/2014/main" xmlns="" id="{6C7E29DE-E401-413E-9F01-722E6D9136DA}"/>
              </a:ext>
            </a:extLst>
          </p:cNvPr>
          <p:cNvSpPr txBox="1">
            <a:spLocks/>
          </p:cNvSpPr>
          <p:nvPr/>
        </p:nvSpPr>
        <p:spPr bwMode="black">
          <a:xfrm>
            <a:off x="482502" y="8743900"/>
            <a:ext cx="2312672" cy="990110"/>
          </a:xfrm>
          <a:prstGeom prst="rect">
            <a:avLst/>
          </a:prstGeom>
          <a:solidFill>
            <a:schemeClr val="bg1">
              <a:lumMod val="85000"/>
            </a:schemeClr>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600" dirty="0">
                <a:latin typeface="Gill Sans MT" pitchFamily="34" charset="0"/>
              </a:rPr>
              <a:t>ECART DE PRIX FOURNISSEURS</a:t>
            </a:r>
          </a:p>
        </p:txBody>
      </p:sp>
      <p:sp>
        <p:nvSpPr>
          <p:cNvPr id="32" name="Titre 1">
            <a:extLst>
              <a:ext uri="{FF2B5EF4-FFF2-40B4-BE49-F238E27FC236}">
                <a16:creationId xmlns:a16="http://schemas.microsoft.com/office/drawing/2014/main" xmlns="" id="{4ECBAB8F-01D8-4D42-8C15-9542764D08F4}"/>
              </a:ext>
            </a:extLst>
          </p:cNvPr>
          <p:cNvSpPr txBox="1">
            <a:spLocks/>
          </p:cNvSpPr>
          <p:nvPr/>
        </p:nvSpPr>
        <p:spPr bwMode="black">
          <a:xfrm>
            <a:off x="502246" y="5953590"/>
            <a:ext cx="2312672" cy="990110"/>
          </a:xfrm>
          <a:prstGeom prst="rect">
            <a:avLst/>
          </a:prstGeom>
          <a:solidFill>
            <a:schemeClr val="bg1">
              <a:lumMod val="85000"/>
            </a:schemeClr>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500" dirty="0" smtClean="0">
                <a:latin typeface="Gill Sans MT" pitchFamily="34" charset="0"/>
              </a:rPr>
              <a:t>Tableau d’affectation : </a:t>
            </a:r>
          </a:p>
          <a:p>
            <a:r>
              <a:rPr lang="fr-FR" sz="1500" dirty="0" smtClean="0">
                <a:latin typeface="Gill Sans MT" pitchFamily="34" charset="0"/>
              </a:rPr>
              <a:t>DIAGRAMME ISHIKAWA</a:t>
            </a:r>
            <a:endParaRPr lang="fr-FR" sz="1500" dirty="0">
              <a:latin typeface="Gill Sans MT" pitchFamily="34" charset="0"/>
            </a:endParaRPr>
          </a:p>
        </p:txBody>
      </p:sp>
      <p:sp>
        <p:nvSpPr>
          <p:cNvPr id="40" name="Titre 1">
            <a:extLst>
              <a:ext uri="{FF2B5EF4-FFF2-40B4-BE49-F238E27FC236}">
                <a16:creationId xmlns:a16="http://schemas.microsoft.com/office/drawing/2014/main" xmlns="" id="{126E97D1-1541-4473-B235-3D84D21F4015}"/>
              </a:ext>
            </a:extLst>
          </p:cNvPr>
          <p:cNvSpPr txBox="1">
            <a:spLocks/>
          </p:cNvSpPr>
          <p:nvPr/>
        </p:nvSpPr>
        <p:spPr bwMode="black">
          <a:xfrm>
            <a:off x="502247" y="1858135"/>
            <a:ext cx="2312672" cy="990110"/>
          </a:xfrm>
          <a:prstGeom prst="rect">
            <a:avLst/>
          </a:prstGeom>
          <a:solidFill>
            <a:schemeClr val="bg1">
              <a:lumMod val="85000"/>
            </a:schemeClr>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600" dirty="0" smtClean="0">
                <a:latin typeface="Gill Sans MT" pitchFamily="34" charset="0"/>
              </a:rPr>
              <a:t>Analyse AMDEC</a:t>
            </a:r>
            <a:endParaRPr lang="fr-FR" sz="1400" dirty="0"/>
          </a:p>
        </p:txBody>
      </p:sp>
      <p:sp>
        <p:nvSpPr>
          <p:cNvPr id="41" name="Titre 1">
            <a:extLst>
              <a:ext uri="{FF2B5EF4-FFF2-40B4-BE49-F238E27FC236}">
                <a16:creationId xmlns:a16="http://schemas.microsoft.com/office/drawing/2014/main" xmlns="" id="{126E97D1-1541-4473-B235-3D84D21F4015}"/>
              </a:ext>
            </a:extLst>
          </p:cNvPr>
          <p:cNvSpPr txBox="1">
            <a:spLocks/>
          </p:cNvSpPr>
          <p:nvPr/>
        </p:nvSpPr>
        <p:spPr bwMode="black">
          <a:xfrm>
            <a:off x="506095" y="7348745"/>
            <a:ext cx="2312672" cy="990110"/>
          </a:xfrm>
          <a:prstGeom prst="rect">
            <a:avLst/>
          </a:prstGeom>
          <a:solidFill>
            <a:schemeClr val="bg1">
              <a:lumMod val="85000"/>
            </a:schemeClr>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400" dirty="0" smtClean="0"/>
              <a:t>COMMANDES</a:t>
            </a:r>
            <a:endParaRPr lang="fr-FR" sz="1400" dirty="0"/>
          </a:p>
        </p:txBody>
      </p:sp>
    </p:spTree>
    <p:extLst>
      <p:ext uri="{BB962C8B-B14F-4D97-AF65-F5344CB8AC3E}">
        <p14:creationId xmlns:p14="http://schemas.microsoft.com/office/powerpoint/2010/main" val="1618309011"/>
      </p:ext>
    </p:extLst>
  </p:cSld>
  <p:clrMapOvr>
    <a:masterClrMapping/>
  </p:clrMapOvr>
  <mc:AlternateContent xmlns:mc="http://schemas.openxmlformats.org/markup-compatibility/2006" xmlns:p14="http://schemas.microsoft.com/office/powerpoint/2010/main">
    <mc:Choice Requires="p14">
      <p:transition spd="slow" p14:dur="800" advTm="11839">
        <p14:flythrough/>
      </p:transition>
    </mc:Choice>
    <mc:Fallback xmlns="">
      <p:transition spd="slow" advTm="11839">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p:txBody>
          <a:bodyPr/>
          <a:lstStyle/>
          <a:p>
            <a:fld id="{387164BF-D67A-46C0-81D2-5BAF67C00C80}" type="slidenum">
              <a:rPr lang="en-US" smtClean="0"/>
              <a:pPr/>
              <a:t>2</a:t>
            </a:fld>
            <a:endParaRPr lang="en-US" dirty="0"/>
          </a:p>
        </p:txBody>
      </p:sp>
      <p:sp>
        <p:nvSpPr>
          <p:cNvPr id="23" name="タイトル 22"/>
          <p:cNvSpPr>
            <a:spLocks noGrp="1"/>
          </p:cNvSpPr>
          <p:nvPr>
            <p:ph type="title"/>
          </p:nvPr>
        </p:nvSpPr>
        <p:spPr>
          <a:xfrm>
            <a:off x="1897401" y="4243400"/>
            <a:ext cx="4860540" cy="1935215"/>
          </a:xfrm>
        </p:spPr>
        <p:txBody>
          <a:bodyPr/>
          <a:lstStyle/>
          <a:p>
            <a:r>
              <a:rPr kumimoji="1" lang="en-US" altLang="ja-JP" dirty="0" smtClean="0">
                <a:solidFill>
                  <a:schemeClr val="accent1">
                    <a:lumMod val="50000"/>
                  </a:schemeClr>
                </a:solidFill>
                <a:latin typeface="Gill Sans MT" pitchFamily="34" charset="0"/>
              </a:rPr>
              <a:t>Plan du </a:t>
            </a:r>
            <a:r>
              <a:rPr kumimoji="1" lang="en-US" altLang="ja-JP" dirty="0" err="1" smtClean="0">
                <a:solidFill>
                  <a:schemeClr val="accent1">
                    <a:lumMod val="50000"/>
                  </a:schemeClr>
                </a:solidFill>
                <a:latin typeface="Gill Sans MT" pitchFamily="34" charset="0"/>
              </a:rPr>
              <a:t>projet</a:t>
            </a:r>
            <a:endParaRPr kumimoji="1" lang="ja-JP" altLang="en-US" dirty="0">
              <a:solidFill>
                <a:schemeClr val="accent1">
                  <a:lumMod val="50000"/>
                </a:schemeClr>
              </a:solidFill>
              <a:latin typeface="Gill Sans MT" pitchFamily="34" charset="0"/>
            </a:endParaRPr>
          </a:p>
        </p:txBody>
      </p:sp>
      <p:sp>
        <p:nvSpPr>
          <p:cNvPr id="29" name="テキスト プレースホルダー 28"/>
          <p:cNvSpPr>
            <a:spLocks noGrp="1"/>
          </p:cNvSpPr>
          <p:nvPr>
            <p:ph type="body" sz="quarter" idx="26"/>
          </p:nvPr>
        </p:nvSpPr>
        <p:spPr>
          <a:xfrm>
            <a:off x="10898401" y="1498095"/>
            <a:ext cx="4320480" cy="956425"/>
          </a:xfrm>
        </p:spPr>
        <p:txBody>
          <a:bodyPr/>
          <a:lstStyle/>
          <a:p>
            <a:r>
              <a:rPr kumimoji="1" lang="en-US" altLang="ja-JP" dirty="0" err="1" smtClean="0">
                <a:solidFill>
                  <a:schemeClr val="tx2"/>
                </a:solidFill>
                <a:latin typeface="Gill Sans MT" pitchFamily="34" charset="0"/>
              </a:rPr>
              <a:t>Présentation</a:t>
            </a:r>
            <a:r>
              <a:rPr kumimoji="1" lang="en-US" altLang="ja-JP" dirty="0" smtClean="0">
                <a:solidFill>
                  <a:schemeClr val="tx2"/>
                </a:solidFill>
                <a:latin typeface="Gill Sans MT" pitchFamily="34" charset="0"/>
              </a:rPr>
              <a:t> de </a:t>
            </a:r>
            <a:r>
              <a:rPr kumimoji="1" lang="en-US" altLang="ja-JP" dirty="0" err="1" smtClean="0">
                <a:solidFill>
                  <a:schemeClr val="tx2"/>
                </a:solidFill>
                <a:latin typeface="Gill Sans MT" pitchFamily="34" charset="0"/>
              </a:rPr>
              <a:t>l’entreprise</a:t>
            </a:r>
            <a:endParaRPr kumimoji="1" lang="ja-JP" altLang="en-US" dirty="0">
              <a:solidFill>
                <a:schemeClr val="tx2"/>
              </a:solidFill>
              <a:latin typeface="Gill Sans MT" pitchFamily="34" charset="0"/>
            </a:endParaRPr>
          </a:p>
        </p:txBody>
      </p:sp>
      <p:sp>
        <p:nvSpPr>
          <p:cNvPr id="31" name="テキスト プレースホルダー 30"/>
          <p:cNvSpPr>
            <a:spLocks noGrp="1"/>
          </p:cNvSpPr>
          <p:nvPr>
            <p:ph type="body" sz="quarter" idx="29"/>
          </p:nvPr>
        </p:nvSpPr>
        <p:spPr>
          <a:xfrm>
            <a:off x="10853396" y="2971939"/>
            <a:ext cx="5310590" cy="1046436"/>
          </a:xfrm>
        </p:spPr>
        <p:txBody>
          <a:bodyPr/>
          <a:lstStyle/>
          <a:p>
            <a:r>
              <a:rPr kumimoji="1" lang="en-US" altLang="ja-JP" dirty="0" err="1" smtClean="0">
                <a:solidFill>
                  <a:schemeClr val="tx2"/>
                </a:solidFill>
                <a:latin typeface="Gill Sans MT" pitchFamily="34" charset="0"/>
              </a:rPr>
              <a:t>Présentation</a:t>
            </a:r>
            <a:r>
              <a:rPr kumimoji="1" lang="en-US" altLang="ja-JP" dirty="0" smtClean="0">
                <a:solidFill>
                  <a:schemeClr val="tx2"/>
                </a:solidFill>
                <a:latin typeface="Gill Sans MT" pitchFamily="34" charset="0"/>
              </a:rPr>
              <a:t> de la </a:t>
            </a:r>
            <a:r>
              <a:rPr kumimoji="1" lang="en-US" altLang="ja-JP" dirty="0" err="1" smtClean="0">
                <a:solidFill>
                  <a:schemeClr val="tx2"/>
                </a:solidFill>
                <a:latin typeface="Gill Sans MT" pitchFamily="34" charset="0"/>
              </a:rPr>
              <a:t>méthodologie</a:t>
            </a:r>
            <a:endParaRPr kumimoji="1" lang="ja-JP" altLang="en-US" dirty="0">
              <a:solidFill>
                <a:schemeClr val="tx2"/>
              </a:solidFill>
              <a:latin typeface="Gill Sans MT" pitchFamily="34" charset="0"/>
            </a:endParaRPr>
          </a:p>
        </p:txBody>
      </p:sp>
      <p:sp>
        <p:nvSpPr>
          <p:cNvPr id="33" name="テキスト プレースホルダー 32"/>
          <p:cNvSpPr>
            <a:spLocks noGrp="1"/>
          </p:cNvSpPr>
          <p:nvPr>
            <p:ph type="body" sz="quarter" idx="31"/>
          </p:nvPr>
        </p:nvSpPr>
        <p:spPr>
          <a:xfrm>
            <a:off x="10763386" y="4738455"/>
            <a:ext cx="6120680" cy="720080"/>
          </a:xfrm>
        </p:spPr>
        <p:txBody>
          <a:bodyPr/>
          <a:lstStyle/>
          <a:p>
            <a:r>
              <a:rPr kumimoji="1" lang="en-US" altLang="ja-JP" dirty="0" err="1" smtClean="0">
                <a:solidFill>
                  <a:schemeClr val="tx2"/>
                </a:solidFill>
                <a:latin typeface="Gill Sans MT" pitchFamily="34" charset="0"/>
              </a:rPr>
              <a:t>Développement</a:t>
            </a:r>
            <a:r>
              <a:rPr kumimoji="1" lang="en-US" altLang="ja-JP" dirty="0" smtClean="0">
                <a:solidFill>
                  <a:schemeClr val="tx2"/>
                </a:solidFill>
                <a:latin typeface="Gill Sans MT" pitchFamily="34" charset="0"/>
              </a:rPr>
              <a:t> du </a:t>
            </a:r>
            <a:r>
              <a:rPr kumimoji="1" lang="en-US" altLang="ja-JP" dirty="0" err="1" smtClean="0">
                <a:solidFill>
                  <a:schemeClr val="tx2"/>
                </a:solidFill>
                <a:latin typeface="Gill Sans MT" pitchFamily="34" charset="0"/>
              </a:rPr>
              <a:t>projet</a:t>
            </a:r>
            <a:endParaRPr kumimoji="1" lang="ja-JP" altLang="en-US" dirty="0">
              <a:solidFill>
                <a:schemeClr val="tx2"/>
              </a:solidFill>
              <a:latin typeface="Gill Sans MT" pitchFamily="34" charset="0"/>
            </a:endParaRPr>
          </a:p>
        </p:txBody>
      </p:sp>
      <p:sp>
        <p:nvSpPr>
          <p:cNvPr id="35" name="テキスト プレースホルダー 34"/>
          <p:cNvSpPr>
            <a:spLocks noGrp="1"/>
          </p:cNvSpPr>
          <p:nvPr>
            <p:ph type="body" sz="quarter" idx="33"/>
          </p:nvPr>
        </p:nvSpPr>
        <p:spPr>
          <a:xfrm>
            <a:off x="10718381" y="6538655"/>
            <a:ext cx="6120680" cy="630070"/>
          </a:xfrm>
        </p:spPr>
        <p:txBody>
          <a:bodyPr/>
          <a:lstStyle/>
          <a:p>
            <a:r>
              <a:rPr kumimoji="1" lang="en-US" altLang="ja-JP" dirty="0" smtClean="0">
                <a:solidFill>
                  <a:schemeClr val="tx2"/>
                </a:solidFill>
                <a:latin typeface="Gill Sans MT" pitchFamily="34" charset="0"/>
              </a:rPr>
              <a:t>Quantification de gain</a:t>
            </a:r>
            <a:endParaRPr kumimoji="1" lang="ja-JP" altLang="en-US" dirty="0">
              <a:solidFill>
                <a:schemeClr val="tx2"/>
              </a:solidFill>
              <a:latin typeface="Gill Sans MT" pitchFamily="34" charset="0"/>
            </a:endParaRPr>
          </a:p>
        </p:txBody>
      </p:sp>
      <p:sp>
        <p:nvSpPr>
          <p:cNvPr id="37" name="テキスト プレースホルダー 36"/>
          <p:cNvSpPr>
            <a:spLocks noGrp="1"/>
          </p:cNvSpPr>
          <p:nvPr>
            <p:ph type="body" sz="quarter" idx="35"/>
          </p:nvPr>
        </p:nvSpPr>
        <p:spPr>
          <a:xfrm>
            <a:off x="10853396" y="8119950"/>
            <a:ext cx="2835315" cy="713960"/>
          </a:xfrm>
        </p:spPr>
        <p:txBody>
          <a:bodyPr/>
          <a:lstStyle/>
          <a:p>
            <a:r>
              <a:rPr kumimoji="1" lang="en-US" altLang="ja-JP" dirty="0" smtClean="0">
                <a:solidFill>
                  <a:schemeClr val="tx2"/>
                </a:solidFill>
                <a:latin typeface="Gill Sans MT" pitchFamily="34" charset="0"/>
              </a:rPr>
              <a:t>Conclusion</a:t>
            </a:r>
            <a:endParaRPr kumimoji="1" lang="ja-JP" altLang="en-US" dirty="0">
              <a:solidFill>
                <a:schemeClr val="tx2"/>
              </a:solidFill>
              <a:latin typeface="Gill Sans MT" pitchFamily="34" charset="0"/>
            </a:endParaRPr>
          </a:p>
        </p:txBody>
      </p:sp>
      <p:sp>
        <p:nvSpPr>
          <p:cNvPr id="11" name="ZoneTexte 10"/>
          <p:cNvSpPr txBox="1"/>
          <p:nvPr/>
        </p:nvSpPr>
        <p:spPr>
          <a:xfrm>
            <a:off x="9503246" y="1498095"/>
            <a:ext cx="540060" cy="584775"/>
          </a:xfrm>
          <a:prstGeom prst="rect">
            <a:avLst/>
          </a:prstGeom>
          <a:noFill/>
        </p:spPr>
        <p:txBody>
          <a:bodyPr wrap="square" rtlCol="0">
            <a:spAutoFit/>
          </a:bodyPr>
          <a:lstStyle/>
          <a:p>
            <a:pPr algn="ctr"/>
            <a:r>
              <a:rPr lang="fr-FR" b="1" dirty="0" smtClean="0">
                <a:solidFill>
                  <a:srgbClr val="FFFFFF"/>
                </a:solidFill>
              </a:rPr>
              <a:t>1</a:t>
            </a:r>
            <a:endParaRPr lang="fr-FR" b="1" dirty="0">
              <a:solidFill>
                <a:srgbClr val="FFFFFF"/>
              </a:solidFill>
            </a:endParaRPr>
          </a:p>
        </p:txBody>
      </p:sp>
      <p:sp>
        <p:nvSpPr>
          <p:cNvPr id="40" name="ZoneTexte 39"/>
          <p:cNvSpPr txBox="1"/>
          <p:nvPr/>
        </p:nvSpPr>
        <p:spPr>
          <a:xfrm>
            <a:off x="9503246" y="3163280"/>
            <a:ext cx="540060" cy="584775"/>
          </a:xfrm>
          <a:prstGeom prst="rect">
            <a:avLst/>
          </a:prstGeom>
          <a:noFill/>
        </p:spPr>
        <p:txBody>
          <a:bodyPr wrap="square" rtlCol="0">
            <a:spAutoFit/>
          </a:bodyPr>
          <a:lstStyle/>
          <a:p>
            <a:pPr algn="ctr"/>
            <a:r>
              <a:rPr lang="fr-FR" b="1" dirty="0">
                <a:solidFill>
                  <a:srgbClr val="FFFFFF"/>
                </a:solidFill>
              </a:rPr>
              <a:t>2</a:t>
            </a:r>
          </a:p>
        </p:txBody>
      </p:sp>
      <p:sp>
        <p:nvSpPr>
          <p:cNvPr id="42" name="ZoneTexte 41"/>
          <p:cNvSpPr txBox="1"/>
          <p:nvPr/>
        </p:nvSpPr>
        <p:spPr>
          <a:xfrm>
            <a:off x="9503246" y="4783460"/>
            <a:ext cx="540060" cy="584775"/>
          </a:xfrm>
          <a:prstGeom prst="rect">
            <a:avLst/>
          </a:prstGeom>
          <a:noFill/>
        </p:spPr>
        <p:txBody>
          <a:bodyPr wrap="square" rtlCol="0">
            <a:spAutoFit/>
          </a:bodyPr>
          <a:lstStyle/>
          <a:p>
            <a:pPr algn="ctr"/>
            <a:r>
              <a:rPr lang="fr-FR" b="1" dirty="0">
                <a:solidFill>
                  <a:srgbClr val="FFFFFF"/>
                </a:solidFill>
              </a:rPr>
              <a:t>3</a:t>
            </a:r>
          </a:p>
        </p:txBody>
      </p:sp>
      <p:sp>
        <p:nvSpPr>
          <p:cNvPr id="45" name="ZoneTexte 44"/>
          <p:cNvSpPr txBox="1"/>
          <p:nvPr/>
        </p:nvSpPr>
        <p:spPr>
          <a:xfrm>
            <a:off x="9503246" y="6583660"/>
            <a:ext cx="540060" cy="584775"/>
          </a:xfrm>
          <a:prstGeom prst="rect">
            <a:avLst/>
          </a:prstGeom>
          <a:noFill/>
        </p:spPr>
        <p:txBody>
          <a:bodyPr wrap="square" rtlCol="0">
            <a:spAutoFit/>
          </a:bodyPr>
          <a:lstStyle/>
          <a:p>
            <a:pPr algn="ctr"/>
            <a:r>
              <a:rPr lang="fr-FR" b="1" dirty="0">
                <a:solidFill>
                  <a:srgbClr val="FFFFFF"/>
                </a:solidFill>
              </a:rPr>
              <a:t>4</a:t>
            </a:r>
          </a:p>
        </p:txBody>
      </p:sp>
      <p:sp>
        <p:nvSpPr>
          <p:cNvPr id="47" name="ZoneTexte 46"/>
          <p:cNvSpPr txBox="1"/>
          <p:nvPr/>
        </p:nvSpPr>
        <p:spPr>
          <a:xfrm>
            <a:off x="9503246" y="8158835"/>
            <a:ext cx="540060" cy="584775"/>
          </a:xfrm>
          <a:prstGeom prst="rect">
            <a:avLst/>
          </a:prstGeom>
          <a:noFill/>
        </p:spPr>
        <p:txBody>
          <a:bodyPr wrap="square" rtlCol="0">
            <a:spAutoFit/>
          </a:bodyPr>
          <a:lstStyle/>
          <a:p>
            <a:pPr algn="ctr"/>
            <a:r>
              <a:rPr lang="fr-FR" b="1" dirty="0">
                <a:solidFill>
                  <a:srgbClr val="FFFFFF"/>
                </a:solidFill>
              </a:rPr>
              <a:t>5</a:t>
            </a:r>
          </a:p>
        </p:txBody>
      </p:sp>
      <p:sp>
        <p:nvSpPr>
          <p:cNvPr id="16" name="Espace réservé du pied de page 15"/>
          <p:cNvSpPr>
            <a:spLocks noGrp="1"/>
          </p:cNvSpPr>
          <p:nvPr>
            <p:ph type="ftr" sz="quarter" idx="10"/>
          </p:nvPr>
        </p:nvSpPr>
        <p:spPr/>
        <p:txBody>
          <a:bodyPr/>
          <a:lstStyle/>
          <a:p>
            <a:r>
              <a:rPr lang="en-US" smtClean="0"/>
              <a:t>Fatima Zahra FADILI</a:t>
            </a:r>
            <a:endParaRPr lang="en-US" dirty="0"/>
          </a:p>
        </p:txBody>
      </p:sp>
    </p:spTree>
    <p:extLst>
      <p:ext uri="{BB962C8B-B14F-4D97-AF65-F5344CB8AC3E}">
        <p14:creationId xmlns:p14="http://schemas.microsoft.com/office/powerpoint/2010/main" val="1445043111"/>
      </p:ext>
    </p:extLst>
  </p:cSld>
  <p:clrMapOvr>
    <a:masterClrMapping/>
  </p:clrMapOvr>
  <p:transition spd="slow" advTm="8045">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テキスト プレースホルダー 17"/>
          <p:cNvSpPr>
            <a:spLocks noGrp="1"/>
          </p:cNvSpPr>
          <p:nvPr>
            <p:ph type="body" sz="quarter" idx="12"/>
          </p:nvPr>
        </p:nvSpPr>
        <p:spPr>
          <a:xfrm>
            <a:off x="6877462" y="3023650"/>
            <a:ext cx="4741019" cy="590630"/>
          </a:xfrm>
        </p:spPr>
        <p:txBody>
          <a:bodyPr>
            <a:normAutofit fontScale="92500" lnSpcReduction="20000"/>
          </a:bodyPr>
          <a:lstStyle/>
          <a:p>
            <a:r>
              <a:rPr lang="fr-FR" sz="2000" dirty="0">
                <a:latin typeface="Gill Sans MT" pitchFamily="34" charset="0"/>
              </a:rPr>
              <a:t>Non-respect du délai de livraison par le fournisseur</a:t>
            </a:r>
            <a:endParaRPr kumimoji="1" lang="ja-JP" altLang="en-US" sz="2000" dirty="0">
              <a:latin typeface="Gill Sans MT" pitchFamily="34" charset="0"/>
            </a:endParaRPr>
          </a:p>
        </p:txBody>
      </p:sp>
      <p:pic>
        <p:nvPicPr>
          <p:cNvPr id="34" name="図プレースホルダー 33"/>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a:stretch>
            <a:fillRect/>
          </a:stretch>
        </p:blipFill>
        <p:spPr/>
      </p:pic>
      <p:pic>
        <p:nvPicPr>
          <p:cNvPr id="35" name="図プレースホルダー 34"/>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t="126" b="126"/>
          <a:stretch>
            <a:fillRect/>
          </a:stretch>
        </p:blipFill>
        <p:spPr/>
      </p:pic>
      <p:sp>
        <p:nvSpPr>
          <p:cNvPr id="22" name="テキスト プレースホルダー 21"/>
          <p:cNvSpPr>
            <a:spLocks noGrp="1"/>
          </p:cNvSpPr>
          <p:nvPr>
            <p:ph type="body" sz="quarter" idx="16"/>
          </p:nvPr>
        </p:nvSpPr>
        <p:spPr>
          <a:xfrm>
            <a:off x="12089762" y="5625427"/>
            <a:ext cx="4250228" cy="688204"/>
          </a:xfrm>
        </p:spPr>
        <p:txBody>
          <a:bodyPr>
            <a:normAutofit/>
          </a:bodyPr>
          <a:lstStyle/>
          <a:p>
            <a:r>
              <a:rPr lang="fr-FR" sz="2000" dirty="0">
                <a:latin typeface="Gill Sans MT" pitchFamily="34" charset="0"/>
              </a:rPr>
              <a:t>Pas de relance par les acheteurs</a:t>
            </a:r>
            <a:endParaRPr kumimoji="1" lang="ja-JP" altLang="en-US" sz="2000" dirty="0">
              <a:latin typeface="Gill Sans MT" pitchFamily="34" charset="0"/>
            </a:endParaRPr>
          </a:p>
        </p:txBody>
      </p:sp>
      <p:pic>
        <p:nvPicPr>
          <p:cNvPr id="36" name="図プレースホルダー 35"/>
          <p:cNvPicPr>
            <a:picLocks noGrp="1" noChangeAspect="1"/>
          </p:cNvPicPr>
          <p:nvPr>
            <p:ph type="pic" sz="quarter" idx="18"/>
          </p:nvPr>
        </p:nvPicPr>
        <p:blipFill>
          <a:blip r:embed="rId4" cstate="print">
            <a:extLst>
              <a:ext uri="{28A0092B-C50C-407E-A947-70E740481C1C}">
                <a14:useLocalDpi xmlns:a14="http://schemas.microsoft.com/office/drawing/2010/main" val="0"/>
              </a:ext>
            </a:extLst>
          </a:blip>
          <a:srcRect l="126" r="126"/>
          <a:stretch>
            <a:fillRect/>
          </a:stretch>
        </p:blipFill>
        <p:spPr/>
      </p:pic>
      <p:sp>
        <p:nvSpPr>
          <p:cNvPr id="25" name="テキスト プレースホルダー 24"/>
          <p:cNvSpPr>
            <a:spLocks noGrp="1"/>
          </p:cNvSpPr>
          <p:nvPr>
            <p:ph type="body" sz="quarter" idx="19"/>
          </p:nvPr>
        </p:nvSpPr>
        <p:spPr>
          <a:xfrm>
            <a:off x="3135683" y="5621055"/>
            <a:ext cx="3307223" cy="692575"/>
          </a:xfrm>
        </p:spPr>
        <p:txBody>
          <a:bodyPr>
            <a:normAutofit/>
          </a:bodyPr>
          <a:lstStyle/>
          <a:p>
            <a:r>
              <a:rPr lang="fr-FR" sz="2000" dirty="0">
                <a:latin typeface="Gill Sans MT" pitchFamily="34" charset="0"/>
              </a:rPr>
              <a:t>Stress des acheteurs</a:t>
            </a:r>
            <a:endParaRPr kumimoji="1" lang="ja-JP" altLang="en-US" sz="2000" dirty="0">
              <a:latin typeface="Gill Sans MT" pitchFamily="34" charset="0"/>
            </a:endParaRPr>
          </a:p>
        </p:txBody>
      </p:sp>
      <p:pic>
        <p:nvPicPr>
          <p:cNvPr id="38" name="図プレースホルダー 37"/>
          <p:cNvPicPr>
            <a:picLocks noGrp="1" noChangeAspect="1"/>
          </p:cNvPicPr>
          <p:nvPr>
            <p:ph type="pic" sz="quarter" idx="21"/>
          </p:nvPr>
        </p:nvPicPr>
        <p:blipFill>
          <a:blip r:embed="rId5" cstate="print">
            <a:extLst>
              <a:ext uri="{28A0092B-C50C-407E-A947-70E740481C1C}">
                <a14:useLocalDpi xmlns:a14="http://schemas.microsoft.com/office/drawing/2010/main" val="0"/>
              </a:ext>
            </a:extLst>
          </a:blip>
          <a:srcRect/>
          <a:stretch>
            <a:fillRect/>
          </a:stretch>
        </p:blipFill>
        <p:spPr/>
      </p:pic>
      <p:sp>
        <p:nvSpPr>
          <p:cNvPr id="28" name="テキスト プレースホルダー 27"/>
          <p:cNvSpPr>
            <a:spLocks noGrp="1"/>
          </p:cNvSpPr>
          <p:nvPr>
            <p:ph type="body" sz="quarter" idx="22"/>
          </p:nvPr>
        </p:nvSpPr>
        <p:spPr>
          <a:xfrm>
            <a:off x="13269039" y="7755096"/>
            <a:ext cx="4250228" cy="583759"/>
          </a:xfrm>
        </p:spPr>
        <p:txBody>
          <a:bodyPr>
            <a:normAutofit/>
          </a:bodyPr>
          <a:lstStyle/>
          <a:p>
            <a:r>
              <a:rPr lang="fr-FR" sz="2000" dirty="0">
                <a:latin typeface="Gill Sans MT" pitchFamily="34" charset="0"/>
              </a:rPr>
              <a:t>Processus/ Procédure mal géré </a:t>
            </a:r>
            <a:endParaRPr kumimoji="1" lang="ja-JP" altLang="en-US" sz="2000" dirty="0">
              <a:latin typeface="Gill Sans MT" pitchFamily="34" charset="0"/>
            </a:endParaRPr>
          </a:p>
        </p:txBody>
      </p:sp>
      <p:pic>
        <p:nvPicPr>
          <p:cNvPr id="37" name="図プレースホルダー 36"/>
          <p:cNvPicPr>
            <a:picLocks noGrp="1" noChangeAspect="1"/>
          </p:cNvPicPr>
          <p:nvPr>
            <p:ph type="pic" sz="quarter" idx="24"/>
          </p:nvPr>
        </p:nvPicPr>
        <p:blipFill>
          <a:blip r:embed="rId6" cstate="print">
            <a:extLst>
              <a:ext uri="{28A0092B-C50C-407E-A947-70E740481C1C}">
                <a14:useLocalDpi xmlns:a14="http://schemas.microsoft.com/office/drawing/2010/main" val="0"/>
              </a:ext>
            </a:extLst>
          </a:blip>
          <a:srcRect t="126" b="126"/>
          <a:stretch>
            <a:fillRect/>
          </a:stretch>
        </p:blipFill>
        <p:spPr/>
      </p:pic>
      <p:sp>
        <p:nvSpPr>
          <p:cNvPr id="31" name="テキスト プレースホルダー 30"/>
          <p:cNvSpPr>
            <a:spLocks noGrp="1"/>
          </p:cNvSpPr>
          <p:nvPr>
            <p:ph type="body" sz="quarter" idx="25"/>
          </p:nvPr>
        </p:nvSpPr>
        <p:spPr>
          <a:xfrm>
            <a:off x="2572476" y="7759208"/>
            <a:ext cx="2745305" cy="579648"/>
          </a:xfrm>
        </p:spPr>
        <p:txBody>
          <a:bodyPr>
            <a:normAutofit/>
          </a:bodyPr>
          <a:lstStyle/>
          <a:p>
            <a:r>
              <a:rPr lang="fr-FR" sz="2000" dirty="0">
                <a:latin typeface="Gill Sans MT" pitchFamily="34" charset="0"/>
              </a:rPr>
              <a:t>Manque de contrat</a:t>
            </a:r>
            <a:endParaRPr kumimoji="1" lang="ja-JP" altLang="en-US" sz="2000" dirty="0">
              <a:latin typeface="Gill Sans MT" pitchFamily="34" charset="0"/>
            </a:endParaRPr>
          </a:p>
        </p:txBody>
      </p:sp>
      <p:graphicFrame>
        <p:nvGraphicFramePr>
          <p:cNvPr id="33" name="Espace réservé du contenu 3">
            <a:extLst>
              <a:ext uri="{FF2B5EF4-FFF2-40B4-BE49-F238E27FC236}">
                <a16:creationId xmlns:a16="http://schemas.microsoft.com/office/drawing/2014/main" xmlns="" id="{4AB81C86-3BEF-4857-81C1-8D766E18C8F5}"/>
              </a:ext>
            </a:extLst>
          </p:cNvPr>
          <p:cNvGraphicFramePr>
            <a:graphicFrameLocks/>
          </p:cNvGraphicFramePr>
          <p:nvPr>
            <p:extLst>
              <p:ext uri="{D42A27DB-BD31-4B8C-83A1-F6EECF244321}">
                <p14:modId xmlns:p14="http://schemas.microsoft.com/office/powerpoint/2010/main" val="3013497834"/>
              </p:ext>
            </p:extLst>
          </p:nvPr>
        </p:nvGraphicFramePr>
        <p:xfrm>
          <a:off x="3877621" y="298901"/>
          <a:ext cx="10441159" cy="10191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9" name="テキスト プレースホルダー 22"/>
          <p:cNvSpPr>
            <a:spLocks noGrp="1"/>
          </p:cNvSpPr>
          <p:nvPr>
            <p:ph type="body" sz="quarter" idx="24"/>
          </p:nvPr>
        </p:nvSpPr>
        <p:spPr>
          <a:xfrm>
            <a:off x="5542806" y="1633110"/>
            <a:ext cx="7200800" cy="990110"/>
          </a:xfrm>
        </p:spPr>
        <p:txBody>
          <a:bodyPr>
            <a:normAutofit/>
          </a:bodyPr>
          <a:lstStyle/>
          <a:p>
            <a:pPr algn="ctr"/>
            <a:r>
              <a:rPr kumimoji="1" lang="en-US" altLang="ja-JP" sz="3600" dirty="0" smtClean="0">
                <a:solidFill>
                  <a:schemeClr val="tx1"/>
                </a:solidFill>
                <a:latin typeface="Gill Sans MT" pitchFamily="34" charset="0"/>
              </a:rPr>
              <a:t>Retard de </a:t>
            </a:r>
            <a:r>
              <a:rPr kumimoji="1" lang="en-US" altLang="ja-JP" sz="3600" dirty="0" err="1" smtClean="0">
                <a:solidFill>
                  <a:schemeClr val="tx1"/>
                </a:solidFill>
                <a:latin typeface="Gill Sans MT" pitchFamily="34" charset="0"/>
              </a:rPr>
              <a:t>livraisons</a:t>
            </a:r>
            <a:endParaRPr kumimoji="1" lang="en-US" altLang="ja-JP" sz="3600" dirty="0">
              <a:solidFill>
                <a:schemeClr val="tx1"/>
              </a:solidFill>
              <a:latin typeface="Gill Sans MT" pitchFamily="34" charset="0"/>
            </a:endParaRPr>
          </a:p>
        </p:txBody>
      </p:sp>
      <p:sp>
        <p:nvSpPr>
          <p:cNvPr id="23" name="Titre 1">
            <a:extLst>
              <a:ext uri="{FF2B5EF4-FFF2-40B4-BE49-F238E27FC236}">
                <a16:creationId xmlns:a16="http://schemas.microsoft.com/office/drawing/2014/main" xmlns="" id="{2C6913A6-6AA2-41BC-A97F-19BE7CE29532}"/>
              </a:ext>
            </a:extLst>
          </p:cNvPr>
          <p:cNvSpPr txBox="1">
            <a:spLocks/>
          </p:cNvSpPr>
          <p:nvPr/>
        </p:nvSpPr>
        <p:spPr>
          <a:xfrm>
            <a:off x="502247" y="3208285"/>
            <a:ext cx="2312671" cy="990110"/>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fontScale="97500"/>
          </a:bodyPr>
          <a:lstStyle>
            <a:lvl1pPr algn="l" defTabSz="1632753" rtl="0" eaLnBrk="1" latinLnBrk="0" hangingPunct="1">
              <a:spcBef>
                <a:spcPct val="0"/>
              </a:spcBef>
              <a:buNone/>
              <a:defRPr sz="6000" kern="1200" spc="300" baseline="0">
                <a:solidFill>
                  <a:schemeClr val="accent1"/>
                </a:solidFill>
                <a:latin typeface="+mj-lt"/>
                <a:ea typeface="+mj-ea"/>
                <a:cs typeface="+mj-cs"/>
              </a:defRPr>
            </a:lvl1pPr>
          </a:lstStyle>
          <a:p>
            <a:pPr algn="ctr"/>
            <a:endParaRPr lang="fr-FR" sz="1600" dirty="0" smtClean="0">
              <a:solidFill>
                <a:schemeClr val="tx1"/>
              </a:solidFill>
              <a:latin typeface="Gill Sans MT" pitchFamily="34" charset="0"/>
            </a:endParaRPr>
          </a:p>
          <a:p>
            <a:pPr algn="ctr"/>
            <a:r>
              <a:rPr lang="fr-FR" sz="1600" dirty="0" smtClean="0">
                <a:solidFill>
                  <a:schemeClr val="tx1"/>
                </a:solidFill>
                <a:latin typeface="Gill Sans MT" pitchFamily="34" charset="0"/>
              </a:rPr>
              <a:t>ANALYSE 20/80</a:t>
            </a:r>
            <a:endParaRPr lang="fr-FR" sz="1400" dirty="0" smtClean="0">
              <a:solidFill>
                <a:schemeClr val="tx1"/>
              </a:solidFill>
            </a:endParaRPr>
          </a:p>
        </p:txBody>
      </p:sp>
      <p:sp>
        <p:nvSpPr>
          <p:cNvPr id="26" name="Titre 1">
            <a:extLst>
              <a:ext uri="{FF2B5EF4-FFF2-40B4-BE49-F238E27FC236}">
                <a16:creationId xmlns:a16="http://schemas.microsoft.com/office/drawing/2014/main" xmlns="" id="{126E97D1-1541-4473-B235-3D84D21F4015}"/>
              </a:ext>
            </a:extLst>
          </p:cNvPr>
          <p:cNvSpPr txBox="1">
            <a:spLocks/>
          </p:cNvSpPr>
          <p:nvPr/>
        </p:nvSpPr>
        <p:spPr bwMode="black">
          <a:xfrm>
            <a:off x="502246" y="4603440"/>
            <a:ext cx="2312672" cy="990110"/>
          </a:xfrm>
          <a:prstGeom prst="rect">
            <a:avLst/>
          </a:prstGeom>
          <a:solidFill>
            <a:schemeClr val="accent1"/>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400" dirty="0" smtClean="0"/>
              <a:t> 5 POURQUOI</a:t>
            </a:r>
            <a:endParaRPr lang="fr-FR" sz="1400" dirty="0"/>
          </a:p>
        </p:txBody>
      </p:sp>
      <p:sp>
        <p:nvSpPr>
          <p:cNvPr id="29" name="Titre 1">
            <a:extLst>
              <a:ext uri="{FF2B5EF4-FFF2-40B4-BE49-F238E27FC236}">
                <a16:creationId xmlns:a16="http://schemas.microsoft.com/office/drawing/2014/main" xmlns="" id="{6C7E29DE-E401-413E-9F01-722E6D9136DA}"/>
              </a:ext>
            </a:extLst>
          </p:cNvPr>
          <p:cNvSpPr txBox="1">
            <a:spLocks/>
          </p:cNvSpPr>
          <p:nvPr/>
        </p:nvSpPr>
        <p:spPr bwMode="black">
          <a:xfrm>
            <a:off x="482502" y="8743900"/>
            <a:ext cx="2312672" cy="990110"/>
          </a:xfrm>
          <a:prstGeom prst="rect">
            <a:avLst/>
          </a:prstGeom>
          <a:solidFill>
            <a:schemeClr val="bg1">
              <a:lumMod val="85000"/>
            </a:schemeClr>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600" dirty="0">
                <a:latin typeface="Gill Sans MT" pitchFamily="34" charset="0"/>
              </a:rPr>
              <a:t>ECART DE PRIX FOURNISSEURS</a:t>
            </a:r>
          </a:p>
        </p:txBody>
      </p:sp>
      <p:sp>
        <p:nvSpPr>
          <p:cNvPr id="32" name="Titre 1">
            <a:extLst>
              <a:ext uri="{FF2B5EF4-FFF2-40B4-BE49-F238E27FC236}">
                <a16:creationId xmlns:a16="http://schemas.microsoft.com/office/drawing/2014/main" xmlns="" id="{4ECBAB8F-01D8-4D42-8C15-9542764D08F4}"/>
              </a:ext>
            </a:extLst>
          </p:cNvPr>
          <p:cNvSpPr txBox="1">
            <a:spLocks/>
          </p:cNvSpPr>
          <p:nvPr/>
        </p:nvSpPr>
        <p:spPr bwMode="black">
          <a:xfrm>
            <a:off x="502246" y="5998595"/>
            <a:ext cx="2312672" cy="990110"/>
          </a:xfrm>
          <a:prstGeom prst="rect">
            <a:avLst/>
          </a:prstGeom>
          <a:solidFill>
            <a:schemeClr val="bg1">
              <a:lumMod val="85000"/>
            </a:schemeClr>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500" dirty="0" smtClean="0">
                <a:latin typeface="Gill Sans MT" pitchFamily="34" charset="0"/>
              </a:rPr>
              <a:t>Tableau d’affectation : </a:t>
            </a:r>
          </a:p>
          <a:p>
            <a:r>
              <a:rPr lang="fr-FR" sz="1500" dirty="0" smtClean="0">
                <a:latin typeface="Gill Sans MT" pitchFamily="34" charset="0"/>
              </a:rPr>
              <a:t>DIAGRAMME ISHIKAWA</a:t>
            </a:r>
            <a:endParaRPr lang="fr-FR" sz="1500" dirty="0">
              <a:latin typeface="Gill Sans MT" pitchFamily="34" charset="0"/>
            </a:endParaRPr>
          </a:p>
        </p:txBody>
      </p:sp>
      <p:sp>
        <p:nvSpPr>
          <p:cNvPr id="40" name="Titre 1">
            <a:extLst>
              <a:ext uri="{FF2B5EF4-FFF2-40B4-BE49-F238E27FC236}">
                <a16:creationId xmlns:a16="http://schemas.microsoft.com/office/drawing/2014/main" xmlns="" id="{126E97D1-1541-4473-B235-3D84D21F4015}"/>
              </a:ext>
            </a:extLst>
          </p:cNvPr>
          <p:cNvSpPr txBox="1">
            <a:spLocks/>
          </p:cNvSpPr>
          <p:nvPr/>
        </p:nvSpPr>
        <p:spPr bwMode="black">
          <a:xfrm>
            <a:off x="502247" y="1858135"/>
            <a:ext cx="2312672" cy="990110"/>
          </a:xfrm>
          <a:prstGeom prst="rect">
            <a:avLst/>
          </a:prstGeom>
          <a:solidFill>
            <a:schemeClr val="bg1">
              <a:lumMod val="85000"/>
            </a:schemeClr>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600" dirty="0" smtClean="0">
                <a:latin typeface="Gill Sans MT" pitchFamily="34" charset="0"/>
              </a:rPr>
              <a:t>Analyse AMDEC</a:t>
            </a:r>
            <a:endParaRPr lang="fr-FR" sz="1400" dirty="0"/>
          </a:p>
        </p:txBody>
      </p:sp>
      <p:sp>
        <p:nvSpPr>
          <p:cNvPr id="41" name="Titre 1">
            <a:extLst>
              <a:ext uri="{FF2B5EF4-FFF2-40B4-BE49-F238E27FC236}">
                <a16:creationId xmlns:a16="http://schemas.microsoft.com/office/drawing/2014/main" xmlns="" id="{126E97D1-1541-4473-B235-3D84D21F4015}"/>
              </a:ext>
            </a:extLst>
          </p:cNvPr>
          <p:cNvSpPr txBox="1">
            <a:spLocks/>
          </p:cNvSpPr>
          <p:nvPr/>
        </p:nvSpPr>
        <p:spPr bwMode="black">
          <a:xfrm>
            <a:off x="506095" y="7348745"/>
            <a:ext cx="2312672" cy="990110"/>
          </a:xfrm>
          <a:prstGeom prst="rect">
            <a:avLst/>
          </a:prstGeom>
          <a:solidFill>
            <a:schemeClr val="bg1">
              <a:lumMod val="85000"/>
            </a:schemeClr>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400" dirty="0" smtClean="0"/>
              <a:t>COMMANDES</a:t>
            </a:r>
            <a:endParaRPr lang="fr-FR" sz="1400" dirty="0"/>
          </a:p>
        </p:txBody>
      </p:sp>
    </p:spTree>
    <p:extLst>
      <p:ext uri="{BB962C8B-B14F-4D97-AF65-F5344CB8AC3E}">
        <p14:creationId xmlns:p14="http://schemas.microsoft.com/office/powerpoint/2010/main" val="4069921883"/>
      </p:ext>
    </p:extLst>
  </p:cSld>
  <p:clrMapOvr>
    <a:masterClrMapping/>
  </p:clrMapOvr>
  <mc:AlternateContent xmlns:mc="http://schemas.openxmlformats.org/markup-compatibility/2006" xmlns:p14="http://schemas.microsoft.com/office/powerpoint/2010/main">
    <mc:Choice Requires="p14">
      <p:transition spd="slow" p14:dur="800" advTm="11839">
        <p14:flythrough/>
      </p:transition>
    </mc:Choice>
    <mc:Fallback xmlns="">
      <p:transition spd="slow" advTm="11839">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テキスト プレースホルダー 17"/>
          <p:cNvSpPr>
            <a:spLocks noGrp="1"/>
          </p:cNvSpPr>
          <p:nvPr>
            <p:ph type="body" sz="quarter" idx="12"/>
          </p:nvPr>
        </p:nvSpPr>
        <p:spPr>
          <a:xfrm>
            <a:off x="7012477" y="3023649"/>
            <a:ext cx="4200959" cy="814705"/>
          </a:xfrm>
        </p:spPr>
        <p:txBody>
          <a:bodyPr>
            <a:noAutofit/>
          </a:bodyPr>
          <a:lstStyle/>
          <a:p>
            <a:r>
              <a:rPr lang="fr-FR" sz="2000" dirty="0">
                <a:latin typeface="Gill Sans MT" pitchFamily="34" charset="0"/>
              </a:rPr>
              <a:t>Recouvrement </a:t>
            </a:r>
            <a:r>
              <a:rPr lang="fr-FR" sz="2000" dirty="0" smtClean="0">
                <a:latin typeface="Gill Sans MT" pitchFamily="34" charset="0"/>
              </a:rPr>
              <a:t>incité </a:t>
            </a:r>
            <a:r>
              <a:rPr lang="fr-FR" sz="2000" dirty="0">
                <a:latin typeface="Gill Sans MT" pitchFamily="34" charset="0"/>
              </a:rPr>
              <a:t>par les fournisseurs</a:t>
            </a:r>
            <a:endParaRPr kumimoji="1" lang="ja-JP" altLang="en-US" sz="2000" dirty="0">
              <a:latin typeface="Gill Sans MT" pitchFamily="34" charset="0"/>
            </a:endParaRPr>
          </a:p>
        </p:txBody>
      </p:sp>
      <p:pic>
        <p:nvPicPr>
          <p:cNvPr id="34" name="図プレースホルダー 33"/>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a:stretch>
            <a:fillRect/>
          </a:stretch>
        </p:blipFill>
        <p:spPr/>
      </p:pic>
      <p:pic>
        <p:nvPicPr>
          <p:cNvPr id="35" name="図プレースホルダー 34"/>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t="126" b="126"/>
          <a:stretch>
            <a:fillRect/>
          </a:stretch>
        </p:blipFill>
        <p:spPr/>
      </p:pic>
      <p:sp>
        <p:nvSpPr>
          <p:cNvPr id="22" name="テキスト プレースホルダー 21"/>
          <p:cNvSpPr>
            <a:spLocks noGrp="1"/>
          </p:cNvSpPr>
          <p:nvPr>
            <p:ph type="body" sz="quarter" idx="16"/>
          </p:nvPr>
        </p:nvSpPr>
        <p:spPr>
          <a:xfrm>
            <a:off x="11933516" y="5622240"/>
            <a:ext cx="2606274" cy="1096435"/>
          </a:xfrm>
        </p:spPr>
        <p:txBody>
          <a:bodyPr>
            <a:normAutofit/>
          </a:bodyPr>
          <a:lstStyle/>
          <a:p>
            <a:pPr algn="ctr"/>
            <a:r>
              <a:rPr lang="fr-FR" sz="2000" dirty="0">
                <a:latin typeface="Gill Sans MT" pitchFamily="34" charset="0"/>
              </a:rPr>
              <a:t>Exécution des paiements en retard</a:t>
            </a:r>
            <a:endParaRPr kumimoji="1" lang="ja-JP" altLang="en-US" sz="2000" dirty="0">
              <a:latin typeface="Gill Sans MT" pitchFamily="34" charset="0"/>
            </a:endParaRPr>
          </a:p>
        </p:txBody>
      </p:sp>
      <p:pic>
        <p:nvPicPr>
          <p:cNvPr id="36" name="図プレースホルダー 35"/>
          <p:cNvPicPr>
            <a:picLocks noGrp="1" noChangeAspect="1"/>
          </p:cNvPicPr>
          <p:nvPr>
            <p:ph type="pic" sz="quarter" idx="18"/>
          </p:nvPr>
        </p:nvPicPr>
        <p:blipFill>
          <a:blip r:embed="rId4" cstate="print">
            <a:extLst>
              <a:ext uri="{28A0092B-C50C-407E-A947-70E740481C1C}">
                <a14:useLocalDpi xmlns:a14="http://schemas.microsoft.com/office/drawing/2010/main" val="0"/>
              </a:ext>
            </a:extLst>
          </a:blip>
          <a:srcRect l="126" r="126"/>
          <a:stretch>
            <a:fillRect/>
          </a:stretch>
        </p:blipFill>
        <p:spPr/>
      </p:pic>
      <p:sp>
        <p:nvSpPr>
          <p:cNvPr id="25" name="テキスト プレースホルダー 24"/>
          <p:cNvSpPr>
            <a:spLocks noGrp="1"/>
          </p:cNvSpPr>
          <p:nvPr>
            <p:ph type="body" sz="quarter" idx="19"/>
          </p:nvPr>
        </p:nvSpPr>
        <p:spPr>
          <a:xfrm>
            <a:off x="3135683" y="5621055"/>
            <a:ext cx="3307223" cy="692575"/>
          </a:xfrm>
        </p:spPr>
        <p:txBody>
          <a:bodyPr>
            <a:normAutofit lnSpcReduction="10000"/>
          </a:bodyPr>
          <a:lstStyle/>
          <a:p>
            <a:r>
              <a:rPr lang="fr-FR" sz="2000" dirty="0">
                <a:latin typeface="Gill Sans MT" pitchFamily="34" charset="0"/>
              </a:rPr>
              <a:t>Nombre de références fournisseurs important</a:t>
            </a:r>
            <a:endParaRPr kumimoji="1" lang="ja-JP" altLang="en-US" sz="2000" dirty="0">
              <a:latin typeface="Gill Sans MT" pitchFamily="34" charset="0"/>
            </a:endParaRPr>
          </a:p>
        </p:txBody>
      </p:sp>
      <p:pic>
        <p:nvPicPr>
          <p:cNvPr id="38" name="図プレースホルダー 37"/>
          <p:cNvPicPr>
            <a:picLocks noGrp="1" noChangeAspect="1"/>
          </p:cNvPicPr>
          <p:nvPr>
            <p:ph type="pic" sz="quarter" idx="21"/>
          </p:nvPr>
        </p:nvPicPr>
        <p:blipFill>
          <a:blip r:embed="rId5" cstate="print">
            <a:extLst>
              <a:ext uri="{28A0092B-C50C-407E-A947-70E740481C1C}">
                <a14:useLocalDpi xmlns:a14="http://schemas.microsoft.com/office/drawing/2010/main" val="0"/>
              </a:ext>
            </a:extLst>
          </a:blip>
          <a:srcRect/>
          <a:stretch>
            <a:fillRect/>
          </a:stretch>
        </p:blipFill>
        <p:spPr/>
      </p:pic>
      <p:sp>
        <p:nvSpPr>
          <p:cNvPr id="28" name="テキスト プレースホルダー 27"/>
          <p:cNvSpPr>
            <a:spLocks noGrp="1"/>
          </p:cNvSpPr>
          <p:nvPr>
            <p:ph type="body" sz="quarter" idx="22"/>
          </p:nvPr>
        </p:nvSpPr>
        <p:spPr>
          <a:xfrm>
            <a:off x="13193656" y="7776946"/>
            <a:ext cx="2930455" cy="583758"/>
          </a:xfrm>
        </p:spPr>
        <p:txBody>
          <a:bodyPr>
            <a:normAutofit/>
          </a:bodyPr>
          <a:lstStyle/>
          <a:p>
            <a:pPr algn="ctr"/>
            <a:r>
              <a:rPr lang="fr-FR" sz="2000" dirty="0">
                <a:latin typeface="Gill Sans MT" pitchFamily="34" charset="0"/>
              </a:rPr>
              <a:t>Achat selon le besoin</a:t>
            </a:r>
            <a:endParaRPr kumimoji="1" lang="ja-JP" altLang="en-US" sz="2000" dirty="0">
              <a:latin typeface="Gill Sans MT" pitchFamily="34" charset="0"/>
            </a:endParaRPr>
          </a:p>
        </p:txBody>
      </p:sp>
      <p:pic>
        <p:nvPicPr>
          <p:cNvPr id="37" name="図プレースホルダー 36"/>
          <p:cNvPicPr>
            <a:picLocks noGrp="1" noChangeAspect="1"/>
          </p:cNvPicPr>
          <p:nvPr>
            <p:ph type="pic" sz="quarter" idx="24"/>
          </p:nvPr>
        </p:nvPicPr>
        <p:blipFill>
          <a:blip r:embed="rId6" cstate="print">
            <a:extLst>
              <a:ext uri="{28A0092B-C50C-407E-A947-70E740481C1C}">
                <a14:useLocalDpi xmlns:a14="http://schemas.microsoft.com/office/drawing/2010/main" val="0"/>
              </a:ext>
            </a:extLst>
          </a:blip>
          <a:srcRect t="126" b="126"/>
          <a:stretch>
            <a:fillRect/>
          </a:stretch>
        </p:blipFill>
        <p:spPr/>
      </p:pic>
      <p:sp>
        <p:nvSpPr>
          <p:cNvPr id="31" name="テキスト プレースホルダー 30"/>
          <p:cNvSpPr>
            <a:spLocks noGrp="1"/>
          </p:cNvSpPr>
          <p:nvPr>
            <p:ph type="body" sz="quarter" idx="25"/>
          </p:nvPr>
        </p:nvSpPr>
        <p:spPr>
          <a:xfrm>
            <a:off x="2797501" y="7759207"/>
            <a:ext cx="2745305" cy="1096435"/>
          </a:xfrm>
        </p:spPr>
        <p:txBody>
          <a:bodyPr>
            <a:normAutofit/>
          </a:bodyPr>
          <a:lstStyle/>
          <a:p>
            <a:pPr algn="ctr"/>
            <a:r>
              <a:rPr lang="fr-FR" sz="2000" dirty="0">
                <a:latin typeface="Gill Sans MT" pitchFamily="34" charset="0"/>
              </a:rPr>
              <a:t>Panel fournisseur mal géré</a:t>
            </a:r>
            <a:endParaRPr kumimoji="1" lang="ja-JP" altLang="en-US" sz="2000" dirty="0">
              <a:latin typeface="Gill Sans MT" pitchFamily="34" charset="0"/>
            </a:endParaRPr>
          </a:p>
        </p:txBody>
      </p:sp>
      <p:graphicFrame>
        <p:nvGraphicFramePr>
          <p:cNvPr id="33" name="Espace réservé du contenu 3">
            <a:extLst>
              <a:ext uri="{FF2B5EF4-FFF2-40B4-BE49-F238E27FC236}">
                <a16:creationId xmlns:a16="http://schemas.microsoft.com/office/drawing/2014/main" xmlns="" id="{4AB81C86-3BEF-4857-81C1-8D766E18C8F5}"/>
              </a:ext>
            </a:extLst>
          </p:cNvPr>
          <p:cNvGraphicFramePr>
            <a:graphicFrameLocks/>
          </p:cNvGraphicFramePr>
          <p:nvPr>
            <p:extLst>
              <p:ext uri="{D42A27DB-BD31-4B8C-83A1-F6EECF244321}">
                <p14:modId xmlns:p14="http://schemas.microsoft.com/office/powerpoint/2010/main" val="1796093870"/>
              </p:ext>
            </p:extLst>
          </p:nvPr>
        </p:nvGraphicFramePr>
        <p:xfrm>
          <a:off x="3877621" y="298901"/>
          <a:ext cx="10441159" cy="10191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9" name="テキスト プレースホルダー 22"/>
          <p:cNvSpPr>
            <a:spLocks noGrp="1"/>
          </p:cNvSpPr>
          <p:nvPr>
            <p:ph type="body" sz="quarter" idx="24"/>
          </p:nvPr>
        </p:nvSpPr>
        <p:spPr>
          <a:xfrm>
            <a:off x="5542806" y="1633110"/>
            <a:ext cx="7200800" cy="990110"/>
          </a:xfrm>
        </p:spPr>
        <p:txBody>
          <a:bodyPr>
            <a:normAutofit/>
          </a:bodyPr>
          <a:lstStyle/>
          <a:p>
            <a:pPr algn="ctr"/>
            <a:r>
              <a:rPr kumimoji="1" lang="en-US" altLang="ja-JP" sz="3600" dirty="0" err="1" smtClean="0">
                <a:solidFill>
                  <a:schemeClr val="tx1"/>
                </a:solidFill>
                <a:latin typeface="Gill Sans MT" pitchFamily="34" charset="0"/>
              </a:rPr>
              <a:t>Recouvrement</a:t>
            </a:r>
            <a:endParaRPr kumimoji="1" lang="en-US" altLang="ja-JP" sz="3600" dirty="0">
              <a:solidFill>
                <a:schemeClr val="tx1"/>
              </a:solidFill>
              <a:latin typeface="Gill Sans MT" pitchFamily="34" charset="0"/>
            </a:endParaRPr>
          </a:p>
        </p:txBody>
      </p:sp>
      <p:sp>
        <p:nvSpPr>
          <p:cNvPr id="23" name="Titre 1">
            <a:extLst>
              <a:ext uri="{FF2B5EF4-FFF2-40B4-BE49-F238E27FC236}">
                <a16:creationId xmlns:a16="http://schemas.microsoft.com/office/drawing/2014/main" xmlns="" id="{2C6913A6-6AA2-41BC-A97F-19BE7CE29532}"/>
              </a:ext>
            </a:extLst>
          </p:cNvPr>
          <p:cNvSpPr txBox="1">
            <a:spLocks/>
          </p:cNvSpPr>
          <p:nvPr/>
        </p:nvSpPr>
        <p:spPr>
          <a:xfrm>
            <a:off x="502247" y="3208285"/>
            <a:ext cx="2312671" cy="990110"/>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fontScale="97500"/>
          </a:bodyPr>
          <a:lstStyle>
            <a:lvl1pPr algn="l" defTabSz="1632753" rtl="0" eaLnBrk="1" latinLnBrk="0" hangingPunct="1">
              <a:spcBef>
                <a:spcPct val="0"/>
              </a:spcBef>
              <a:buNone/>
              <a:defRPr sz="6000" kern="1200" spc="300" baseline="0">
                <a:solidFill>
                  <a:schemeClr val="accent1"/>
                </a:solidFill>
                <a:latin typeface="+mj-lt"/>
                <a:ea typeface="+mj-ea"/>
                <a:cs typeface="+mj-cs"/>
              </a:defRPr>
            </a:lvl1pPr>
          </a:lstStyle>
          <a:p>
            <a:pPr algn="ctr"/>
            <a:endParaRPr lang="fr-FR" sz="1600" dirty="0" smtClean="0">
              <a:solidFill>
                <a:schemeClr val="tx1"/>
              </a:solidFill>
              <a:latin typeface="Gill Sans MT" pitchFamily="34" charset="0"/>
            </a:endParaRPr>
          </a:p>
          <a:p>
            <a:pPr algn="ctr"/>
            <a:r>
              <a:rPr lang="fr-FR" sz="1600" dirty="0" smtClean="0">
                <a:solidFill>
                  <a:schemeClr val="tx1"/>
                </a:solidFill>
                <a:latin typeface="Gill Sans MT" pitchFamily="34" charset="0"/>
              </a:rPr>
              <a:t>ANALYSE 20/80</a:t>
            </a:r>
            <a:endParaRPr lang="fr-FR" sz="1400" dirty="0" smtClean="0">
              <a:solidFill>
                <a:schemeClr val="tx1"/>
              </a:solidFill>
            </a:endParaRPr>
          </a:p>
        </p:txBody>
      </p:sp>
      <p:sp>
        <p:nvSpPr>
          <p:cNvPr id="26" name="Titre 1">
            <a:extLst>
              <a:ext uri="{FF2B5EF4-FFF2-40B4-BE49-F238E27FC236}">
                <a16:creationId xmlns:a16="http://schemas.microsoft.com/office/drawing/2014/main" xmlns="" id="{126E97D1-1541-4473-B235-3D84D21F4015}"/>
              </a:ext>
            </a:extLst>
          </p:cNvPr>
          <p:cNvSpPr txBox="1">
            <a:spLocks/>
          </p:cNvSpPr>
          <p:nvPr/>
        </p:nvSpPr>
        <p:spPr bwMode="black">
          <a:xfrm>
            <a:off x="502246" y="4603440"/>
            <a:ext cx="2312672" cy="990110"/>
          </a:xfrm>
          <a:prstGeom prst="rect">
            <a:avLst/>
          </a:prstGeom>
          <a:solidFill>
            <a:schemeClr val="accent1"/>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400" dirty="0" smtClean="0"/>
              <a:t> 5 POURQUOI</a:t>
            </a:r>
            <a:endParaRPr lang="fr-FR" sz="1400" dirty="0"/>
          </a:p>
        </p:txBody>
      </p:sp>
      <p:sp>
        <p:nvSpPr>
          <p:cNvPr id="29" name="Titre 1">
            <a:extLst>
              <a:ext uri="{FF2B5EF4-FFF2-40B4-BE49-F238E27FC236}">
                <a16:creationId xmlns:a16="http://schemas.microsoft.com/office/drawing/2014/main" xmlns="" id="{6C7E29DE-E401-413E-9F01-722E6D9136DA}"/>
              </a:ext>
            </a:extLst>
          </p:cNvPr>
          <p:cNvSpPr txBox="1">
            <a:spLocks/>
          </p:cNvSpPr>
          <p:nvPr/>
        </p:nvSpPr>
        <p:spPr bwMode="black">
          <a:xfrm>
            <a:off x="482502" y="8743900"/>
            <a:ext cx="2312672" cy="990110"/>
          </a:xfrm>
          <a:prstGeom prst="rect">
            <a:avLst/>
          </a:prstGeom>
          <a:solidFill>
            <a:schemeClr val="bg1">
              <a:lumMod val="85000"/>
            </a:schemeClr>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600" dirty="0">
                <a:latin typeface="Gill Sans MT" pitchFamily="34" charset="0"/>
              </a:rPr>
              <a:t>ECART DE PRIX FOURNISSEURS</a:t>
            </a:r>
          </a:p>
        </p:txBody>
      </p:sp>
      <p:sp>
        <p:nvSpPr>
          <p:cNvPr id="32" name="Titre 1">
            <a:extLst>
              <a:ext uri="{FF2B5EF4-FFF2-40B4-BE49-F238E27FC236}">
                <a16:creationId xmlns:a16="http://schemas.microsoft.com/office/drawing/2014/main" xmlns="" id="{4ECBAB8F-01D8-4D42-8C15-9542764D08F4}"/>
              </a:ext>
            </a:extLst>
          </p:cNvPr>
          <p:cNvSpPr txBox="1">
            <a:spLocks/>
          </p:cNvSpPr>
          <p:nvPr/>
        </p:nvSpPr>
        <p:spPr bwMode="black">
          <a:xfrm>
            <a:off x="502246" y="5953590"/>
            <a:ext cx="2312672" cy="990110"/>
          </a:xfrm>
          <a:prstGeom prst="rect">
            <a:avLst/>
          </a:prstGeom>
          <a:solidFill>
            <a:schemeClr val="bg1">
              <a:lumMod val="85000"/>
            </a:schemeClr>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500" dirty="0" smtClean="0">
                <a:latin typeface="Gill Sans MT" pitchFamily="34" charset="0"/>
              </a:rPr>
              <a:t>Tableau d’affectation : </a:t>
            </a:r>
          </a:p>
          <a:p>
            <a:r>
              <a:rPr lang="fr-FR" sz="1500" dirty="0" smtClean="0">
                <a:latin typeface="Gill Sans MT" pitchFamily="34" charset="0"/>
              </a:rPr>
              <a:t>DIAGRAMME ISHIKAWA</a:t>
            </a:r>
            <a:endParaRPr lang="fr-FR" sz="1500" dirty="0">
              <a:latin typeface="Gill Sans MT" pitchFamily="34" charset="0"/>
            </a:endParaRPr>
          </a:p>
        </p:txBody>
      </p:sp>
      <p:sp>
        <p:nvSpPr>
          <p:cNvPr id="40" name="Titre 1">
            <a:extLst>
              <a:ext uri="{FF2B5EF4-FFF2-40B4-BE49-F238E27FC236}">
                <a16:creationId xmlns:a16="http://schemas.microsoft.com/office/drawing/2014/main" xmlns="" id="{126E97D1-1541-4473-B235-3D84D21F4015}"/>
              </a:ext>
            </a:extLst>
          </p:cNvPr>
          <p:cNvSpPr txBox="1">
            <a:spLocks/>
          </p:cNvSpPr>
          <p:nvPr/>
        </p:nvSpPr>
        <p:spPr bwMode="black">
          <a:xfrm>
            <a:off x="502247" y="1858135"/>
            <a:ext cx="2312672" cy="990110"/>
          </a:xfrm>
          <a:prstGeom prst="rect">
            <a:avLst/>
          </a:prstGeom>
          <a:solidFill>
            <a:schemeClr val="bg1">
              <a:lumMod val="85000"/>
            </a:schemeClr>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600" dirty="0" smtClean="0">
                <a:latin typeface="Gill Sans MT" pitchFamily="34" charset="0"/>
              </a:rPr>
              <a:t>Analyse AMDEC</a:t>
            </a:r>
            <a:endParaRPr lang="fr-FR" sz="1400" dirty="0"/>
          </a:p>
        </p:txBody>
      </p:sp>
      <p:sp>
        <p:nvSpPr>
          <p:cNvPr id="41" name="Titre 1">
            <a:extLst>
              <a:ext uri="{FF2B5EF4-FFF2-40B4-BE49-F238E27FC236}">
                <a16:creationId xmlns:a16="http://schemas.microsoft.com/office/drawing/2014/main" xmlns="" id="{126E97D1-1541-4473-B235-3D84D21F4015}"/>
              </a:ext>
            </a:extLst>
          </p:cNvPr>
          <p:cNvSpPr txBox="1">
            <a:spLocks/>
          </p:cNvSpPr>
          <p:nvPr/>
        </p:nvSpPr>
        <p:spPr bwMode="black">
          <a:xfrm>
            <a:off x="506095" y="7348745"/>
            <a:ext cx="2312672" cy="990110"/>
          </a:xfrm>
          <a:prstGeom prst="rect">
            <a:avLst/>
          </a:prstGeom>
          <a:solidFill>
            <a:schemeClr val="bg1">
              <a:lumMod val="85000"/>
            </a:schemeClr>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400" dirty="0" smtClean="0"/>
              <a:t>COMMANDES</a:t>
            </a:r>
            <a:endParaRPr lang="fr-FR" sz="1400" dirty="0"/>
          </a:p>
        </p:txBody>
      </p:sp>
    </p:spTree>
    <p:extLst>
      <p:ext uri="{BB962C8B-B14F-4D97-AF65-F5344CB8AC3E}">
        <p14:creationId xmlns:p14="http://schemas.microsoft.com/office/powerpoint/2010/main" val="3999557182"/>
      </p:ext>
    </p:extLst>
  </p:cSld>
  <p:clrMapOvr>
    <a:masterClrMapping/>
  </p:clrMapOvr>
  <mc:AlternateContent xmlns:mc="http://schemas.openxmlformats.org/markup-compatibility/2006" xmlns:p14="http://schemas.microsoft.com/office/powerpoint/2010/main">
    <mc:Choice Requires="p14">
      <p:transition spd="slow" p14:dur="800" advTm="11839">
        <p14:flythrough/>
      </p:transition>
    </mc:Choice>
    <mc:Fallback xmlns="">
      <p:transition spd="slow" advTm="11839">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a:extLst>
              <a:ext uri="{FF2B5EF4-FFF2-40B4-BE49-F238E27FC236}">
                <a16:creationId xmlns:a16="http://schemas.microsoft.com/office/drawing/2014/main" xmlns="" id="{2C6913A6-6AA2-41BC-A97F-19BE7CE29532}"/>
              </a:ext>
            </a:extLst>
          </p:cNvPr>
          <p:cNvSpPr txBox="1">
            <a:spLocks/>
          </p:cNvSpPr>
          <p:nvPr/>
        </p:nvSpPr>
        <p:spPr>
          <a:xfrm>
            <a:off x="502247" y="3208285"/>
            <a:ext cx="2312671" cy="990110"/>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fontScale="97500"/>
          </a:bodyPr>
          <a:lstStyle>
            <a:lvl1pPr algn="l" defTabSz="1632753" rtl="0" eaLnBrk="1" latinLnBrk="0" hangingPunct="1">
              <a:spcBef>
                <a:spcPct val="0"/>
              </a:spcBef>
              <a:buNone/>
              <a:defRPr sz="6000" kern="1200" spc="300" baseline="0">
                <a:solidFill>
                  <a:schemeClr val="accent1"/>
                </a:solidFill>
                <a:latin typeface="+mj-lt"/>
                <a:ea typeface="+mj-ea"/>
                <a:cs typeface="+mj-cs"/>
              </a:defRPr>
            </a:lvl1pPr>
          </a:lstStyle>
          <a:p>
            <a:pPr algn="ctr"/>
            <a:endParaRPr lang="fr-FR" sz="1600" dirty="0" smtClean="0">
              <a:solidFill>
                <a:schemeClr val="tx1"/>
              </a:solidFill>
              <a:latin typeface="Gill Sans MT" pitchFamily="34" charset="0"/>
            </a:endParaRPr>
          </a:p>
          <a:p>
            <a:pPr algn="ctr"/>
            <a:r>
              <a:rPr lang="fr-FR" sz="1600" dirty="0" smtClean="0">
                <a:solidFill>
                  <a:schemeClr val="tx1"/>
                </a:solidFill>
                <a:latin typeface="Gill Sans MT" pitchFamily="34" charset="0"/>
              </a:rPr>
              <a:t>ANALYSE 20/80</a:t>
            </a:r>
            <a:endParaRPr lang="fr-FR" sz="1400" dirty="0" smtClean="0">
              <a:solidFill>
                <a:schemeClr val="tx1"/>
              </a:solidFill>
            </a:endParaRPr>
          </a:p>
        </p:txBody>
      </p:sp>
      <p:sp>
        <p:nvSpPr>
          <p:cNvPr id="10" name="Titre 1">
            <a:extLst>
              <a:ext uri="{FF2B5EF4-FFF2-40B4-BE49-F238E27FC236}">
                <a16:creationId xmlns:a16="http://schemas.microsoft.com/office/drawing/2014/main" xmlns="" id="{126E97D1-1541-4473-B235-3D84D21F4015}"/>
              </a:ext>
            </a:extLst>
          </p:cNvPr>
          <p:cNvSpPr txBox="1">
            <a:spLocks/>
          </p:cNvSpPr>
          <p:nvPr/>
        </p:nvSpPr>
        <p:spPr bwMode="black">
          <a:xfrm>
            <a:off x="502246" y="4603440"/>
            <a:ext cx="2312672" cy="990110"/>
          </a:xfrm>
          <a:prstGeom prst="rect">
            <a:avLst/>
          </a:prstGeom>
          <a:solidFill>
            <a:schemeClr val="bg1">
              <a:lumMod val="85000"/>
            </a:schemeClr>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400" dirty="0" smtClean="0"/>
              <a:t> 5 POURQUOI</a:t>
            </a:r>
            <a:endParaRPr lang="fr-FR" sz="1400" dirty="0"/>
          </a:p>
        </p:txBody>
      </p:sp>
      <p:sp>
        <p:nvSpPr>
          <p:cNvPr id="12" name="Titre 1">
            <a:extLst>
              <a:ext uri="{FF2B5EF4-FFF2-40B4-BE49-F238E27FC236}">
                <a16:creationId xmlns:a16="http://schemas.microsoft.com/office/drawing/2014/main" xmlns="" id="{6C7E29DE-E401-413E-9F01-722E6D9136DA}"/>
              </a:ext>
            </a:extLst>
          </p:cNvPr>
          <p:cNvSpPr txBox="1">
            <a:spLocks/>
          </p:cNvSpPr>
          <p:nvPr/>
        </p:nvSpPr>
        <p:spPr bwMode="black">
          <a:xfrm>
            <a:off x="482502" y="8743900"/>
            <a:ext cx="2312672" cy="990110"/>
          </a:xfrm>
          <a:prstGeom prst="rect">
            <a:avLst/>
          </a:prstGeom>
          <a:solidFill>
            <a:schemeClr val="bg1">
              <a:lumMod val="85000"/>
            </a:schemeClr>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600" dirty="0">
                <a:latin typeface="Gill Sans MT" pitchFamily="34" charset="0"/>
              </a:rPr>
              <a:t>ECART DE PRIX FOURNISSEURS</a:t>
            </a:r>
          </a:p>
        </p:txBody>
      </p:sp>
      <p:sp>
        <p:nvSpPr>
          <p:cNvPr id="15" name="Titre 1">
            <a:extLst>
              <a:ext uri="{FF2B5EF4-FFF2-40B4-BE49-F238E27FC236}">
                <a16:creationId xmlns:a16="http://schemas.microsoft.com/office/drawing/2014/main" xmlns="" id="{4ECBAB8F-01D8-4D42-8C15-9542764D08F4}"/>
              </a:ext>
            </a:extLst>
          </p:cNvPr>
          <p:cNvSpPr txBox="1">
            <a:spLocks/>
          </p:cNvSpPr>
          <p:nvPr/>
        </p:nvSpPr>
        <p:spPr bwMode="black">
          <a:xfrm>
            <a:off x="502246" y="5953590"/>
            <a:ext cx="2312672" cy="990110"/>
          </a:xfrm>
          <a:prstGeom prst="rect">
            <a:avLst/>
          </a:prstGeom>
          <a:solidFill>
            <a:schemeClr val="accent1"/>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500" dirty="0" smtClean="0">
                <a:latin typeface="Gill Sans MT" pitchFamily="34" charset="0"/>
              </a:rPr>
              <a:t>Tableau d’affectation : </a:t>
            </a:r>
          </a:p>
          <a:p>
            <a:r>
              <a:rPr lang="fr-FR" sz="1500" dirty="0" smtClean="0">
                <a:latin typeface="Gill Sans MT" pitchFamily="34" charset="0"/>
              </a:rPr>
              <a:t>DIAGRAMME ISHIKAWA</a:t>
            </a:r>
            <a:endParaRPr lang="fr-FR" sz="1500" dirty="0">
              <a:latin typeface="Gill Sans MT" pitchFamily="34" charset="0"/>
            </a:endParaRPr>
          </a:p>
        </p:txBody>
      </p:sp>
      <p:sp>
        <p:nvSpPr>
          <p:cNvPr id="17" name="Titre 1">
            <a:extLst>
              <a:ext uri="{FF2B5EF4-FFF2-40B4-BE49-F238E27FC236}">
                <a16:creationId xmlns:a16="http://schemas.microsoft.com/office/drawing/2014/main" xmlns="" id="{126E97D1-1541-4473-B235-3D84D21F4015}"/>
              </a:ext>
            </a:extLst>
          </p:cNvPr>
          <p:cNvSpPr txBox="1">
            <a:spLocks/>
          </p:cNvSpPr>
          <p:nvPr/>
        </p:nvSpPr>
        <p:spPr bwMode="black">
          <a:xfrm>
            <a:off x="502247" y="1858135"/>
            <a:ext cx="2312672" cy="990110"/>
          </a:xfrm>
          <a:prstGeom prst="rect">
            <a:avLst/>
          </a:prstGeom>
          <a:solidFill>
            <a:schemeClr val="bg1">
              <a:lumMod val="85000"/>
            </a:schemeClr>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600" dirty="0" smtClean="0">
                <a:latin typeface="Gill Sans MT" pitchFamily="34" charset="0"/>
              </a:rPr>
              <a:t>Analyse AMDEC</a:t>
            </a:r>
            <a:endParaRPr lang="fr-FR" sz="1400" dirty="0"/>
          </a:p>
        </p:txBody>
      </p:sp>
      <p:graphicFrame>
        <p:nvGraphicFramePr>
          <p:cNvPr id="18" name="Espace réservé du contenu 3">
            <a:extLst>
              <a:ext uri="{FF2B5EF4-FFF2-40B4-BE49-F238E27FC236}">
                <a16:creationId xmlns:a16="http://schemas.microsoft.com/office/drawing/2014/main" xmlns="" id="{4AB81C86-3BEF-4857-81C1-8D766E18C8F5}"/>
              </a:ext>
            </a:extLst>
          </p:cNvPr>
          <p:cNvGraphicFramePr>
            <a:graphicFrameLocks/>
          </p:cNvGraphicFramePr>
          <p:nvPr>
            <p:extLst>
              <p:ext uri="{D42A27DB-BD31-4B8C-83A1-F6EECF244321}">
                <p14:modId xmlns:p14="http://schemas.microsoft.com/office/powerpoint/2010/main" val="3023991379"/>
              </p:ext>
            </p:extLst>
          </p:nvPr>
        </p:nvGraphicFramePr>
        <p:xfrm>
          <a:off x="3877621" y="298901"/>
          <a:ext cx="10441159" cy="10191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itre 1">
            <a:extLst>
              <a:ext uri="{FF2B5EF4-FFF2-40B4-BE49-F238E27FC236}">
                <a16:creationId xmlns:a16="http://schemas.microsoft.com/office/drawing/2014/main" xmlns="" id="{126E97D1-1541-4473-B235-3D84D21F4015}"/>
              </a:ext>
            </a:extLst>
          </p:cNvPr>
          <p:cNvSpPr txBox="1">
            <a:spLocks/>
          </p:cNvSpPr>
          <p:nvPr/>
        </p:nvSpPr>
        <p:spPr bwMode="black">
          <a:xfrm>
            <a:off x="506095" y="7348745"/>
            <a:ext cx="2312672" cy="990110"/>
          </a:xfrm>
          <a:prstGeom prst="rect">
            <a:avLst/>
          </a:prstGeom>
          <a:solidFill>
            <a:schemeClr val="bg1">
              <a:lumMod val="85000"/>
            </a:schemeClr>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400" dirty="0" smtClean="0"/>
              <a:t> Commandes</a:t>
            </a:r>
            <a:endParaRPr lang="fr-FR" sz="1400" dirty="0"/>
          </a:p>
        </p:txBody>
      </p:sp>
      <p:pic>
        <p:nvPicPr>
          <p:cNvPr id="1025" name="Picture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72576" y="2488206"/>
            <a:ext cx="12781420" cy="5355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1822783"/>
      </p:ext>
    </p:extLst>
  </p:cSld>
  <p:clrMapOvr>
    <a:masterClrMapping/>
  </p:clrMapOvr>
  <p:transition spd="slow" advTm="2686">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a:extLst>
              <a:ext uri="{FF2B5EF4-FFF2-40B4-BE49-F238E27FC236}">
                <a16:creationId xmlns:a16="http://schemas.microsoft.com/office/drawing/2014/main" xmlns="" id="{2C6913A6-6AA2-41BC-A97F-19BE7CE29532}"/>
              </a:ext>
            </a:extLst>
          </p:cNvPr>
          <p:cNvSpPr txBox="1">
            <a:spLocks/>
          </p:cNvSpPr>
          <p:nvPr/>
        </p:nvSpPr>
        <p:spPr>
          <a:xfrm>
            <a:off x="502247" y="3208285"/>
            <a:ext cx="2312671" cy="990110"/>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fontScale="97500"/>
          </a:bodyPr>
          <a:lstStyle>
            <a:lvl1pPr algn="l" defTabSz="1632753" rtl="0" eaLnBrk="1" latinLnBrk="0" hangingPunct="1">
              <a:spcBef>
                <a:spcPct val="0"/>
              </a:spcBef>
              <a:buNone/>
              <a:defRPr sz="6000" kern="1200" spc="300" baseline="0">
                <a:solidFill>
                  <a:schemeClr val="accent1"/>
                </a:solidFill>
                <a:latin typeface="+mj-lt"/>
                <a:ea typeface="+mj-ea"/>
                <a:cs typeface="+mj-cs"/>
              </a:defRPr>
            </a:lvl1pPr>
          </a:lstStyle>
          <a:p>
            <a:pPr algn="ctr"/>
            <a:endParaRPr lang="fr-FR" sz="1600" dirty="0" smtClean="0">
              <a:solidFill>
                <a:schemeClr val="tx1"/>
              </a:solidFill>
              <a:latin typeface="Gill Sans MT" pitchFamily="34" charset="0"/>
            </a:endParaRPr>
          </a:p>
          <a:p>
            <a:pPr algn="ctr"/>
            <a:r>
              <a:rPr lang="fr-FR" sz="1600" dirty="0" smtClean="0">
                <a:solidFill>
                  <a:schemeClr val="tx1"/>
                </a:solidFill>
                <a:latin typeface="Gill Sans MT" pitchFamily="34" charset="0"/>
              </a:rPr>
              <a:t>ANALYSE 20/80</a:t>
            </a:r>
            <a:endParaRPr lang="fr-FR" sz="1400" dirty="0" smtClean="0">
              <a:solidFill>
                <a:schemeClr val="tx1"/>
              </a:solidFill>
            </a:endParaRPr>
          </a:p>
        </p:txBody>
      </p:sp>
      <p:sp>
        <p:nvSpPr>
          <p:cNvPr id="10" name="Titre 1">
            <a:extLst>
              <a:ext uri="{FF2B5EF4-FFF2-40B4-BE49-F238E27FC236}">
                <a16:creationId xmlns:a16="http://schemas.microsoft.com/office/drawing/2014/main" xmlns="" id="{126E97D1-1541-4473-B235-3D84D21F4015}"/>
              </a:ext>
            </a:extLst>
          </p:cNvPr>
          <p:cNvSpPr txBox="1">
            <a:spLocks/>
          </p:cNvSpPr>
          <p:nvPr/>
        </p:nvSpPr>
        <p:spPr bwMode="black">
          <a:xfrm>
            <a:off x="502246" y="4603440"/>
            <a:ext cx="2312672" cy="990110"/>
          </a:xfrm>
          <a:prstGeom prst="rect">
            <a:avLst/>
          </a:prstGeom>
          <a:solidFill>
            <a:schemeClr val="bg1">
              <a:lumMod val="85000"/>
            </a:schemeClr>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400" dirty="0" smtClean="0"/>
              <a:t> 5 POURQUOI</a:t>
            </a:r>
            <a:endParaRPr lang="fr-FR" sz="1400" dirty="0"/>
          </a:p>
        </p:txBody>
      </p:sp>
      <p:sp>
        <p:nvSpPr>
          <p:cNvPr id="12" name="Titre 1">
            <a:extLst>
              <a:ext uri="{FF2B5EF4-FFF2-40B4-BE49-F238E27FC236}">
                <a16:creationId xmlns:a16="http://schemas.microsoft.com/office/drawing/2014/main" xmlns="" id="{6C7E29DE-E401-413E-9F01-722E6D9136DA}"/>
              </a:ext>
            </a:extLst>
          </p:cNvPr>
          <p:cNvSpPr txBox="1">
            <a:spLocks/>
          </p:cNvSpPr>
          <p:nvPr/>
        </p:nvSpPr>
        <p:spPr bwMode="black">
          <a:xfrm>
            <a:off x="482502" y="8743900"/>
            <a:ext cx="2312672" cy="990110"/>
          </a:xfrm>
          <a:prstGeom prst="rect">
            <a:avLst/>
          </a:prstGeom>
          <a:solidFill>
            <a:schemeClr val="bg1">
              <a:lumMod val="85000"/>
            </a:schemeClr>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600" dirty="0">
                <a:latin typeface="Gill Sans MT" pitchFamily="34" charset="0"/>
              </a:rPr>
              <a:t>ECART DE PRIX FOURNISSEURS</a:t>
            </a:r>
          </a:p>
        </p:txBody>
      </p:sp>
      <p:sp>
        <p:nvSpPr>
          <p:cNvPr id="15" name="Titre 1">
            <a:extLst>
              <a:ext uri="{FF2B5EF4-FFF2-40B4-BE49-F238E27FC236}">
                <a16:creationId xmlns:a16="http://schemas.microsoft.com/office/drawing/2014/main" xmlns="" id="{4ECBAB8F-01D8-4D42-8C15-9542764D08F4}"/>
              </a:ext>
            </a:extLst>
          </p:cNvPr>
          <p:cNvSpPr txBox="1">
            <a:spLocks/>
          </p:cNvSpPr>
          <p:nvPr/>
        </p:nvSpPr>
        <p:spPr bwMode="black">
          <a:xfrm>
            <a:off x="502246" y="5953590"/>
            <a:ext cx="2312672" cy="990110"/>
          </a:xfrm>
          <a:prstGeom prst="rect">
            <a:avLst/>
          </a:prstGeom>
          <a:solidFill>
            <a:schemeClr val="bg1">
              <a:lumMod val="85000"/>
            </a:schemeClr>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500" dirty="0" smtClean="0">
                <a:latin typeface="Gill Sans MT" pitchFamily="34" charset="0"/>
              </a:rPr>
              <a:t>Tableau d’affectation : </a:t>
            </a:r>
          </a:p>
          <a:p>
            <a:r>
              <a:rPr lang="fr-FR" sz="1500" dirty="0" smtClean="0">
                <a:latin typeface="Gill Sans MT" pitchFamily="34" charset="0"/>
              </a:rPr>
              <a:t>DIAGRAMME ISHIKAWA</a:t>
            </a:r>
            <a:endParaRPr lang="fr-FR" sz="1500" dirty="0">
              <a:latin typeface="Gill Sans MT" pitchFamily="34" charset="0"/>
            </a:endParaRPr>
          </a:p>
        </p:txBody>
      </p:sp>
      <p:sp>
        <p:nvSpPr>
          <p:cNvPr id="17" name="Titre 1">
            <a:extLst>
              <a:ext uri="{FF2B5EF4-FFF2-40B4-BE49-F238E27FC236}">
                <a16:creationId xmlns:a16="http://schemas.microsoft.com/office/drawing/2014/main" xmlns="" id="{126E97D1-1541-4473-B235-3D84D21F4015}"/>
              </a:ext>
            </a:extLst>
          </p:cNvPr>
          <p:cNvSpPr txBox="1">
            <a:spLocks/>
          </p:cNvSpPr>
          <p:nvPr/>
        </p:nvSpPr>
        <p:spPr bwMode="black">
          <a:xfrm>
            <a:off x="502247" y="1858135"/>
            <a:ext cx="2312672" cy="990110"/>
          </a:xfrm>
          <a:prstGeom prst="rect">
            <a:avLst/>
          </a:prstGeom>
          <a:solidFill>
            <a:schemeClr val="bg1">
              <a:lumMod val="85000"/>
            </a:schemeClr>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600" dirty="0" smtClean="0">
                <a:latin typeface="Gill Sans MT" pitchFamily="34" charset="0"/>
              </a:rPr>
              <a:t>Analyse AMDEC</a:t>
            </a:r>
            <a:endParaRPr lang="fr-FR" sz="1400" dirty="0"/>
          </a:p>
        </p:txBody>
      </p:sp>
      <p:graphicFrame>
        <p:nvGraphicFramePr>
          <p:cNvPr id="18" name="Espace réservé du contenu 3">
            <a:extLst>
              <a:ext uri="{FF2B5EF4-FFF2-40B4-BE49-F238E27FC236}">
                <a16:creationId xmlns:a16="http://schemas.microsoft.com/office/drawing/2014/main" xmlns="" id="{4AB81C86-3BEF-4857-81C1-8D766E18C8F5}"/>
              </a:ext>
            </a:extLst>
          </p:cNvPr>
          <p:cNvGraphicFramePr>
            <a:graphicFrameLocks/>
          </p:cNvGraphicFramePr>
          <p:nvPr>
            <p:extLst>
              <p:ext uri="{D42A27DB-BD31-4B8C-83A1-F6EECF244321}">
                <p14:modId xmlns:p14="http://schemas.microsoft.com/office/powerpoint/2010/main" val="2186737476"/>
              </p:ext>
            </p:extLst>
          </p:nvPr>
        </p:nvGraphicFramePr>
        <p:xfrm>
          <a:off x="3877621" y="298901"/>
          <a:ext cx="10441159" cy="10191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Titre 1">
            <a:extLst>
              <a:ext uri="{FF2B5EF4-FFF2-40B4-BE49-F238E27FC236}">
                <a16:creationId xmlns:a16="http://schemas.microsoft.com/office/drawing/2014/main" xmlns="" id="{126E97D1-1541-4473-B235-3D84D21F4015}"/>
              </a:ext>
            </a:extLst>
          </p:cNvPr>
          <p:cNvSpPr txBox="1">
            <a:spLocks/>
          </p:cNvSpPr>
          <p:nvPr/>
        </p:nvSpPr>
        <p:spPr bwMode="black">
          <a:xfrm>
            <a:off x="506095" y="7348745"/>
            <a:ext cx="2312672" cy="990110"/>
          </a:xfrm>
          <a:prstGeom prst="rect">
            <a:avLst/>
          </a:prstGeom>
          <a:solidFill>
            <a:schemeClr val="accent1"/>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400" dirty="0" smtClean="0"/>
              <a:t> Commandes</a:t>
            </a:r>
            <a:endParaRPr lang="fr-FR" sz="1400" dirty="0"/>
          </a:p>
        </p:txBody>
      </p:sp>
      <p:graphicFrame>
        <p:nvGraphicFramePr>
          <p:cNvPr id="5" name="Objet 4"/>
          <p:cNvGraphicFramePr>
            <a:graphicFrameLocks noChangeAspect="1"/>
          </p:cNvGraphicFramePr>
          <p:nvPr>
            <p:extLst>
              <p:ext uri="{D42A27DB-BD31-4B8C-83A1-F6EECF244321}">
                <p14:modId xmlns:p14="http://schemas.microsoft.com/office/powerpoint/2010/main" val="2471586481"/>
              </p:ext>
            </p:extLst>
          </p:nvPr>
        </p:nvGraphicFramePr>
        <p:xfrm>
          <a:off x="4687711" y="2083160"/>
          <a:ext cx="10441160" cy="6660740"/>
        </p:xfrm>
        <a:graphic>
          <a:graphicData uri="http://schemas.openxmlformats.org/presentationml/2006/ole">
            <mc:AlternateContent xmlns:mc="http://schemas.openxmlformats.org/markup-compatibility/2006">
              <mc:Choice xmlns:v="urn:schemas-microsoft-com:vml" Requires="v">
                <p:oleObj spid="_x0000_s2124" name="Document" r:id="rId9" imgW="6201784" imgH="3515760" progId="Word.Document.12">
                  <p:embed/>
                </p:oleObj>
              </mc:Choice>
              <mc:Fallback>
                <p:oleObj name="Document" r:id="rId9" imgW="6201784" imgH="3515760" progId="Word.Document.12">
                  <p:embed/>
                  <p:pic>
                    <p:nvPicPr>
                      <p:cNvPr id="0" name=""/>
                      <p:cNvPicPr/>
                      <p:nvPr/>
                    </p:nvPicPr>
                    <p:blipFill>
                      <a:blip r:embed="rId10"/>
                      <a:stretch>
                        <a:fillRect/>
                      </a:stretch>
                    </p:blipFill>
                    <p:spPr>
                      <a:xfrm>
                        <a:off x="4687711" y="2083160"/>
                        <a:ext cx="10441160" cy="6660740"/>
                      </a:xfrm>
                      <a:prstGeom prst="rect">
                        <a:avLst/>
                      </a:prstGeom>
                    </p:spPr>
                  </p:pic>
                </p:oleObj>
              </mc:Fallback>
            </mc:AlternateContent>
          </a:graphicData>
        </a:graphic>
      </p:graphicFrame>
      <p:graphicFrame>
        <p:nvGraphicFramePr>
          <p:cNvPr id="7" name="Objet 6"/>
          <p:cNvGraphicFramePr>
            <a:graphicFrameLocks noChangeAspect="1"/>
          </p:cNvGraphicFramePr>
          <p:nvPr>
            <p:extLst>
              <p:ext uri="{D42A27DB-BD31-4B8C-83A1-F6EECF244321}">
                <p14:modId xmlns:p14="http://schemas.microsoft.com/office/powerpoint/2010/main" val="1267326680"/>
              </p:ext>
            </p:extLst>
          </p:nvPr>
        </p:nvGraphicFramePr>
        <p:xfrm>
          <a:off x="4822726" y="3208285"/>
          <a:ext cx="10126125" cy="3240360"/>
        </p:xfrm>
        <a:graphic>
          <a:graphicData uri="http://schemas.openxmlformats.org/presentationml/2006/ole">
            <mc:AlternateContent xmlns:mc="http://schemas.openxmlformats.org/markup-compatibility/2006">
              <mc:Choice xmlns:v="urn:schemas-microsoft-com:vml" Requires="v">
                <p:oleObj spid="_x0000_s2125" name="Document" r:id="rId11" imgW="6201784" imgH="1921805" progId="Word.Document.12">
                  <p:embed/>
                </p:oleObj>
              </mc:Choice>
              <mc:Fallback>
                <p:oleObj name="Document" r:id="rId11" imgW="6201784" imgH="1921805" progId="Word.Document.12">
                  <p:embed/>
                  <p:pic>
                    <p:nvPicPr>
                      <p:cNvPr id="0" name=""/>
                      <p:cNvPicPr/>
                      <p:nvPr/>
                    </p:nvPicPr>
                    <p:blipFill>
                      <a:blip r:embed="rId12"/>
                      <a:stretch>
                        <a:fillRect/>
                      </a:stretch>
                    </p:blipFill>
                    <p:spPr>
                      <a:xfrm>
                        <a:off x="4822726" y="3208285"/>
                        <a:ext cx="10126125" cy="3240360"/>
                      </a:xfrm>
                      <a:prstGeom prst="rect">
                        <a:avLst/>
                      </a:prstGeom>
                    </p:spPr>
                  </p:pic>
                </p:oleObj>
              </mc:Fallback>
            </mc:AlternateContent>
          </a:graphicData>
        </a:graphic>
      </p:graphicFrame>
      <p:graphicFrame>
        <p:nvGraphicFramePr>
          <p:cNvPr id="19" name="Graphique 18"/>
          <p:cNvGraphicFramePr/>
          <p:nvPr>
            <p:extLst>
              <p:ext uri="{D42A27DB-BD31-4B8C-83A1-F6EECF244321}">
                <p14:modId xmlns:p14="http://schemas.microsoft.com/office/powerpoint/2010/main" val="2602381321"/>
              </p:ext>
            </p:extLst>
          </p:nvPr>
        </p:nvGraphicFramePr>
        <p:xfrm>
          <a:off x="4822726" y="2128165"/>
          <a:ext cx="9766085" cy="549061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1813513447"/>
      </p:ext>
    </p:extLst>
  </p:cSld>
  <p:clrMapOvr>
    <a:masterClrMapping/>
  </p:clrMapOvr>
  <p:transition spd="slow" advTm="2686">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5"/>
                                        </p:tgtEl>
                                        <p:attrNameLst>
                                          <p:attrName>ppt_x</p:attrName>
                                        </p:attrNameLst>
                                      </p:cBhvr>
                                      <p:tavLst>
                                        <p:tav tm="0">
                                          <p:val>
                                            <p:strVal val="ppt_x"/>
                                          </p:val>
                                        </p:tav>
                                        <p:tav tm="100000">
                                          <p:val>
                                            <p:strVal val="ppt_x"/>
                                          </p:val>
                                        </p:tav>
                                      </p:tavLst>
                                    </p:anim>
                                    <p:anim calcmode="lin" valueType="num">
                                      <p:cBhvr additive="base">
                                        <p:cTn id="13" dur="500"/>
                                        <p:tgtEl>
                                          <p:spTgt spid="5"/>
                                        </p:tgtEl>
                                        <p:attrNameLst>
                                          <p:attrName>ppt_y</p:attrName>
                                        </p:attrNameLst>
                                      </p:cBhvr>
                                      <p:tavLst>
                                        <p:tav tm="0">
                                          <p:val>
                                            <p:strVal val="ppt_y"/>
                                          </p:val>
                                        </p:tav>
                                        <p:tav tm="100000">
                                          <p:val>
                                            <p:strVal val="1+ppt_h/2"/>
                                          </p:val>
                                        </p:tav>
                                      </p:tavLst>
                                    </p:anim>
                                    <p:set>
                                      <p:cBhvr>
                                        <p:cTn id="14" dur="1" fill="hold">
                                          <p:stCondLst>
                                            <p:cond delay="499"/>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7"/>
                                        </p:tgtEl>
                                        <p:attrNameLst>
                                          <p:attrName>ppt_x</p:attrName>
                                        </p:attrNameLst>
                                      </p:cBhvr>
                                      <p:tavLst>
                                        <p:tav tm="0">
                                          <p:val>
                                            <p:strVal val="ppt_x"/>
                                          </p:val>
                                        </p:tav>
                                        <p:tav tm="100000">
                                          <p:val>
                                            <p:strVal val="ppt_x"/>
                                          </p:val>
                                        </p:tav>
                                      </p:tavLst>
                                    </p:anim>
                                    <p:anim calcmode="lin" valueType="num">
                                      <p:cBhvr additive="base">
                                        <p:cTn id="25" dur="500"/>
                                        <p:tgtEl>
                                          <p:spTgt spid="7"/>
                                        </p:tgtEl>
                                        <p:attrNameLst>
                                          <p:attrName>ppt_y</p:attrName>
                                        </p:attrNameLst>
                                      </p:cBhvr>
                                      <p:tavLst>
                                        <p:tav tm="0">
                                          <p:val>
                                            <p:strVal val="ppt_y"/>
                                          </p:val>
                                        </p:tav>
                                        <p:tav tm="100000">
                                          <p:val>
                                            <p:strVal val="1+ppt_h/2"/>
                                          </p:val>
                                        </p:tav>
                                      </p:tavLst>
                                    </p:anim>
                                    <p:set>
                                      <p:cBhvr>
                                        <p:cTn id="26" dur="1" fill="hold">
                                          <p:stCondLst>
                                            <p:cond delay="499"/>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grpId="1" nodeType="clickEffect">
                                  <p:stCondLst>
                                    <p:cond delay="0"/>
                                  </p:stCondLst>
                                  <p:childTnLst>
                                    <p:anim calcmode="lin" valueType="num">
                                      <p:cBhvr additive="base">
                                        <p:cTn id="36" dur="500"/>
                                        <p:tgtEl>
                                          <p:spTgt spid="19"/>
                                        </p:tgtEl>
                                        <p:attrNameLst>
                                          <p:attrName>ppt_x</p:attrName>
                                        </p:attrNameLst>
                                      </p:cBhvr>
                                      <p:tavLst>
                                        <p:tav tm="0">
                                          <p:val>
                                            <p:strVal val="ppt_x"/>
                                          </p:val>
                                        </p:tav>
                                        <p:tav tm="100000">
                                          <p:val>
                                            <p:strVal val="ppt_x"/>
                                          </p:val>
                                        </p:tav>
                                      </p:tavLst>
                                    </p:anim>
                                    <p:anim calcmode="lin" valueType="num">
                                      <p:cBhvr additive="base">
                                        <p:cTn id="37" dur="500"/>
                                        <p:tgtEl>
                                          <p:spTgt spid="19"/>
                                        </p:tgtEl>
                                        <p:attrNameLst>
                                          <p:attrName>ppt_y</p:attrName>
                                        </p:attrNameLst>
                                      </p:cBhvr>
                                      <p:tavLst>
                                        <p:tav tm="0">
                                          <p:val>
                                            <p:strVal val="ppt_y"/>
                                          </p:val>
                                        </p:tav>
                                        <p:tav tm="100000">
                                          <p:val>
                                            <p:strVal val="1+ppt_h/2"/>
                                          </p:val>
                                        </p:tav>
                                      </p:tavLst>
                                    </p:anim>
                                    <p:set>
                                      <p:cBhvr>
                                        <p:cTn id="38"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AsOne/>
      </p:bldGraphic>
      <p:bldGraphic spid="19" grpId="1">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a:extLst>
              <a:ext uri="{FF2B5EF4-FFF2-40B4-BE49-F238E27FC236}">
                <a16:creationId xmlns:a16="http://schemas.microsoft.com/office/drawing/2014/main" xmlns="" id="{2C6913A6-6AA2-41BC-A97F-19BE7CE29532}"/>
              </a:ext>
            </a:extLst>
          </p:cNvPr>
          <p:cNvSpPr txBox="1">
            <a:spLocks/>
          </p:cNvSpPr>
          <p:nvPr/>
        </p:nvSpPr>
        <p:spPr>
          <a:xfrm>
            <a:off x="502247" y="3208285"/>
            <a:ext cx="2312671" cy="990110"/>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fontScale="97500"/>
          </a:bodyPr>
          <a:lstStyle>
            <a:lvl1pPr algn="l" defTabSz="1632753" rtl="0" eaLnBrk="1" latinLnBrk="0" hangingPunct="1">
              <a:spcBef>
                <a:spcPct val="0"/>
              </a:spcBef>
              <a:buNone/>
              <a:defRPr sz="6000" kern="1200" spc="300" baseline="0">
                <a:solidFill>
                  <a:schemeClr val="accent1"/>
                </a:solidFill>
                <a:latin typeface="+mj-lt"/>
                <a:ea typeface="+mj-ea"/>
                <a:cs typeface="+mj-cs"/>
              </a:defRPr>
            </a:lvl1pPr>
          </a:lstStyle>
          <a:p>
            <a:pPr algn="ctr"/>
            <a:endParaRPr lang="fr-FR" sz="1600" dirty="0" smtClean="0">
              <a:solidFill>
                <a:schemeClr val="tx1"/>
              </a:solidFill>
              <a:latin typeface="Gill Sans MT" pitchFamily="34" charset="0"/>
            </a:endParaRPr>
          </a:p>
          <a:p>
            <a:pPr algn="ctr"/>
            <a:r>
              <a:rPr lang="fr-FR" sz="1600" dirty="0" smtClean="0">
                <a:solidFill>
                  <a:schemeClr val="tx1"/>
                </a:solidFill>
                <a:latin typeface="Gill Sans MT" pitchFamily="34" charset="0"/>
              </a:rPr>
              <a:t>ANALYSE 20/80</a:t>
            </a:r>
            <a:endParaRPr lang="fr-FR" sz="1400" dirty="0" smtClean="0">
              <a:solidFill>
                <a:schemeClr val="tx1"/>
              </a:solidFill>
            </a:endParaRPr>
          </a:p>
        </p:txBody>
      </p:sp>
      <p:sp>
        <p:nvSpPr>
          <p:cNvPr id="10" name="Titre 1">
            <a:extLst>
              <a:ext uri="{FF2B5EF4-FFF2-40B4-BE49-F238E27FC236}">
                <a16:creationId xmlns:a16="http://schemas.microsoft.com/office/drawing/2014/main" xmlns="" id="{126E97D1-1541-4473-B235-3D84D21F4015}"/>
              </a:ext>
            </a:extLst>
          </p:cNvPr>
          <p:cNvSpPr txBox="1">
            <a:spLocks/>
          </p:cNvSpPr>
          <p:nvPr/>
        </p:nvSpPr>
        <p:spPr bwMode="black">
          <a:xfrm>
            <a:off x="502246" y="4603440"/>
            <a:ext cx="2312672" cy="990110"/>
          </a:xfrm>
          <a:prstGeom prst="rect">
            <a:avLst/>
          </a:prstGeom>
          <a:solidFill>
            <a:schemeClr val="bg1">
              <a:lumMod val="85000"/>
            </a:schemeClr>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400" dirty="0" smtClean="0"/>
              <a:t> 5 POURQUOI</a:t>
            </a:r>
            <a:endParaRPr lang="fr-FR" sz="1400" dirty="0"/>
          </a:p>
        </p:txBody>
      </p:sp>
      <p:sp>
        <p:nvSpPr>
          <p:cNvPr id="12" name="Titre 1">
            <a:extLst>
              <a:ext uri="{FF2B5EF4-FFF2-40B4-BE49-F238E27FC236}">
                <a16:creationId xmlns:a16="http://schemas.microsoft.com/office/drawing/2014/main" xmlns="" id="{6C7E29DE-E401-413E-9F01-722E6D9136DA}"/>
              </a:ext>
            </a:extLst>
          </p:cNvPr>
          <p:cNvSpPr txBox="1">
            <a:spLocks/>
          </p:cNvSpPr>
          <p:nvPr/>
        </p:nvSpPr>
        <p:spPr bwMode="black">
          <a:xfrm>
            <a:off x="482502" y="8743900"/>
            <a:ext cx="2312672" cy="990110"/>
          </a:xfrm>
          <a:prstGeom prst="rect">
            <a:avLst/>
          </a:prstGeom>
          <a:solidFill>
            <a:schemeClr val="accent1"/>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600" dirty="0">
                <a:latin typeface="Gill Sans MT" pitchFamily="34" charset="0"/>
              </a:rPr>
              <a:t>ECART DE PRIX FOURNISSEURS</a:t>
            </a:r>
          </a:p>
        </p:txBody>
      </p:sp>
      <p:sp>
        <p:nvSpPr>
          <p:cNvPr id="15" name="Titre 1">
            <a:extLst>
              <a:ext uri="{FF2B5EF4-FFF2-40B4-BE49-F238E27FC236}">
                <a16:creationId xmlns:a16="http://schemas.microsoft.com/office/drawing/2014/main" xmlns="" id="{4ECBAB8F-01D8-4D42-8C15-9542764D08F4}"/>
              </a:ext>
            </a:extLst>
          </p:cNvPr>
          <p:cNvSpPr txBox="1">
            <a:spLocks/>
          </p:cNvSpPr>
          <p:nvPr/>
        </p:nvSpPr>
        <p:spPr bwMode="black">
          <a:xfrm>
            <a:off x="502246" y="5953590"/>
            <a:ext cx="2312672" cy="990110"/>
          </a:xfrm>
          <a:prstGeom prst="rect">
            <a:avLst/>
          </a:prstGeom>
          <a:solidFill>
            <a:schemeClr val="bg1">
              <a:lumMod val="85000"/>
            </a:schemeClr>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500" dirty="0" smtClean="0">
                <a:latin typeface="Gill Sans MT" pitchFamily="34" charset="0"/>
              </a:rPr>
              <a:t>Tableau d’affectation : </a:t>
            </a:r>
          </a:p>
          <a:p>
            <a:r>
              <a:rPr lang="fr-FR" sz="1500" dirty="0" smtClean="0">
                <a:latin typeface="Gill Sans MT" pitchFamily="34" charset="0"/>
              </a:rPr>
              <a:t>DIAGRAMME ISHIKAWA</a:t>
            </a:r>
            <a:endParaRPr lang="fr-FR" sz="1500" dirty="0">
              <a:latin typeface="Gill Sans MT" pitchFamily="34" charset="0"/>
            </a:endParaRPr>
          </a:p>
        </p:txBody>
      </p:sp>
      <p:sp>
        <p:nvSpPr>
          <p:cNvPr id="17" name="Titre 1">
            <a:extLst>
              <a:ext uri="{FF2B5EF4-FFF2-40B4-BE49-F238E27FC236}">
                <a16:creationId xmlns:a16="http://schemas.microsoft.com/office/drawing/2014/main" xmlns="" id="{126E97D1-1541-4473-B235-3D84D21F4015}"/>
              </a:ext>
            </a:extLst>
          </p:cNvPr>
          <p:cNvSpPr txBox="1">
            <a:spLocks/>
          </p:cNvSpPr>
          <p:nvPr/>
        </p:nvSpPr>
        <p:spPr bwMode="black">
          <a:xfrm>
            <a:off x="502247" y="1858135"/>
            <a:ext cx="2312672" cy="990110"/>
          </a:xfrm>
          <a:prstGeom prst="rect">
            <a:avLst/>
          </a:prstGeom>
          <a:solidFill>
            <a:schemeClr val="bg1">
              <a:lumMod val="85000"/>
            </a:schemeClr>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600" dirty="0" smtClean="0">
                <a:latin typeface="Gill Sans MT" pitchFamily="34" charset="0"/>
              </a:rPr>
              <a:t>Analyse AMDEC</a:t>
            </a:r>
            <a:endParaRPr lang="fr-FR" sz="1400" dirty="0"/>
          </a:p>
        </p:txBody>
      </p:sp>
      <p:graphicFrame>
        <p:nvGraphicFramePr>
          <p:cNvPr id="18" name="Espace réservé du contenu 3">
            <a:extLst>
              <a:ext uri="{FF2B5EF4-FFF2-40B4-BE49-F238E27FC236}">
                <a16:creationId xmlns:a16="http://schemas.microsoft.com/office/drawing/2014/main" xmlns="" id="{4AB81C86-3BEF-4857-81C1-8D766E18C8F5}"/>
              </a:ext>
            </a:extLst>
          </p:cNvPr>
          <p:cNvGraphicFramePr>
            <a:graphicFrameLocks/>
          </p:cNvGraphicFramePr>
          <p:nvPr>
            <p:extLst>
              <p:ext uri="{D42A27DB-BD31-4B8C-83A1-F6EECF244321}">
                <p14:modId xmlns:p14="http://schemas.microsoft.com/office/powerpoint/2010/main" val="3244618312"/>
              </p:ext>
            </p:extLst>
          </p:nvPr>
        </p:nvGraphicFramePr>
        <p:xfrm>
          <a:off x="3877621" y="298901"/>
          <a:ext cx="10441159" cy="10191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Titre 1">
            <a:extLst>
              <a:ext uri="{FF2B5EF4-FFF2-40B4-BE49-F238E27FC236}">
                <a16:creationId xmlns:a16="http://schemas.microsoft.com/office/drawing/2014/main" xmlns="" id="{126E97D1-1541-4473-B235-3D84D21F4015}"/>
              </a:ext>
            </a:extLst>
          </p:cNvPr>
          <p:cNvSpPr txBox="1">
            <a:spLocks/>
          </p:cNvSpPr>
          <p:nvPr/>
        </p:nvSpPr>
        <p:spPr bwMode="black">
          <a:xfrm>
            <a:off x="506095" y="7348745"/>
            <a:ext cx="2312672" cy="990110"/>
          </a:xfrm>
          <a:prstGeom prst="rect">
            <a:avLst/>
          </a:prstGeom>
          <a:solidFill>
            <a:schemeClr val="bg1">
              <a:lumMod val="85000"/>
            </a:schemeClr>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400" dirty="0" smtClean="0"/>
              <a:t> Commandes</a:t>
            </a:r>
            <a:endParaRPr lang="fr-FR" sz="1400" dirty="0"/>
          </a:p>
        </p:txBody>
      </p:sp>
      <p:graphicFrame>
        <p:nvGraphicFramePr>
          <p:cNvPr id="5" name="Objet 4"/>
          <p:cNvGraphicFramePr>
            <a:graphicFrameLocks noChangeAspect="1"/>
          </p:cNvGraphicFramePr>
          <p:nvPr>
            <p:extLst>
              <p:ext uri="{D42A27DB-BD31-4B8C-83A1-F6EECF244321}">
                <p14:modId xmlns:p14="http://schemas.microsoft.com/office/powerpoint/2010/main" val="3331950859"/>
              </p:ext>
            </p:extLst>
          </p:nvPr>
        </p:nvGraphicFramePr>
        <p:xfrm>
          <a:off x="2347451" y="2848245"/>
          <a:ext cx="9856095" cy="4995555"/>
        </p:xfrm>
        <a:graphic>
          <a:graphicData uri="http://schemas.openxmlformats.org/presentationml/2006/ole">
            <mc:AlternateContent xmlns:mc="http://schemas.openxmlformats.org/markup-compatibility/2006">
              <mc:Choice xmlns:v="urn:schemas-microsoft-com:vml" Requires="v">
                <p:oleObj spid="_x0000_s3105" name="Document" r:id="rId9" imgW="6207890" imgH="1838764" progId="Word.Document.12">
                  <p:embed/>
                </p:oleObj>
              </mc:Choice>
              <mc:Fallback>
                <p:oleObj name="Document" r:id="rId9" imgW="6207890" imgH="1838764" progId="Word.Document.12">
                  <p:embed/>
                  <p:pic>
                    <p:nvPicPr>
                      <p:cNvPr id="0" name=""/>
                      <p:cNvPicPr/>
                      <p:nvPr/>
                    </p:nvPicPr>
                    <p:blipFill>
                      <a:blip r:embed="rId10"/>
                      <a:stretch>
                        <a:fillRect/>
                      </a:stretch>
                    </p:blipFill>
                    <p:spPr>
                      <a:xfrm>
                        <a:off x="2347451" y="2848245"/>
                        <a:ext cx="9856095" cy="4995555"/>
                      </a:xfrm>
                      <a:prstGeom prst="rect">
                        <a:avLst/>
                      </a:prstGeom>
                    </p:spPr>
                  </p:pic>
                </p:oleObj>
              </mc:Fallback>
            </mc:AlternateContent>
          </a:graphicData>
        </a:graphic>
      </p:graphicFrame>
      <p:graphicFrame>
        <p:nvGraphicFramePr>
          <p:cNvPr id="16" name="Graphique 15"/>
          <p:cNvGraphicFramePr/>
          <p:nvPr>
            <p:extLst>
              <p:ext uri="{D42A27DB-BD31-4B8C-83A1-F6EECF244321}">
                <p14:modId xmlns:p14="http://schemas.microsoft.com/office/powerpoint/2010/main" val="2497251746"/>
              </p:ext>
            </p:extLst>
          </p:nvPr>
        </p:nvGraphicFramePr>
        <p:xfrm>
          <a:off x="10898401" y="2597730"/>
          <a:ext cx="7245805" cy="6146170"/>
        </p:xfrm>
        <a:graphic>
          <a:graphicData uri="http://schemas.openxmlformats.org/drawingml/2006/chart">
            <c:chart xmlns:c="http://schemas.openxmlformats.org/drawingml/2006/chart" xmlns:r="http://schemas.openxmlformats.org/officeDocument/2006/relationships" r:id="rId11"/>
          </a:graphicData>
        </a:graphic>
      </p:graphicFrame>
    </p:spTree>
    <p:extLst>
      <p:ext uri="{BB962C8B-B14F-4D97-AF65-F5344CB8AC3E}">
        <p14:creationId xmlns:p14="http://schemas.microsoft.com/office/powerpoint/2010/main" val="1251992641"/>
      </p:ext>
    </p:extLst>
  </p:cSld>
  <p:clrMapOvr>
    <a:masterClrMapping/>
  </p:clrMapOvr>
  <p:transition spd="slow" advTm="2686">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a:extLst>
              <a:ext uri="{FF2B5EF4-FFF2-40B4-BE49-F238E27FC236}">
                <a16:creationId xmlns:a16="http://schemas.microsoft.com/office/drawing/2014/main" xmlns="" id="{2C6913A6-6AA2-41BC-A97F-19BE7CE29532}"/>
              </a:ext>
            </a:extLst>
          </p:cNvPr>
          <p:cNvSpPr txBox="1">
            <a:spLocks/>
          </p:cNvSpPr>
          <p:nvPr/>
        </p:nvSpPr>
        <p:spPr>
          <a:xfrm>
            <a:off x="502248" y="4378415"/>
            <a:ext cx="2610287" cy="990110"/>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fontScale="97500"/>
          </a:bodyPr>
          <a:lstStyle>
            <a:lvl1pPr algn="l" defTabSz="1632753" rtl="0" eaLnBrk="1" latinLnBrk="0" hangingPunct="1">
              <a:spcBef>
                <a:spcPct val="0"/>
              </a:spcBef>
              <a:buNone/>
              <a:defRPr sz="6000" kern="1200" spc="300" baseline="0">
                <a:solidFill>
                  <a:schemeClr val="accent1"/>
                </a:solidFill>
                <a:latin typeface="+mj-lt"/>
                <a:ea typeface="+mj-ea"/>
                <a:cs typeface="+mj-cs"/>
              </a:defRPr>
            </a:lvl1pPr>
          </a:lstStyle>
          <a:p>
            <a:pPr algn="ctr"/>
            <a:endParaRPr lang="fr-FR" sz="1600" dirty="0" smtClean="0">
              <a:solidFill>
                <a:schemeClr val="tx1"/>
              </a:solidFill>
              <a:latin typeface="Gill Sans MT" pitchFamily="34" charset="0"/>
            </a:endParaRPr>
          </a:p>
          <a:p>
            <a:pPr algn="ctr"/>
            <a:r>
              <a:rPr lang="fr-FR" sz="1600" dirty="0" smtClean="0">
                <a:solidFill>
                  <a:schemeClr val="tx1"/>
                </a:solidFill>
                <a:latin typeface="Gill Sans MT" pitchFamily="34" charset="0"/>
              </a:rPr>
              <a:t>MARCHE-CADRE</a:t>
            </a:r>
            <a:endParaRPr lang="fr-FR" sz="1400" dirty="0" smtClean="0">
              <a:solidFill>
                <a:schemeClr val="tx1"/>
              </a:solidFill>
            </a:endParaRPr>
          </a:p>
        </p:txBody>
      </p:sp>
      <p:sp>
        <p:nvSpPr>
          <p:cNvPr id="17" name="Titre 1">
            <a:extLst>
              <a:ext uri="{FF2B5EF4-FFF2-40B4-BE49-F238E27FC236}">
                <a16:creationId xmlns:a16="http://schemas.microsoft.com/office/drawing/2014/main" xmlns="" id="{126E97D1-1541-4473-B235-3D84D21F4015}"/>
              </a:ext>
            </a:extLst>
          </p:cNvPr>
          <p:cNvSpPr txBox="1">
            <a:spLocks/>
          </p:cNvSpPr>
          <p:nvPr/>
        </p:nvSpPr>
        <p:spPr bwMode="black">
          <a:xfrm>
            <a:off x="502246" y="2842565"/>
            <a:ext cx="2610289" cy="990110"/>
          </a:xfrm>
          <a:prstGeom prst="rect">
            <a:avLst/>
          </a:prstGeom>
          <a:solidFill>
            <a:schemeClr val="accent1"/>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600" dirty="0" smtClean="0">
                <a:latin typeface="Gill Sans MT" pitchFamily="34" charset="0"/>
              </a:rPr>
              <a:t>Rationalisation </a:t>
            </a:r>
          </a:p>
          <a:p>
            <a:r>
              <a:rPr lang="fr-FR" sz="1600" dirty="0" smtClean="0">
                <a:latin typeface="Gill Sans MT" pitchFamily="34" charset="0"/>
              </a:rPr>
              <a:t>du panel</a:t>
            </a:r>
            <a:endParaRPr lang="fr-FR" sz="1400" dirty="0"/>
          </a:p>
        </p:txBody>
      </p:sp>
      <p:graphicFrame>
        <p:nvGraphicFramePr>
          <p:cNvPr id="13" name="Espace réservé du contenu 3">
            <a:extLst>
              <a:ext uri="{FF2B5EF4-FFF2-40B4-BE49-F238E27FC236}">
                <a16:creationId xmlns="" xmlns:a16="http://schemas.microsoft.com/office/drawing/2014/main" id="{84AF2B4F-CAAB-4C21-B68E-9DE0B4F0AC7A}"/>
              </a:ext>
            </a:extLst>
          </p:cNvPr>
          <p:cNvGraphicFramePr>
            <a:graphicFrameLocks/>
          </p:cNvGraphicFramePr>
          <p:nvPr>
            <p:extLst>
              <p:ext uri="{D42A27DB-BD31-4B8C-83A1-F6EECF244321}">
                <p14:modId xmlns:p14="http://schemas.microsoft.com/office/powerpoint/2010/main" val="2755418953"/>
              </p:ext>
            </p:extLst>
          </p:nvPr>
        </p:nvGraphicFramePr>
        <p:xfrm>
          <a:off x="3742606" y="327965"/>
          <a:ext cx="10756195" cy="10191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6" name="Objet 5"/>
          <p:cNvGraphicFramePr>
            <a:graphicFrameLocks noChangeAspect="1"/>
          </p:cNvGraphicFramePr>
          <p:nvPr>
            <p:extLst>
              <p:ext uri="{D42A27DB-BD31-4B8C-83A1-F6EECF244321}">
                <p14:modId xmlns:p14="http://schemas.microsoft.com/office/powerpoint/2010/main" val="3806584986"/>
              </p:ext>
            </p:extLst>
          </p:nvPr>
        </p:nvGraphicFramePr>
        <p:xfrm>
          <a:off x="4777721" y="2443201"/>
          <a:ext cx="9901100" cy="1935214"/>
        </p:xfrm>
        <a:graphic>
          <a:graphicData uri="http://schemas.openxmlformats.org/presentationml/2006/ole">
            <mc:AlternateContent xmlns:mc="http://schemas.openxmlformats.org/markup-compatibility/2006">
              <mc:Choice xmlns:v="urn:schemas-microsoft-com:vml" Requires="v">
                <p:oleObj spid="_x0000_s4398" name="Document" r:id="rId9" imgW="6201784" imgH="1243817" progId="Word.Document.12">
                  <p:embed/>
                </p:oleObj>
              </mc:Choice>
              <mc:Fallback>
                <p:oleObj name="Document" r:id="rId9" imgW="6201784" imgH="1243817" progId="Word.Document.12">
                  <p:embed/>
                  <p:pic>
                    <p:nvPicPr>
                      <p:cNvPr id="0" name=""/>
                      <p:cNvPicPr/>
                      <p:nvPr/>
                    </p:nvPicPr>
                    <p:blipFill>
                      <a:blip r:embed="rId10"/>
                      <a:stretch>
                        <a:fillRect/>
                      </a:stretch>
                    </p:blipFill>
                    <p:spPr>
                      <a:xfrm>
                        <a:off x="4777721" y="2443201"/>
                        <a:ext cx="9901100" cy="1935214"/>
                      </a:xfrm>
                      <a:prstGeom prst="rect">
                        <a:avLst/>
                      </a:prstGeom>
                    </p:spPr>
                  </p:pic>
                </p:oleObj>
              </mc:Fallback>
            </mc:AlternateContent>
          </a:graphicData>
        </a:graphic>
      </p:graphicFrame>
      <p:graphicFrame>
        <p:nvGraphicFramePr>
          <p:cNvPr id="8" name="Objet 7"/>
          <p:cNvGraphicFramePr>
            <a:graphicFrameLocks noChangeAspect="1"/>
          </p:cNvGraphicFramePr>
          <p:nvPr>
            <p:extLst>
              <p:ext uri="{D42A27DB-BD31-4B8C-83A1-F6EECF244321}">
                <p14:modId xmlns:p14="http://schemas.microsoft.com/office/powerpoint/2010/main" val="235895658"/>
              </p:ext>
            </p:extLst>
          </p:nvPr>
        </p:nvGraphicFramePr>
        <p:xfrm>
          <a:off x="4822725" y="4603440"/>
          <a:ext cx="9856096" cy="1980220"/>
        </p:xfrm>
        <a:graphic>
          <a:graphicData uri="http://schemas.openxmlformats.org/presentationml/2006/ole">
            <mc:AlternateContent xmlns:mc="http://schemas.openxmlformats.org/markup-compatibility/2006">
              <mc:Choice xmlns:v="urn:schemas-microsoft-com:vml" Requires="v">
                <p:oleObj spid="_x0000_s4399" name="Document" r:id="rId11" imgW="6201784" imgH="1167966" progId="Word.Document.12">
                  <p:embed/>
                </p:oleObj>
              </mc:Choice>
              <mc:Fallback>
                <p:oleObj name="Document" r:id="rId11" imgW="6201784" imgH="1167966" progId="Word.Document.12">
                  <p:embed/>
                  <p:pic>
                    <p:nvPicPr>
                      <p:cNvPr id="0" name=""/>
                      <p:cNvPicPr/>
                      <p:nvPr/>
                    </p:nvPicPr>
                    <p:blipFill>
                      <a:blip r:embed="rId12"/>
                      <a:stretch>
                        <a:fillRect/>
                      </a:stretch>
                    </p:blipFill>
                    <p:spPr>
                      <a:xfrm>
                        <a:off x="4822725" y="4603440"/>
                        <a:ext cx="9856096" cy="1980220"/>
                      </a:xfrm>
                      <a:prstGeom prst="rect">
                        <a:avLst/>
                      </a:prstGeom>
                    </p:spPr>
                  </p:pic>
                </p:oleObj>
              </mc:Fallback>
            </mc:AlternateContent>
          </a:graphicData>
        </a:graphic>
      </p:graphicFrame>
      <p:graphicFrame>
        <p:nvGraphicFramePr>
          <p:cNvPr id="19" name="Objet 18"/>
          <p:cNvGraphicFramePr>
            <a:graphicFrameLocks noChangeAspect="1"/>
          </p:cNvGraphicFramePr>
          <p:nvPr>
            <p:extLst>
              <p:ext uri="{D42A27DB-BD31-4B8C-83A1-F6EECF244321}">
                <p14:modId xmlns:p14="http://schemas.microsoft.com/office/powerpoint/2010/main" val="4036316181"/>
              </p:ext>
            </p:extLst>
          </p:nvPr>
        </p:nvGraphicFramePr>
        <p:xfrm>
          <a:off x="4732715" y="6673669"/>
          <a:ext cx="10216135" cy="1845205"/>
        </p:xfrm>
        <a:graphic>
          <a:graphicData uri="http://schemas.openxmlformats.org/presentationml/2006/ole">
            <mc:AlternateContent xmlns:mc="http://schemas.openxmlformats.org/markup-compatibility/2006">
              <mc:Choice xmlns:v="urn:schemas-microsoft-com:vml" Requires="v">
                <p:oleObj spid="_x0000_s4400" name="Document" r:id="rId13" imgW="6201784" imgH="1209666" progId="Word.Document.12">
                  <p:embed/>
                </p:oleObj>
              </mc:Choice>
              <mc:Fallback>
                <p:oleObj name="Document" r:id="rId13" imgW="6201784" imgH="1209666" progId="Word.Document.12">
                  <p:embed/>
                  <p:pic>
                    <p:nvPicPr>
                      <p:cNvPr id="0" name=""/>
                      <p:cNvPicPr/>
                      <p:nvPr/>
                    </p:nvPicPr>
                    <p:blipFill>
                      <a:blip r:embed="rId14"/>
                      <a:stretch>
                        <a:fillRect/>
                      </a:stretch>
                    </p:blipFill>
                    <p:spPr>
                      <a:xfrm>
                        <a:off x="4732715" y="6673669"/>
                        <a:ext cx="10216135" cy="1845205"/>
                      </a:xfrm>
                      <a:prstGeom prst="rect">
                        <a:avLst/>
                      </a:prstGeom>
                    </p:spPr>
                  </p:pic>
                </p:oleObj>
              </mc:Fallback>
            </mc:AlternateContent>
          </a:graphicData>
        </a:graphic>
      </p:graphicFrame>
      <p:graphicFrame>
        <p:nvGraphicFramePr>
          <p:cNvPr id="27" name="Objet 26"/>
          <p:cNvGraphicFramePr>
            <a:graphicFrameLocks noChangeAspect="1"/>
          </p:cNvGraphicFramePr>
          <p:nvPr>
            <p:extLst>
              <p:ext uri="{D42A27DB-BD31-4B8C-83A1-F6EECF244321}">
                <p14:modId xmlns:p14="http://schemas.microsoft.com/office/powerpoint/2010/main" val="1063979508"/>
              </p:ext>
            </p:extLst>
          </p:nvPr>
        </p:nvGraphicFramePr>
        <p:xfrm>
          <a:off x="4019550" y="1504950"/>
          <a:ext cx="11182350" cy="9174165"/>
        </p:xfrm>
        <a:graphic>
          <a:graphicData uri="http://schemas.openxmlformats.org/presentationml/2006/ole">
            <mc:AlternateContent xmlns:mc="http://schemas.openxmlformats.org/markup-compatibility/2006">
              <mc:Choice xmlns:v="urn:schemas-microsoft-com:vml" Requires="v">
                <p:oleObj spid="_x0000_s4401" name="Document" r:id="rId15" imgW="6201784" imgH="5614432" progId="Word.Document.12">
                  <p:embed/>
                </p:oleObj>
              </mc:Choice>
              <mc:Fallback>
                <p:oleObj name="Document" r:id="rId15" imgW="6201784" imgH="5614432" progId="Word.Document.12">
                  <p:embed/>
                  <p:pic>
                    <p:nvPicPr>
                      <p:cNvPr id="0" name=""/>
                      <p:cNvPicPr/>
                      <p:nvPr/>
                    </p:nvPicPr>
                    <p:blipFill>
                      <a:blip r:embed="rId16"/>
                      <a:stretch>
                        <a:fillRect/>
                      </a:stretch>
                    </p:blipFill>
                    <p:spPr>
                      <a:xfrm>
                        <a:off x="4019550" y="1504950"/>
                        <a:ext cx="11182350" cy="9174165"/>
                      </a:xfrm>
                      <a:prstGeom prst="rect">
                        <a:avLst/>
                      </a:prstGeom>
                    </p:spPr>
                  </p:pic>
                </p:oleObj>
              </mc:Fallback>
            </mc:AlternateContent>
          </a:graphicData>
        </a:graphic>
      </p:graphicFrame>
      <p:graphicFrame>
        <p:nvGraphicFramePr>
          <p:cNvPr id="29" name="Objet 28"/>
          <p:cNvGraphicFramePr>
            <a:graphicFrameLocks noChangeAspect="1"/>
          </p:cNvGraphicFramePr>
          <p:nvPr>
            <p:extLst>
              <p:ext uri="{D42A27DB-BD31-4B8C-83A1-F6EECF244321}">
                <p14:modId xmlns:p14="http://schemas.microsoft.com/office/powerpoint/2010/main" val="4270090599"/>
              </p:ext>
            </p:extLst>
          </p:nvPr>
        </p:nvGraphicFramePr>
        <p:xfrm>
          <a:off x="4012636" y="1498094"/>
          <a:ext cx="11116235" cy="9226025"/>
        </p:xfrm>
        <a:graphic>
          <a:graphicData uri="http://schemas.openxmlformats.org/presentationml/2006/ole">
            <mc:AlternateContent xmlns:mc="http://schemas.openxmlformats.org/markup-compatibility/2006">
              <mc:Choice xmlns:v="urn:schemas-microsoft-com:vml" Requires="v">
                <p:oleObj spid="_x0000_s4402" name="Document" r:id="rId17" imgW="6201784" imgH="5614432" progId="Word.Document.12">
                  <p:embed/>
                </p:oleObj>
              </mc:Choice>
              <mc:Fallback>
                <p:oleObj name="Document" r:id="rId17" imgW="6201784" imgH="5614432" progId="Word.Document.12">
                  <p:embed/>
                  <p:pic>
                    <p:nvPicPr>
                      <p:cNvPr id="0" name=""/>
                      <p:cNvPicPr/>
                      <p:nvPr/>
                    </p:nvPicPr>
                    <p:blipFill>
                      <a:blip r:embed="rId18"/>
                      <a:stretch>
                        <a:fillRect/>
                      </a:stretch>
                    </p:blipFill>
                    <p:spPr>
                      <a:xfrm>
                        <a:off x="4012636" y="1498094"/>
                        <a:ext cx="11116235" cy="9226025"/>
                      </a:xfrm>
                      <a:prstGeom prst="rect">
                        <a:avLst/>
                      </a:prstGeom>
                    </p:spPr>
                  </p:pic>
                </p:oleObj>
              </mc:Fallback>
            </mc:AlternateContent>
          </a:graphicData>
        </a:graphic>
      </p:graphicFrame>
      <p:graphicFrame>
        <p:nvGraphicFramePr>
          <p:cNvPr id="32" name="Objet 31"/>
          <p:cNvGraphicFramePr>
            <a:graphicFrameLocks noChangeAspect="1"/>
          </p:cNvGraphicFramePr>
          <p:nvPr>
            <p:extLst>
              <p:ext uri="{D42A27DB-BD31-4B8C-83A1-F6EECF244321}">
                <p14:modId xmlns:p14="http://schemas.microsoft.com/office/powerpoint/2010/main" val="1728447240"/>
              </p:ext>
            </p:extLst>
          </p:nvPr>
        </p:nvGraphicFramePr>
        <p:xfrm>
          <a:off x="4237661" y="2695954"/>
          <a:ext cx="10306145" cy="5237855"/>
        </p:xfrm>
        <a:graphic>
          <a:graphicData uri="http://schemas.openxmlformats.org/presentationml/2006/ole">
            <mc:AlternateContent xmlns:mc="http://schemas.openxmlformats.org/markup-compatibility/2006">
              <mc:Choice xmlns:v="urn:schemas-microsoft-com:vml" Requires="v">
                <p:oleObj spid="_x0000_s4403" name="Document" r:id="rId19" imgW="6207890" imgH="3223140" progId="Word.Document.12">
                  <p:embed/>
                </p:oleObj>
              </mc:Choice>
              <mc:Fallback>
                <p:oleObj name="Document" r:id="rId19" imgW="6207890" imgH="3223140" progId="Word.Document.12">
                  <p:embed/>
                  <p:pic>
                    <p:nvPicPr>
                      <p:cNvPr id="0" name=""/>
                      <p:cNvPicPr/>
                      <p:nvPr/>
                    </p:nvPicPr>
                    <p:blipFill>
                      <a:blip r:embed="rId20"/>
                      <a:stretch>
                        <a:fillRect/>
                      </a:stretch>
                    </p:blipFill>
                    <p:spPr>
                      <a:xfrm>
                        <a:off x="4237661" y="2695954"/>
                        <a:ext cx="10306145" cy="5237855"/>
                      </a:xfrm>
                      <a:prstGeom prst="rect">
                        <a:avLst/>
                      </a:prstGeom>
                    </p:spPr>
                  </p:pic>
                </p:oleObj>
              </mc:Fallback>
            </mc:AlternateContent>
          </a:graphicData>
        </a:graphic>
      </p:graphicFrame>
      <p:graphicFrame>
        <p:nvGraphicFramePr>
          <p:cNvPr id="34" name="Objet 33"/>
          <p:cNvGraphicFramePr>
            <a:graphicFrameLocks noChangeAspect="1"/>
          </p:cNvGraphicFramePr>
          <p:nvPr>
            <p:extLst>
              <p:ext uri="{D42A27DB-BD31-4B8C-83A1-F6EECF244321}">
                <p14:modId xmlns:p14="http://schemas.microsoft.com/office/powerpoint/2010/main" val="3994129354"/>
              </p:ext>
            </p:extLst>
          </p:nvPr>
        </p:nvGraphicFramePr>
        <p:xfrm>
          <a:off x="4552696" y="1697825"/>
          <a:ext cx="9901100" cy="8711260"/>
        </p:xfrm>
        <a:graphic>
          <a:graphicData uri="http://schemas.openxmlformats.org/presentationml/2006/ole">
            <mc:AlternateContent xmlns:mc="http://schemas.openxmlformats.org/markup-compatibility/2006">
              <mc:Choice xmlns:v="urn:schemas-microsoft-com:vml" Requires="v">
                <p:oleObj spid="_x0000_s4404" name="Document" r:id="rId21" imgW="6201784" imgH="7788596" progId="Word.Document.12">
                  <p:embed/>
                </p:oleObj>
              </mc:Choice>
              <mc:Fallback>
                <p:oleObj name="Document" r:id="rId21" imgW="6201784" imgH="7788596" progId="Word.Document.12">
                  <p:embed/>
                  <p:pic>
                    <p:nvPicPr>
                      <p:cNvPr id="0" name=""/>
                      <p:cNvPicPr/>
                      <p:nvPr/>
                    </p:nvPicPr>
                    <p:blipFill>
                      <a:blip r:embed="rId22"/>
                      <a:stretch>
                        <a:fillRect/>
                      </a:stretch>
                    </p:blipFill>
                    <p:spPr>
                      <a:xfrm>
                        <a:off x="4552696" y="1697825"/>
                        <a:ext cx="9901100" cy="8711260"/>
                      </a:xfrm>
                      <a:prstGeom prst="rect">
                        <a:avLst/>
                      </a:prstGeom>
                    </p:spPr>
                  </p:pic>
                </p:oleObj>
              </mc:Fallback>
            </mc:AlternateContent>
          </a:graphicData>
        </a:graphic>
      </p:graphicFrame>
      <p:graphicFrame>
        <p:nvGraphicFramePr>
          <p:cNvPr id="36" name="Objet 35"/>
          <p:cNvGraphicFramePr>
            <a:graphicFrameLocks noChangeAspect="1"/>
          </p:cNvGraphicFramePr>
          <p:nvPr>
            <p:extLst>
              <p:ext uri="{D42A27DB-BD31-4B8C-83A1-F6EECF244321}">
                <p14:modId xmlns:p14="http://schemas.microsoft.com/office/powerpoint/2010/main" val="846241672"/>
              </p:ext>
            </p:extLst>
          </p:nvPr>
        </p:nvGraphicFramePr>
        <p:xfrm>
          <a:off x="4102646" y="2308185"/>
          <a:ext cx="10666185" cy="5760640"/>
        </p:xfrm>
        <a:graphic>
          <a:graphicData uri="http://schemas.openxmlformats.org/presentationml/2006/ole">
            <mc:AlternateContent xmlns:mc="http://schemas.openxmlformats.org/markup-compatibility/2006">
              <mc:Choice xmlns:v="urn:schemas-microsoft-com:vml" Requires="v">
                <p:oleObj spid="_x0000_s4405" name="Document" r:id="rId23" imgW="6201784" imgH="4578757" progId="Word.Document.12">
                  <p:embed/>
                </p:oleObj>
              </mc:Choice>
              <mc:Fallback>
                <p:oleObj name="Document" r:id="rId23" imgW="6201784" imgH="4578757" progId="Word.Document.12">
                  <p:embed/>
                  <p:pic>
                    <p:nvPicPr>
                      <p:cNvPr id="0" name=""/>
                      <p:cNvPicPr/>
                      <p:nvPr/>
                    </p:nvPicPr>
                    <p:blipFill>
                      <a:blip r:embed="rId24"/>
                      <a:stretch>
                        <a:fillRect/>
                      </a:stretch>
                    </p:blipFill>
                    <p:spPr>
                      <a:xfrm>
                        <a:off x="4102646" y="2308185"/>
                        <a:ext cx="10666185" cy="5760640"/>
                      </a:xfrm>
                      <a:prstGeom prst="rect">
                        <a:avLst/>
                      </a:prstGeom>
                    </p:spPr>
                  </p:pic>
                </p:oleObj>
              </mc:Fallback>
            </mc:AlternateContent>
          </a:graphicData>
        </a:graphic>
      </p:graphicFrame>
      <p:graphicFrame>
        <p:nvGraphicFramePr>
          <p:cNvPr id="39" name="Diagramme 38"/>
          <p:cNvGraphicFramePr/>
          <p:nvPr>
            <p:extLst>
              <p:ext uri="{D42A27DB-BD31-4B8C-83A1-F6EECF244321}">
                <p14:modId xmlns:p14="http://schemas.microsoft.com/office/powerpoint/2010/main" val="894934160"/>
              </p:ext>
            </p:extLst>
          </p:nvPr>
        </p:nvGraphicFramePr>
        <p:xfrm>
          <a:off x="6577921" y="2555713"/>
          <a:ext cx="5915451" cy="4635514"/>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aphicFrame>
        <p:nvGraphicFramePr>
          <p:cNvPr id="41" name="Objet 40"/>
          <p:cNvGraphicFramePr>
            <a:graphicFrameLocks noChangeAspect="1"/>
          </p:cNvGraphicFramePr>
          <p:nvPr>
            <p:extLst>
              <p:ext uri="{D42A27DB-BD31-4B8C-83A1-F6EECF244321}">
                <p14:modId xmlns:p14="http://schemas.microsoft.com/office/powerpoint/2010/main" val="1576561082"/>
              </p:ext>
            </p:extLst>
          </p:nvPr>
        </p:nvGraphicFramePr>
        <p:xfrm>
          <a:off x="4462686" y="2668225"/>
          <a:ext cx="9901100" cy="5535615"/>
        </p:xfrm>
        <a:graphic>
          <a:graphicData uri="http://schemas.openxmlformats.org/presentationml/2006/ole">
            <mc:AlternateContent xmlns:mc="http://schemas.openxmlformats.org/markup-compatibility/2006">
              <mc:Choice xmlns:v="urn:schemas-microsoft-com:vml" Requires="v">
                <p:oleObj spid="_x0000_s4406" name="Document" r:id="rId30" imgW="6207890" imgH="2836694" progId="Word.Document.12">
                  <p:embed/>
                </p:oleObj>
              </mc:Choice>
              <mc:Fallback>
                <p:oleObj name="Document" r:id="rId30" imgW="6207890" imgH="2836694" progId="Word.Document.12">
                  <p:embed/>
                  <p:pic>
                    <p:nvPicPr>
                      <p:cNvPr id="0" name=""/>
                      <p:cNvPicPr/>
                      <p:nvPr/>
                    </p:nvPicPr>
                    <p:blipFill>
                      <a:blip r:embed="rId31"/>
                      <a:stretch>
                        <a:fillRect/>
                      </a:stretch>
                    </p:blipFill>
                    <p:spPr>
                      <a:xfrm>
                        <a:off x="4462686" y="2668225"/>
                        <a:ext cx="9901100" cy="5535615"/>
                      </a:xfrm>
                      <a:prstGeom prst="rect">
                        <a:avLst/>
                      </a:prstGeom>
                    </p:spPr>
                  </p:pic>
                </p:oleObj>
              </mc:Fallback>
            </mc:AlternateContent>
          </a:graphicData>
        </a:graphic>
      </p:graphicFrame>
      <p:graphicFrame>
        <p:nvGraphicFramePr>
          <p:cNvPr id="43" name="Objet 42"/>
          <p:cNvGraphicFramePr>
            <a:graphicFrameLocks noChangeAspect="1"/>
          </p:cNvGraphicFramePr>
          <p:nvPr>
            <p:extLst>
              <p:ext uri="{D42A27DB-BD31-4B8C-83A1-F6EECF244321}">
                <p14:modId xmlns:p14="http://schemas.microsoft.com/office/powerpoint/2010/main" val="785145504"/>
              </p:ext>
            </p:extLst>
          </p:nvPr>
        </p:nvGraphicFramePr>
        <p:xfrm>
          <a:off x="5182766" y="1661158"/>
          <a:ext cx="8955995" cy="8657917"/>
        </p:xfrm>
        <a:graphic>
          <a:graphicData uri="http://schemas.openxmlformats.org/presentationml/2006/ole">
            <mc:AlternateContent xmlns:mc="http://schemas.openxmlformats.org/markup-compatibility/2006">
              <mc:Choice xmlns:v="urn:schemas-microsoft-com:vml" Requires="v">
                <p:oleObj spid="_x0000_s4407" name="Document" r:id="rId32" imgW="6201784" imgH="7322344" progId="Word.Document.12">
                  <p:embed/>
                </p:oleObj>
              </mc:Choice>
              <mc:Fallback>
                <p:oleObj name="Document" r:id="rId32" imgW="6201784" imgH="7322344" progId="Word.Document.12">
                  <p:embed/>
                  <p:pic>
                    <p:nvPicPr>
                      <p:cNvPr id="0" name=""/>
                      <p:cNvPicPr/>
                      <p:nvPr/>
                    </p:nvPicPr>
                    <p:blipFill>
                      <a:blip r:embed="rId33"/>
                      <a:stretch>
                        <a:fillRect/>
                      </a:stretch>
                    </p:blipFill>
                    <p:spPr>
                      <a:xfrm>
                        <a:off x="5182766" y="1661158"/>
                        <a:ext cx="8955995" cy="8657917"/>
                      </a:xfrm>
                      <a:prstGeom prst="rect">
                        <a:avLst/>
                      </a:prstGeom>
                    </p:spPr>
                  </p:pic>
                </p:oleObj>
              </mc:Fallback>
            </mc:AlternateContent>
          </a:graphicData>
        </a:graphic>
      </p:graphicFrame>
      <p:graphicFrame>
        <p:nvGraphicFramePr>
          <p:cNvPr id="45" name="Objet 44"/>
          <p:cNvGraphicFramePr>
            <a:graphicFrameLocks noChangeAspect="1"/>
          </p:cNvGraphicFramePr>
          <p:nvPr>
            <p:extLst>
              <p:ext uri="{D42A27DB-BD31-4B8C-83A1-F6EECF244321}">
                <p14:modId xmlns:p14="http://schemas.microsoft.com/office/powerpoint/2010/main" val="4187230796"/>
              </p:ext>
            </p:extLst>
          </p:nvPr>
        </p:nvGraphicFramePr>
        <p:xfrm>
          <a:off x="5002747" y="1941498"/>
          <a:ext cx="8595954" cy="8017537"/>
        </p:xfrm>
        <a:graphic>
          <a:graphicData uri="http://schemas.openxmlformats.org/presentationml/2006/ole">
            <mc:AlternateContent xmlns:mc="http://schemas.openxmlformats.org/markup-compatibility/2006">
              <mc:Choice xmlns:v="urn:schemas-microsoft-com:vml" Requires="v">
                <p:oleObj spid="_x0000_s4408" name="Document" r:id="rId34" imgW="6201784" imgH="5340145" progId="Word.Document.12">
                  <p:embed/>
                </p:oleObj>
              </mc:Choice>
              <mc:Fallback>
                <p:oleObj name="Document" r:id="rId34" imgW="6201784" imgH="5340145" progId="Word.Document.12">
                  <p:embed/>
                  <p:pic>
                    <p:nvPicPr>
                      <p:cNvPr id="0" name=""/>
                      <p:cNvPicPr/>
                      <p:nvPr/>
                    </p:nvPicPr>
                    <p:blipFill>
                      <a:blip r:embed="rId35"/>
                      <a:stretch>
                        <a:fillRect/>
                      </a:stretch>
                    </p:blipFill>
                    <p:spPr>
                      <a:xfrm>
                        <a:off x="5002747" y="1941498"/>
                        <a:ext cx="8595954" cy="8017537"/>
                      </a:xfrm>
                      <a:prstGeom prst="rect">
                        <a:avLst/>
                      </a:prstGeom>
                    </p:spPr>
                  </p:pic>
                </p:oleObj>
              </mc:Fallback>
            </mc:AlternateContent>
          </a:graphicData>
        </a:graphic>
      </p:graphicFrame>
      <p:graphicFrame>
        <p:nvGraphicFramePr>
          <p:cNvPr id="46" name="Diagramme 45"/>
          <p:cNvGraphicFramePr/>
          <p:nvPr>
            <p:extLst>
              <p:ext uri="{D42A27DB-BD31-4B8C-83A1-F6EECF244321}">
                <p14:modId xmlns:p14="http://schemas.microsoft.com/office/powerpoint/2010/main" val="535579560"/>
              </p:ext>
            </p:extLst>
          </p:nvPr>
        </p:nvGraphicFramePr>
        <p:xfrm>
          <a:off x="5632817" y="2173170"/>
          <a:ext cx="7830869" cy="7110790"/>
        </p:xfrm>
        <a:graphic>
          <a:graphicData uri="http://schemas.openxmlformats.org/drawingml/2006/diagram">
            <dgm:relIds xmlns:dgm="http://schemas.openxmlformats.org/drawingml/2006/diagram" xmlns:r="http://schemas.openxmlformats.org/officeDocument/2006/relationships" r:dm="rId36" r:lo="rId37" r:qs="rId38" r:cs="rId39"/>
          </a:graphicData>
        </a:graphic>
      </p:graphicFrame>
    </p:spTree>
    <p:extLst>
      <p:ext uri="{BB962C8B-B14F-4D97-AF65-F5344CB8AC3E}">
        <p14:creationId xmlns:p14="http://schemas.microsoft.com/office/powerpoint/2010/main" val="2436970621"/>
      </p:ext>
    </p:extLst>
  </p:cSld>
  <p:clrMapOvr>
    <a:masterClrMapping/>
  </p:clrMapOvr>
  <p:transition spd="slow" advTm="2686">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xit" presetSubtype="4" fill="hold" nodeType="clickEffect">
                                  <p:stCondLst>
                                    <p:cond delay="0"/>
                                  </p:stCondLst>
                                  <p:childTnLst>
                                    <p:anim calcmode="lin" valueType="num">
                                      <p:cBhvr additive="base">
                                        <p:cTn id="20" dur="500"/>
                                        <p:tgtEl>
                                          <p:spTgt spid="6"/>
                                        </p:tgtEl>
                                        <p:attrNameLst>
                                          <p:attrName>ppt_x</p:attrName>
                                        </p:attrNameLst>
                                      </p:cBhvr>
                                      <p:tavLst>
                                        <p:tav tm="0">
                                          <p:val>
                                            <p:strVal val="ppt_x"/>
                                          </p:val>
                                        </p:tav>
                                        <p:tav tm="100000">
                                          <p:val>
                                            <p:strVal val="ppt_x"/>
                                          </p:val>
                                        </p:tav>
                                      </p:tavLst>
                                    </p:anim>
                                    <p:anim calcmode="lin" valueType="num">
                                      <p:cBhvr additive="base">
                                        <p:cTn id="21" dur="500"/>
                                        <p:tgtEl>
                                          <p:spTgt spid="6"/>
                                        </p:tgtEl>
                                        <p:attrNameLst>
                                          <p:attrName>ppt_y</p:attrName>
                                        </p:attrNameLst>
                                      </p:cBhvr>
                                      <p:tavLst>
                                        <p:tav tm="0">
                                          <p:val>
                                            <p:strVal val="ppt_y"/>
                                          </p:val>
                                        </p:tav>
                                        <p:tav tm="100000">
                                          <p:val>
                                            <p:strVal val="1+ppt_h/2"/>
                                          </p:val>
                                        </p:tav>
                                      </p:tavLst>
                                    </p:anim>
                                    <p:set>
                                      <p:cBhvr>
                                        <p:cTn id="22" dur="1" fill="hold">
                                          <p:stCondLst>
                                            <p:cond delay="499"/>
                                          </p:stCondLst>
                                        </p:cTn>
                                        <p:tgtEl>
                                          <p:spTgt spid="6"/>
                                        </p:tgtEl>
                                        <p:attrNameLst>
                                          <p:attrName>style.visibility</p:attrName>
                                        </p:attrNameLst>
                                      </p:cBhvr>
                                      <p:to>
                                        <p:strVal val="hidden"/>
                                      </p:to>
                                    </p:set>
                                  </p:childTnLst>
                                </p:cTn>
                              </p:par>
                              <p:par>
                                <p:cTn id="23" presetID="2" presetClass="exit" presetSubtype="4" fill="hold" nodeType="withEffect">
                                  <p:stCondLst>
                                    <p:cond delay="0"/>
                                  </p:stCondLst>
                                  <p:childTnLst>
                                    <p:anim calcmode="lin" valueType="num">
                                      <p:cBhvr additive="base">
                                        <p:cTn id="24" dur="500"/>
                                        <p:tgtEl>
                                          <p:spTgt spid="8"/>
                                        </p:tgtEl>
                                        <p:attrNameLst>
                                          <p:attrName>ppt_x</p:attrName>
                                        </p:attrNameLst>
                                      </p:cBhvr>
                                      <p:tavLst>
                                        <p:tav tm="0">
                                          <p:val>
                                            <p:strVal val="ppt_x"/>
                                          </p:val>
                                        </p:tav>
                                        <p:tav tm="100000">
                                          <p:val>
                                            <p:strVal val="ppt_x"/>
                                          </p:val>
                                        </p:tav>
                                      </p:tavLst>
                                    </p:anim>
                                    <p:anim calcmode="lin" valueType="num">
                                      <p:cBhvr additive="base">
                                        <p:cTn id="25" dur="500"/>
                                        <p:tgtEl>
                                          <p:spTgt spid="8"/>
                                        </p:tgtEl>
                                        <p:attrNameLst>
                                          <p:attrName>ppt_y</p:attrName>
                                        </p:attrNameLst>
                                      </p:cBhvr>
                                      <p:tavLst>
                                        <p:tav tm="0">
                                          <p:val>
                                            <p:strVal val="ppt_y"/>
                                          </p:val>
                                        </p:tav>
                                        <p:tav tm="100000">
                                          <p:val>
                                            <p:strVal val="1+ppt_h/2"/>
                                          </p:val>
                                        </p:tav>
                                      </p:tavLst>
                                    </p:anim>
                                    <p:set>
                                      <p:cBhvr>
                                        <p:cTn id="26" dur="1" fill="hold">
                                          <p:stCondLst>
                                            <p:cond delay="499"/>
                                          </p:stCondLst>
                                        </p:cTn>
                                        <p:tgtEl>
                                          <p:spTgt spid="8"/>
                                        </p:tgtEl>
                                        <p:attrNameLst>
                                          <p:attrName>style.visibility</p:attrName>
                                        </p:attrNameLst>
                                      </p:cBhvr>
                                      <p:to>
                                        <p:strVal val="hidden"/>
                                      </p:to>
                                    </p:set>
                                  </p:childTnLst>
                                </p:cTn>
                              </p:par>
                              <p:par>
                                <p:cTn id="27" presetID="2" presetClass="exit" presetSubtype="4" fill="hold" nodeType="withEffect">
                                  <p:stCondLst>
                                    <p:cond delay="0"/>
                                  </p:stCondLst>
                                  <p:childTnLst>
                                    <p:anim calcmode="lin" valueType="num">
                                      <p:cBhvr additive="base">
                                        <p:cTn id="28" dur="500"/>
                                        <p:tgtEl>
                                          <p:spTgt spid="19"/>
                                        </p:tgtEl>
                                        <p:attrNameLst>
                                          <p:attrName>ppt_x</p:attrName>
                                        </p:attrNameLst>
                                      </p:cBhvr>
                                      <p:tavLst>
                                        <p:tav tm="0">
                                          <p:val>
                                            <p:strVal val="ppt_x"/>
                                          </p:val>
                                        </p:tav>
                                        <p:tav tm="100000">
                                          <p:val>
                                            <p:strVal val="ppt_x"/>
                                          </p:val>
                                        </p:tav>
                                      </p:tavLst>
                                    </p:anim>
                                    <p:anim calcmode="lin" valueType="num">
                                      <p:cBhvr additive="base">
                                        <p:cTn id="29" dur="500"/>
                                        <p:tgtEl>
                                          <p:spTgt spid="19"/>
                                        </p:tgtEl>
                                        <p:attrNameLst>
                                          <p:attrName>ppt_y</p:attrName>
                                        </p:attrNameLst>
                                      </p:cBhvr>
                                      <p:tavLst>
                                        <p:tav tm="0">
                                          <p:val>
                                            <p:strVal val="ppt_y"/>
                                          </p:val>
                                        </p:tav>
                                        <p:tav tm="100000">
                                          <p:val>
                                            <p:strVal val="1+ppt_h/2"/>
                                          </p:val>
                                        </p:tav>
                                      </p:tavLst>
                                    </p:anim>
                                    <p:set>
                                      <p:cBhvr>
                                        <p:cTn id="30" dur="1" fill="hold">
                                          <p:stCondLst>
                                            <p:cond delay="499"/>
                                          </p:stCondLst>
                                        </p:cTn>
                                        <p:tgtEl>
                                          <p:spTgt spid="1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500" fill="hold"/>
                                        <p:tgtEl>
                                          <p:spTgt spid="27"/>
                                        </p:tgtEl>
                                        <p:attrNameLst>
                                          <p:attrName>ppt_x</p:attrName>
                                        </p:attrNameLst>
                                      </p:cBhvr>
                                      <p:tavLst>
                                        <p:tav tm="0">
                                          <p:val>
                                            <p:strVal val="#ppt_x"/>
                                          </p:val>
                                        </p:tav>
                                        <p:tav tm="100000">
                                          <p:val>
                                            <p:strVal val="#ppt_x"/>
                                          </p:val>
                                        </p:tav>
                                      </p:tavLst>
                                    </p:anim>
                                    <p:anim calcmode="lin" valueType="num">
                                      <p:cBhvr additive="base">
                                        <p:cTn id="3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xit" presetSubtype="4" fill="hold" nodeType="clickEffect">
                                  <p:stCondLst>
                                    <p:cond delay="0"/>
                                  </p:stCondLst>
                                  <p:childTnLst>
                                    <p:anim calcmode="lin" valueType="num">
                                      <p:cBhvr additive="base">
                                        <p:cTn id="40" dur="500"/>
                                        <p:tgtEl>
                                          <p:spTgt spid="27"/>
                                        </p:tgtEl>
                                        <p:attrNameLst>
                                          <p:attrName>ppt_x</p:attrName>
                                        </p:attrNameLst>
                                      </p:cBhvr>
                                      <p:tavLst>
                                        <p:tav tm="0">
                                          <p:val>
                                            <p:strVal val="ppt_x"/>
                                          </p:val>
                                        </p:tav>
                                        <p:tav tm="100000">
                                          <p:val>
                                            <p:strVal val="ppt_x"/>
                                          </p:val>
                                        </p:tav>
                                      </p:tavLst>
                                    </p:anim>
                                    <p:anim calcmode="lin" valueType="num">
                                      <p:cBhvr additive="base">
                                        <p:cTn id="41" dur="500"/>
                                        <p:tgtEl>
                                          <p:spTgt spid="27"/>
                                        </p:tgtEl>
                                        <p:attrNameLst>
                                          <p:attrName>ppt_y</p:attrName>
                                        </p:attrNameLst>
                                      </p:cBhvr>
                                      <p:tavLst>
                                        <p:tav tm="0">
                                          <p:val>
                                            <p:strVal val="ppt_y"/>
                                          </p:val>
                                        </p:tav>
                                        <p:tav tm="100000">
                                          <p:val>
                                            <p:strVal val="1+ppt_h/2"/>
                                          </p:val>
                                        </p:tav>
                                      </p:tavLst>
                                    </p:anim>
                                    <p:set>
                                      <p:cBhvr>
                                        <p:cTn id="42" dur="1" fill="hold">
                                          <p:stCondLst>
                                            <p:cond delay="499"/>
                                          </p:stCondLst>
                                        </p:cTn>
                                        <p:tgtEl>
                                          <p:spTgt spid="2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xit" presetSubtype="4" fill="hold" nodeType="clickEffect">
                                  <p:stCondLst>
                                    <p:cond delay="0"/>
                                  </p:stCondLst>
                                  <p:childTnLst>
                                    <p:anim calcmode="lin" valueType="num">
                                      <p:cBhvr additive="base">
                                        <p:cTn id="46" dur="500"/>
                                        <p:tgtEl>
                                          <p:spTgt spid="27"/>
                                        </p:tgtEl>
                                        <p:attrNameLst>
                                          <p:attrName>ppt_x</p:attrName>
                                        </p:attrNameLst>
                                      </p:cBhvr>
                                      <p:tavLst>
                                        <p:tav tm="0">
                                          <p:val>
                                            <p:strVal val="ppt_x"/>
                                          </p:val>
                                        </p:tav>
                                        <p:tav tm="100000">
                                          <p:val>
                                            <p:strVal val="ppt_x"/>
                                          </p:val>
                                        </p:tav>
                                      </p:tavLst>
                                    </p:anim>
                                    <p:anim calcmode="lin" valueType="num">
                                      <p:cBhvr additive="base">
                                        <p:cTn id="47" dur="500"/>
                                        <p:tgtEl>
                                          <p:spTgt spid="27"/>
                                        </p:tgtEl>
                                        <p:attrNameLst>
                                          <p:attrName>ppt_y</p:attrName>
                                        </p:attrNameLst>
                                      </p:cBhvr>
                                      <p:tavLst>
                                        <p:tav tm="0">
                                          <p:val>
                                            <p:strVal val="ppt_y"/>
                                          </p:val>
                                        </p:tav>
                                        <p:tav tm="100000">
                                          <p:val>
                                            <p:strVal val="1+ppt_h/2"/>
                                          </p:val>
                                        </p:tav>
                                      </p:tavLst>
                                    </p:anim>
                                    <p:set>
                                      <p:cBhvr>
                                        <p:cTn id="48" dur="1" fill="hold">
                                          <p:stCondLst>
                                            <p:cond delay="499"/>
                                          </p:stCondLst>
                                        </p:cTn>
                                        <p:tgtEl>
                                          <p:spTgt spid="27"/>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29"/>
                                        </p:tgtEl>
                                        <p:attrNameLst>
                                          <p:attrName>style.visibility</p:attrName>
                                        </p:attrNameLst>
                                      </p:cBhvr>
                                      <p:to>
                                        <p:strVal val="visible"/>
                                      </p:to>
                                    </p:set>
                                    <p:anim calcmode="lin" valueType="num">
                                      <p:cBhvr additive="base">
                                        <p:cTn id="53" dur="500" fill="hold"/>
                                        <p:tgtEl>
                                          <p:spTgt spid="29"/>
                                        </p:tgtEl>
                                        <p:attrNameLst>
                                          <p:attrName>ppt_x</p:attrName>
                                        </p:attrNameLst>
                                      </p:cBhvr>
                                      <p:tavLst>
                                        <p:tav tm="0">
                                          <p:val>
                                            <p:strVal val="#ppt_x"/>
                                          </p:val>
                                        </p:tav>
                                        <p:tav tm="100000">
                                          <p:val>
                                            <p:strVal val="#ppt_x"/>
                                          </p:val>
                                        </p:tav>
                                      </p:tavLst>
                                    </p:anim>
                                    <p:anim calcmode="lin" valueType="num">
                                      <p:cBhvr additive="base">
                                        <p:cTn id="5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xit" presetSubtype="4" fill="hold" nodeType="clickEffect">
                                  <p:stCondLst>
                                    <p:cond delay="0"/>
                                  </p:stCondLst>
                                  <p:childTnLst>
                                    <p:anim calcmode="lin" valueType="num">
                                      <p:cBhvr additive="base">
                                        <p:cTn id="58" dur="500"/>
                                        <p:tgtEl>
                                          <p:spTgt spid="29"/>
                                        </p:tgtEl>
                                        <p:attrNameLst>
                                          <p:attrName>ppt_x</p:attrName>
                                        </p:attrNameLst>
                                      </p:cBhvr>
                                      <p:tavLst>
                                        <p:tav tm="0">
                                          <p:val>
                                            <p:strVal val="ppt_x"/>
                                          </p:val>
                                        </p:tav>
                                        <p:tav tm="100000">
                                          <p:val>
                                            <p:strVal val="ppt_x"/>
                                          </p:val>
                                        </p:tav>
                                      </p:tavLst>
                                    </p:anim>
                                    <p:anim calcmode="lin" valueType="num">
                                      <p:cBhvr additive="base">
                                        <p:cTn id="59" dur="500"/>
                                        <p:tgtEl>
                                          <p:spTgt spid="29"/>
                                        </p:tgtEl>
                                        <p:attrNameLst>
                                          <p:attrName>ppt_y</p:attrName>
                                        </p:attrNameLst>
                                      </p:cBhvr>
                                      <p:tavLst>
                                        <p:tav tm="0">
                                          <p:val>
                                            <p:strVal val="ppt_y"/>
                                          </p:val>
                                        </p:tav>
                                        <p:tav tm="100000">
                                          <p:val>
                                            <p:strVal val="1+ppt_h/2"/>
                                          </p:val>
                                        </p:tav>
                                      </p:tavLst>
                                    </p:anim>
                                    <p:set>
                                      <p:cBhvr>
                                        <p:cTn id="60" dur="1" fill="hold">
                                          <p:stCondLst>
                                            <p:cond delay="499"/>
                                          </p:stCondLst>
                                        </p:cTn>
                                        <p:tgtEl>
                                          <p:spTgt spid="29"/>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32"/>
                                        </p:tgtEl>
                                        <p:attrNameLst>
                                          <p:attrName>style.visibility</p:attrName>
                                        </p:attrNameLst>
                                      </p:cBhvr>
                                      <p:to>
                                        <p:strVal val="visible"/>
                                      </p:to>
                                    </p:set>
                                    <p:anim calcmode="lin" valueType="num">
                                      <p:cBhvr additive="base">
                                        <p:cTn id="65" dur="500" fill="hold"/>
                                        <p:tgtEl>
                                          <p:spTgt spid="32"/>
                                        </p:tgtEl>
                                        <p:attrNameLst>
                                          <p:attrName>ppt_x</p:attrName>
                                        </p:attrNameLst>
                                      </p:cBhvr>
                                      <p:tavLst>
                                        <p:tav tm="0">
                                          <p:val>
                                            <p:strVal val="#ppt_x"/>
                                          </p:val>
                                        </p:tav>
                                        <p:tav tm="100000">
                                          <p:val>
                                            <p:strVal val="#ppt_x"/>
                                          </p:val>
                                        </p:tav>
                                      </p:tavLst>
                                    </p:anim>
                                    <p:anim calcmode="lin" valueType="num">
                                      <p:cBhvr additive="base">
                                        <p:cTn id="66"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xit" presetSubtype="4" fill="hold" nodeType="clickEffect">
                                  <p:stCondLst>
                                    <p:cond delay="0"/>
                                  </p:stCondLst>
                                  <p:childTnLst>
                                    <p:anim calcmode="lin" valueType="num">
                                      <p:cBhvr additive="base">
                                        <p:cTn id="70" dur="500"/>
                                        <p:tgtEl>
                                          <p:spTgt spid="32"/>
                                        </p:tgtEl>
                                        <p:attrNameLst>
                                          <p:attrName>ppt_x</p:attrName>
                                        </p:attrNameLst>
                                      </p:cBhvr>
                                      <p:tavLst>
                                        <p:tav tm="0">
                                          <p:val>
                                            <p:strVal val="ppt_x"/>
                                          </p:val>
                                        </p:tav>
                                        <p:tav tm="100000">
                                          <p:val>
                                            <p:strVal val="ppt_x"/>
                                          </p:val>
                                        </p:tav>
                                      </p:tavLst>
                                    </p:anim>
                                    <p:anim calcmode="lin" valueType="num">
                                      <p:cBhvr additive="base">
                                        <p:cTn id="71" dur="500"/>
                                        <p:tgtEl>
                                          <p:spTgt spid="32"/>
                                        </p:tgtEl>
                                        <p:attrNameLst>
                                          <p:attrName>ppt_y</p:attrName>
                                        </p:attrNameLst>
                                      </p:cBhvr>
                                      <p:tavLst>
                                        <p:tav tm="0">
                                          <p:val>
                                            <p:strVal val="ppt_y"/>
                                          </p:val>
                                        </p:tav>
                                        <p:tav tm="100000">
                                          <p:val>
                                            <p:strVal val="1+ppt_h/2"/>
                                          </p:val>
                                        </p:tav>
                                      </p:tavLst>
                                    </p:anim>
                                    <p:set>
                                      <p:cBhvr>
                                        <p:cTn id="72" dur="1" fill="hold">
                                          <p:stCondLst>
                                            <p:cond delay="499"/>
                                          </p:stCondLst>
                                        </p:cTn>
                                        <p:tgtEl>
                                          <p:spTgt spid="32"/>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34"/>
                                        </p:tgtEl>
                                        <p:attrNameLst>
                                          <p:attrName>style.visibility</p:attrName>
                                        </p:attrNameLst>
                                      </p:cBhvr>
                                      <p:to>
                                        <p:strVal val="visible"/>
                                      </p:to>
                                    </p:set>
                                    <p:anim calcmode="lin" valueType="num">
                                      <p:cBhvr additive="base">
                                        <p:cTn id="77" dur="500" fill="hold"/>
                                        <p:tgtEl>
                                          <p:spTgt spid="34"/>
                                        </p:tgtEl>
                                        <p:attrNameLst>
                                          <p:attrName>ppt_x</p:attrName>
                                        </p:attrNameLst>
                                      </p:cBhvr>
                                      <p:tavLst>
                                        <p:tav tm="0">
                                          <p:val>
                                            <p:strVal val="#ppt_x"/>
                                          </p:val>
                                        </p:tav>
                                        <p:tav tm="100000">
                                          <p:val>
                                            <p:strVal val="#ppt_x"/>
                                          </p:val>
                                        </p:tav>
                                      </p:tavLst>
                                    </p:anim>
                                    <p:anim calcmode="lin" valueType="num">
                                      <p:cBhvr additive="base">
                                        <p:cTn id="7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xit" presetSubtype="4" fill="hold" nodeType="clickEffect">
                                  <p:stCondLst>
                                    <p:cond delay="0"/>
                                  </p:stCondLst>
                                  <p:childTnLst>
                                    <p:anim calcmode="lin" valueType="num">
                                      <p:cBhvr additive="base">
                                        <p:cTn id="82" dur="500"/>
                                        <p:tgtEl>
                                          <p:spTgt spid="34"/>
                                        </p:tgtEl>
                                        <p:attrNameLst>
                                          <p:attrName>ppt_x</p:attrName>
                                        </p:attrNameLst>
                                      </p:cBhvr>
                                      <p:tavLst>
                                        <p:tav tm="0">
                                          <p:val>
                                            <p:strVal val="ppt_x"/>
                                          </p:val>
                                        </p:tav>
                                        <p:tav tm="100000">
                                          <p:val>
                                            <p:strVal val="ppt_x"/>
                                          </p:val>
                                        </p:tav>
                                      </p:tavLst>
                                    </p:anim>
                                    <p:anim calcmode="lin" valueType="num">
                                      <p:cBhvr additive="base">
                                        <p:cTn id="83" dur="500"/>
                                        <p:tgtEl>
                                          <p:spTgt spid="34"/>
                                        </p:tgtEl>
                                        <p:attrNameLst>
                                          <p:attrName>ppt_y</p:attrName>
                                        </p:attrNameLst>
                                      </p:cBhvr>
                                      <p:tavLst>
                                        <p:tav tm="0">
                                          <p:val>
                                            <p:strVal val="ppt_y"/>
                                          </p:val>
                                        </p:tav>
                                        <p:tav tm="100000">
                                          <p:val>
                                            <p:strVal val="1+ppt_h/2"/>
                                          </p:val>
                                        </p:tav>
                                      </p:tavLst>
                                    </p:anim>
                                    <p:set>
                                      <p:cBhvr>
                                        <p:cTn id="84" dur="1" fill="hold">
                                          <p:stCondLst>
                                            <p:cond delay="499"/>
                                          </p:stCondLst>
                                        </p:cTn>
                                        <p:tgtEl>
                                          <p:spTgt spid="34"/>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36"/>
                                        </p:tgtEl>
                                        <p:attrNameLst>
                                          <p:attrName>style.visibility</p:attrName>
                                        </p:attrNameLst>
                                      </p:cBhvr>
                                      <p:to>
                                        <p:strVal val="visible"/>
                                      </p:to>
                                    </p:set>
                                    <p:anim calcmode="lin" valueType="num">
                                      <p:cBhvr additive="base">
                                        <p:cTn id="89" dur="500" fill="hold"/>
                                        <p:tgtEl>
                                          <p:spTgt spid="36"/>
                                        </p:tgtEl>
                                        <p:attrNameLst>
                                          <p:attrName>ppt_x</p:attrName>
                                        </p:attrNameLst>
                                      </p:cBhvr>
                                      <p:tavLst>
                                        <p:tav tm="0">
                                          <p:val>
                                            <p:strVal val="#ppt_x"/>
                                          </p:val>
                                        </p:tav>
                                        <p:tav tm="100000">
                                          <p:val>
                                            <p:strVal val="#ppt_x"/>
                                          </p:val>
                                        </p:tav>
                                      </p:tavLst>
                                    </p:anim>
                                    <p:anim calcmode="lin" valueType="num">
                                      <p:cBhvr additive="base">
                                        <p:cTn id="9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xit" presetSubtype="4" fill="hold" nodeType="clickEffect">
                                  <p:stCondLst>
                                    <p:cond delay="0"/>
                                  </p:stCondLst>
                                  <p:childTnLst>
                                    <p:anim calcmode="lin" valueType="num">
                                      <p:cBhvr additive="base">
                                        <p:cTn id="94" dur="500"/>
                                        <p:tgtEl>
                                          <p:spTgt spid="36"/>
                                        </p:tgtEl>
                                        <p:attrNameLst>
                                          <p:attrName>ppt_x</p:attrName>
                                        </p:attrNameLst>
                                      </p:cBhvr>
                                      <p:tavLst>
                                        <p:tav tm="0">
                                          <p:val>
                                            <p:strVal val="ppt_x"/>
                                          </p:val>
                                        </p:tav>
                                        <p:tav tm="100000">
                                          <p:val>
                                            <p:strVal val="ppt_x"/>
                                          </p:val>
                                        </p:tav>
                                      </p:tavLst>
                                    </p:anim>
                                    <p:anim calcmode="lin" valueType="num">
                                      <p:cBhvr additive="base">
                                        <p:cTn id="95" dur="500"/>
                                        <p:tgtEl>
                                          <p:spTgt spid="36"/>
                                        </p:tgtEl>
                                        <p:attrNameLst>
                                          <p:attrName>ppt_y</p:attrName>
                                        </p:attrNameLst>
                                      </p:cBhvr>
                                      <p:tavLst>
                                        <p:tav tm="0">
                                          <p:val>
                                            <p:strVal val="ppt_y"/>
                                          </p:val>
                                        </p:tav>
                                        <p:tav tm="100000">
                                          <p:val>
                                            <p:strVal val="1+ppt_h/2"/>
                                          </p:val>
                                        </p:tav>
                                      </p:tavLst>
                                    </p:anim>
                                    <p:set>
                                      <p:cBhvr>
                                        <p:cTn id="96" dur="1" fill="hold">
                                          <p:stCondLst>
                                            <p:cond delay="499"/>
                                          </p:stCondLst>
                                        </p:cTn>
                                        <p:tgtEl>
                                          <p:spTgt spid="36"/>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39"/>
                                        </p:tgtEl>
                                        <p:attrNameLst>
                                          <p:attrName>style.visibility</p:attrName>
                                        </p:attrNameLst>
                                      </p:cBhvr>
                                      <p:to>
                                        <p:strVal val="visible"/>
                                      </p:to>
                                    </p:set>
                                    <p:anim calcmode="lin" valueType="num">
                                      <p:cBhvr additive="base">
                                        <p:cTn id="101" dur="500" fill="hold"/>
                                        <p:tgtEl>
                                          <p:spTgt spid="39"/>
                                        </p:tgtEl>
                                        <p:attrNameLst>
                                          <p:attrName>ppt_x</p:attrName>
                                        </p:attrNameLst>
                                      </p:cBhvr>
                                      <p:tavLst>
                                        <p:tav tm="0">
                                          <p:val>
                                            <p:strVal val="#ppt_x"/>
                                          </p:val>
                                        </p:tav>
                                        <p:tav tm="100000">
                                          <p:val>
                                            <p:strVal val="#ppt_x"/>
                                          </p:val>
                                        </p:tav>
                                      </p:tavLst>
                                    </p:anim>
                                    <p:anim calcmode="lin" valueType="num">
                                      <p:cBhvr additive="base">
                                        <p:cTn id="102"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xit" presetSubtype="4" fill="hold" grpId="1" nodeType="clickEffect">
                                  <p:stCondLst>
                                    <p:cond delay="0"/>
                                  </p:stCondLst>
                                  <p:childTnLst>
                                    <p:anim calcmode="lin" valueType="num">
                                      <p:cBhvr additive="base">
                                        <p:cTn id="106" dur="500"/>
                                        <p:tgtEl>
                                          <p:spTgt spid="39"/>
                                        </p:tgtEl>
                                        <p:attrNameLst>
                                          <p:attrName>ppt_x</p:attrName>
                                        </p:attrNameLst>
                                      </p:cBhvr>
                                      <p:tavLst>
                                        <p:tav tm="0">
                                          <p:val>
                                            <p:strVal val="ppt_x"/>
                                          </p:val>
                                        </p:tav>
                                        <p:tav tm="100000">
                                          <p:val>
                                            <p:strVal val="ppt_x"/>
                                          </p:val>
                                        </p:tav>
                                      </p:tavLst>
                                    </p:anim>
                                    <p:anim calcmode="lin" valueType="num">
                                      <p:cBhvr additive="base">
                                        <p:cTn id="107" dur="500"/>
                                        <p:tgtEl>
                                          <p:spTgt spid="39"/>
                                        </p:tgtEl>
                                        <p:attrNameLst>
                                          <p:attrName>ppt_y</p:attrName>
                                        </p:attrNameLst>
                                      </p:cBhvr>
                                      <p:tavLst>
                                        <p:tav tm="0">
                                          <p:val>
                                            <p:strVal val="ppt_y"/>
                                          </p:val>
                                        </p:tav>
                                        <p:tav tm="100000">
                                          <p:val>
                                            <p:strVal val="1+ppt_h/2"/>
                                          </p:val>
                                        </p:tav>
                                      </p:tavLst>
                                    </p:anim>
                                    <p:set>
                                      <p:cBhvr>
                                        <p:cTn id="108" dur="1" fill="hold">
                                          <p:stCondLst>
                                            <p:cond delay="499"/>
                                          </p:stCondLst>
                                        </p:cTn>
                                        <p:tgtEl>
                                          <p:spTgt spid="39"/>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nodeType="clickEffect">
                                  <p:stCondLst>
                                    <p:cond delay="0"/>
                                  </p:stCondLst>
                                  <p:childTnLst>
                                    <p:set>
                                      <p:cBhvr>
                                        <p:cTn id="112" dur="1" fill="hold">
                                          <p:stCondLst>
                                            <p:cond delay="0"/>
                                          </p:stCondLst>
                                        </p:cTn>
                                        <p:tgtEl>
                                          <p:spTgt spid="41"/>
                                        </p:tgtEl>
                                        <p:attrNameLst>
                                          <p:attrName>style.visibility</p:attrName>
                                        </p:attrNameLst>
                                      </p:cBhvr>
                                      <p:to>
                                        <p:strVal val="visible"/>
                                      </p:to>
                                    </p:set>
                                    <p:anim calcmode="lin" valueType="num">
                                      <p:cBhvr additive="base">
                                        <p:cTn id="113" dur="500" fill="hold"/>
                                        <p:tgtEl>
                                          <p:spTgt spid="41"/>
                                        </p:tgtEl>
                                        <p:attrNameLst>
                                          <p:attrName>ppt_x</p:attrName>
                                        </p:attrNameLst>
                                      </p:cBhvr>
                                      <p:tavLst>
                                        <p:tav tm="0">
                                          <p:val>
                                            <p:strVal val="#ppt_x"/>
                                          </p:val>
                                        </p:tav>
                                        <p:tav tm="100000">
                                          <p:val>
                                            <p:strVal val="#ppt_x"/>
                                          </p:val>
                                        </p:tav>
                                      </p:tavLst>
                                    </p:anim>
                                    <p:anim calcmode="lin" valueType="num">
                                      <p:cBhvr additive="base">
                                        <p:cTn id="11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xit" presetSubtype="4" fill="hold" nodeType="clickEffect">
                                  <p:stCondLst>
                                    <p:cond delay="0"/>
                                  </p:stCondLst>
                                  <p:childTnLst>
                                    <p:anim calcmode="lin" valueType="num">
                                      <p:cBhvr additive="base">
                                        <p:cTn id="118" dur="500"/>
                                        <p:tgtEl>
                                          <p:spTgt spid="41"/>
                                        </p:tgtEl>
                                        <p:attrNameLst>
                                          <p:attrName>ppt_x</p:attrName>
                                        </p:attrNameLst>
                                      </p:cBhvr>
                                      <p:tavLst>
                                        <p:tav tm="0">
                                          <p:val>
                                            <p:strVal val="ppt_x"/>
                                          </p:val>
                                        </p:tav>
                                        <p:tav tm="100000">
                                          <p:val>
                                            <p:strVal val="ppt_x"/>
                                          </p:val>
                                        </p:tav>
                                      </p:tavLst>
                                    </p:anim>
                                    <p:anim calcmode="lin" valueType="num">
                                      <p:cBhvr additive="base">
                                        <p:cTn id="119" dur="500"/>
                                        <p:tgtEl>
                                          <p:spTgt spid="41"/>
                                        </p:tgtEl>
                                        <p:attrNameLst>
                                          <p:attrName>ppt_y</p:attrName>
                                        </p:attrNameLst>
                                      </p:cBhvr>
                                      <p:tavLst>
                                        <p:tav tm="0">
                                          <p:val>
                                            <p:strVal val="ppt_y"/>
                                          </p:val>
                                        </p:tav>
                                        <p:tav tm="100000">
                                          <p:val>
                                            <p:strVal val="1+ppt_h/2"/>
                                          </p:val>
                                        </p:tav>
                                      </p:tavLst>
                                    </p:anim>
                                    <p:set>
                                      <p:cBhvr>
                                        <p:cTn id="120" dur="1" fill="hold">
                                          <p:stCondLst>
                                            <p:cond delay="499"/>
                                          </p:stCondLst>
                                        </p:cTn>
                                        <p:tgtEl>
                                          <p:spTgt spid="41"/>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nodeType="clickEffect">
                                  <p:stCondLst>
                                    <p:cond delay="0"/>
                                  </p:stCondLst>
                                  <p:childTnLst>
                                    <p:set>
                                      <p:cBhvr>
                                        <p:cTn id="124" dur="1" fill="hold">
                                          <p:stCondLst>
                                            <p:cond delay="0"/>
                                          </p:stCondLst>
                                        </p:cTn>
                                        <p:tgtEl>
                                          <p:spTgt spid="43"/>
                                        </p:tgtEl>
                                        <p:attrNameLst>
                                          <p:attrName>style.visibility</p:attrName>
                                        </p:attrNameLst>
                                      </p:cBhvr>
                                      <p:to>
                                        <p:strVal val="visible"/>
                                      </p:to>
                                    </p:set>
                                    <p:anim calcmode="lin" valueType="num">
                                      <p:cBhvr additive="base">
                                        <p:cTn id="125" dur="500" fill="hold"/>
                                        <p:tgtEl>
                                          <p:spTgt spid="43"/>
                                        </p:tgtEl>
                                        <p:attrNameLst>
                                          <p:attrName>ppt_x</p:attrName>
                                        </p:attrNameLst>
                                      </p:cBhvr>
                                      <p:tavLst>
                                        <p:tav tm="0">
                                          <p:val>
                                            <p:strVal val="#ppt_x"/>
                                          </p:val>
                                        </p:tav>
                                        <p:tav tm="100000">
                                          <p:val>
                                            <p:strVal val="#ppt_x"/>
                                          </p:val>
                                        </p:tav>
                                      </p:tavLst>
                                    </p:anim>
                                    <p:anim calcmode="lin" valueType="num">
                                      <p:cBhvr additive="base">
                                        <p:cTn id="126"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2" presetClass="exit" presetSubtype="4" fill="hold" nodeType="clickEffect">
                                  <p:stCondLst>
                                    <p:cond delay="0"/>
                                  </p:stCondLst>
                                  <p:childTnLst>
                                    <p:anim calcmode="lin" valueType="num">
                                      <p:cBhvr additive="base">
                                        <p:cTn id="130" dur="500"/>
                                        <p:tgtEl>
                                          <p:spTgt spid="43"/>
                                        </p:tgtEl>
                                        <p:attrNameLst>
                                          <p:attrName>ppt_x</p:attrName>
                                        </p:attrNameLst>
                                      </p:cBhvr>
                                      <p:tavLst>
                                        <p:tav tm="0">
                                          <p:val>
                                            <p:strVal val="ppt_x"/>
                                          </p:val>
                                        </p:tav>
                                        <p:tav tm="100000">
                                          <p:val>
                                            <p:strVal val="ppt_x"/>
                                          </p:val>
                                        </p:tav>
                                      </p:tavLst>
                                    </p:anim>
                                    <p:anim calcmode="lin" valueType="num">
                                      <p:cBhvr additive="base">
                                        <p:cTn id="131" dur="500"/>
                                        <p:tgtEl>
                                          <p:spTgt spid="43"/>
                                        </p:tgtEl>
                                        <p:attrNameLst>
                                          <p:attrName>ppt_y</p:attrName>
                                        </p:attrNameLst>
                                      </p:cBhvr>
                                      <p:tavLst>
                                        <p:tav tm="0">
                                          <p:val>
                                            <p:strVal val="ppt_y"/>
                                          </p:val>
                                        </p:tav>
                                        <p:tav tm="100000">
                                          <p:val>
                                            <p:strVal val="1+ppt_h/2"/>
                                          </p:val>
                                        </p:tav>
                                      </p:tavLst>
                                    </p:anim>
                                    <p:set>
                                      <p:cBhvr>
                                        <p:cTn id="132" dur="1" fill="hold">
                                          <p:stCondLst>
                                            <p:cond delay="499"/>
                                          </p:stCondLst>
                                        </p:cTn>
                                        <p:tgtEl>
                                          <p:spTgt spid="43"/>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nodeType="clickEffect">
                                  <p:stCondLst>
                                    <p:cond delay="0"/>
                                  </p:stCondLst>
                                  <p:childTnLst>
                                    <p:set>
                                      <p:cBhvr>
                                        <p:cTn id="136" dur="1" fill="hold">
                                          <p:stCondLst>
                                            <p:cond delay="0"/>
                                          </p:stCondLst>
                                        </p:cTn>
                                        <p:tgtEl>
                                          <p:spTgt spid="45"/>
                                        </p:tgtEl>
                                        <p:attrNameLst>
                                          <p:attrName>style.visibility</p:attrName>
                                        </p:attrNameLst>
                                      </p:cBhvr>
                                      <p:to>
                                        <p:strVal val="visible"/>
                                      </p:to>
                                    </p:set>
                                    <p:anim calcmode="lin" valueType="num">
                                      <p:cBhvr additive="base">
                                        <p:cTn id="137" dur="500" fill="hold"/>
                                        <p:tgtEl>
                                          <p:spTgt spid="45"/>
                                        </p:tgtEl>
                                        <p:attrNameLst>
                                          <p:attrName>ppt_x</p:attrName>
                                        </p:attrNameLst>
                                      </p:cBhvr>
                                      <p:tavLst>
                                        <p:tav tm="0">
                                          <p:val>
                                            <p:strVal val="#ppt_x"/>
                                          </p:val>
                                        </p:tav>
                                        <p:tav tm="100000">
                                          <p:val>
                                            <p:strVal val="#ppt_x"/>
                                          </p:val>
                                        </p:tav>
                                      </p:tavLst>
                                    </p:anim>
                                    <p:anim calcmode="lin" valueType="num">
                                      <p:cBhvr additive="base">
                                        <p:cTn id="138"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2" presetClass="exit" presetSubtype="4" fill="hold" nodeType="clickEffect">
                                  <p:stCondLst>
                                    <p:cond delay="0"/>
                                  </p:stCondLst>
                                  <p:childTnLst>
                                    <p:anim calcmode="lin" valueType="num">
                                      <p:cBhvr additive="base">
                                        <p:cTn id="142" dur="500"/>
                                        <p:tgtEl>
                                          <p:spTgt spid="45"/>
                                        </p:tgtEl>
                                        <p:attrNameLst>
                                          <p:attrName>ppt_x</p:attrName>
                                        </p:attrNameLst>
                                      </p:cBhvr>
                                      <p:tavLst>
                                        <p:tav tm="0">
                                          <p:val>
                                            <p:strVal val="ppt_x"/>
                                          </p:val>
                                        </p:tav>
                                        <p:tav tm="100000">
                                          <p:val>
                                            <p:strVal val="ppt_x"/>
                                          </p:val>
                                        </p:tav>
                                      </p:tavLst>
                                    </p:anim>
                                    <p:anim calcmode="lin" valueType="num">
                                      <p:cBhvr additive="base">
                                        <p:cTn id="143" dur="500"/>
                                        <p:tgtEl>
                                          <p:spTgt spid="45"/>
                                        </p:tgtEl>
                                        <p:attrNameLst>
                                          <p:attrName>ppt_y</p:attrName>
                                        </p:attrNameLst>
                                      </p:cBhvr>
                                      <p:tavLst>
                                        <p:tav tm="0">
                                          <p:val>
                                            <p:strVal val="ppt_y"/>
                                          </p:val>
                                        </p:tav>
                                        <p:tav tm="100000">
                                          <p:val>
                                            <p:strVal val="1+ppt_h/2"/>
                                          </p:val>
                                        </p:tav>
                                      </p:tavLst>
                                    </p:anim>
                                    <p:set>
                                      <p:cBhvr>
                                        <p:cTn id="144" dur="1" fill="hold">
                                          <p:stCondLst>
                                            <p:cond delay="499"/>
                                          </p:stCondLst>
                                        </p:cTn>
                                        <p:tgtEl>
                                          <p:spTgt spid="45"/>
                                        </p:tgtEl>
                                        <p:attrNameLst>
                                          <p:attrName>style.visibility</p:attrName>
                                        </p:attrNameLst>
                                      </p:cBhvr>
                                      <p:to>
                                        <p:strVal val="hidden"/>
                                      </p:to>
                                    </p:set>
                                  </p:childTnLst>
                                </p:cTn>
                              </p:par>
                            </p:childTnLst>
                          </p:cTn>
                        </p:par>
                      </p:childTnLst>
                    </p:cTn>
                  </p:par>
                  <p:par>
                    <p:cTn id="145" fill="hold">
                      <p:stCondLst>
                        <p:cond delay="indefinite"/>
                      </p:stCondLst>
                      <p:childTnLst>
                        <p:par>
                          <p:cTn id="146" fill="hold">
                            <p:stCondLst>
                              <p:cond delay="0"/>
                            </p:stCondLst>
                            <p:childTnLst>
                              <p:par>
                                <p:cTn id="147" presetID="2" presetClass="entr" presetSubtype="4" fill="hold" grpId="0" nodeType="clickEffect">
                                  <p:stCondLst>
                                    <p:cond delay="0"/>
                                  </p:stCondLst>
                                  <p:childTnLst>
                                    <p:set>
                                      <p:cBhvr>
                                        <p:cTn id="148" dur="1" fill="hold">
                                          <p:stCondLst>
                                            <p:cond delay="0"/>
                                          </p:stCondLst>
                                        </p:cTn>
                                        <p:tgtEl>
                                          <p:spTgt spid="46"/>
                                        </p:tgtEl>
                                        <p:attrNameLst>
                                          <p:attrName>style.visibility</p:attrName>
                                        </p:attrNameLst>
                                      </p:cBhvr>
                                      <p:to>
                                        <p:strVal val="visible"/>
                                      </p:to>
                                    </p:set>
                                    <p:anim calcmode="lin" valueType="num">
                                      <p:cBhvr additive="base">
                                        <p:cTn id="149" dur="500" fill="hold"/>
                                        <p:tgtEl>
                                          <p:spTgt spid="46"/>
                                        </p:tgtEl>
                                        <p:attrNameLst>
                                          <p:attrName>ppt_x</p:attrName>
                                        </p:attrNameLst>
                                      </p:cBhvr>
                                      <p:tavLst>
                                        <p:tav tm="0">
                                          <p:val>
                                            <p:strVal val="#ppt_x"/>
                                          </p:val>
                                        </p:tav>
                                        <p:tav tm="100000">
                                          <p:val>
                                            <p:strVal val="#ppt_x"/>
                                          </p:val>
                                        </p:tav>
                                      </p:tavLst>
                                    </p:anim>
                                    <p:anim calcmode="lin" valueType="num">
                                      <p:cBhvr additive="base">
                                        <p:cTn id="150"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51" fill="hold">
                      <p:stCondLst>
                        <p:cond delay="indefinite"/>
                      </p:stCondLst>
                      <p:childTnLst>
                        <p:par>
                          <p:cTn id="152" fill="hold">
                            <p:stCondLst>
                              <p:cond delay="0"/>
                            </p:stCondLst>
                            <p:childTnLst>
                              <p:par>
                                <p:cTn id="153" presetID="2" presetClass="exit" presetSubtype="4" fill="hold" grpId="1" nodeType="clickEffect">
                                  <p:stCondLst>
                                    <p:cond delay="0"/>
                                  </p:stCondLst>
                                  <p:childTnLst>
                                    <p:anim calcmode="lin" valueType="num">
                                      <p:cBhvr additive="base">
                                        <p:cTn id="154" dur="500"/>
                                        <p:tgtEl>
                                          <p:spTgt spid="46"/>
                                        </p:tgtEl>
                                        <p:attrNameLst>
                                          <p:attrName>ppt_x</p:attrName>
                                        </p:attrNameLst>
                                      </p:cBhvr>
                                      <p:tavLst>
                                        <p:tav tm="0">
                                          <p:val>
                                            <p:strVal val="ppt_x"/>
                                          </p:val>
                                        </p:tav>
                                        <p:tav tm="100000">
                                          <p:val>
                                            <p:strVal val="ppt_x"/>
                                          </p:val>
                                        </p:tav>
                                      </p:tavLst>
                                    </p:anim>
                                    <p:anim calcmode="lin" valueType="num">
                                      <p:cBhvr additive="base">
                                        <p:cTn id="155" dur="500"/>
                                        <p:tgtEl>
                                          <p:spTgt spid="46"/>
                                        </p:tgtEl>
                                        <p:attrNameLst>
                                          <p:attrName>ppt_y</p:attrName>
                                        </p:attrNameLst>
                                      </p:cBhvr>
                                      <p:tavLst>
                                        <p:tav tm="0">
                                          <p:val>
                                            <p:strVal val="ppt_y"/>
                                          </p:val>
                                        </p:tav>
                                        <p:tav tm="100000">
                                          <p:val>
                                            <p:strVal val="1+ppt_h/2"/>
                                          </p:val>
                                        </p:tav>
                                      </p:tavLst>
                                    </p:anim>
                                    <p:set>
                                      <p:cBhvr>
                                        <p:cTn id="156" dur="1" fill="hold">
                                          <p:stCondLst>
                                            <p:cond delay="499"/>
                                          </p:stCondLst>
                                        </p:cTn>
                                        <p:tgtEl>
                                          <p:spTgt spid="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9" grpId="0">
        <p:bldAsOne/>
      </p:bldGraphic>
      <p:bldGraphic spid="39" grpId="1">
        <p:bldAsOne/>
      </p:bldGraphic>
      <p:bldGraphic spid="46" grpId="0">
        <p:bldAsOne/>
      </p:bldGraphic>
      <p:bldGraphic spid="46" grpId="1">
        <p:bldAsOne/>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a:extLst>
              <a:ext uri="{FF2B5EF4-FFF2-40B4-BE49-F238E27FC236}">
                <a16:creationId xmlns:a16="http://schemas.microsoft.com/office/drawing/2014/main" xmlns="" id="{2C6913A6-6AA2-41BC-A97F-19BE7CE29532}"/>
              </a:ext>
            </a:extLst>
          </p:cNvPr>
          <p:cNvSpPr txBox="1">
            <a:spLocks/>
          </p:cNvSpPr>
          <p:nvPr/>
        </p:nvSpPr>
        <p:spPr>
          <a:xfrm>
            <a:off x="502248" y="4378415"/>
            <a:ext cx="2610287" cy="990110"/>
          </a:xfrm>
          <a:prstGeom prst="rect">
            <a:avLst/>
          </a:prstGeom>
          <a:solidFill>
            <a:schemeClr val="accent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fontScale="97500"/>
          </a:bodyPr>
          <a:lstStyle>
            <a:lvl1pPr algn="l" defTabSz="1632753" rtl="0" eaLnBrk="1" latinLnBrk="0" hangingPunct="1">
              <a:spcBef>
                <a:spcPct val="0"/>
              </a:spcBef>
              <a:buNone/>
              <a:defRPr sz="6000" kern="1200" spc="300" baseline="0">
                <a:solidFill>
                  <a:schemeClr val="accent1"/>
                </a:solidFill>
                <a:latin typeface="+mj-lt"/>
                <a:ea typeface="+mj-ea"/>
                <a:cs typeface="+mj-cs"/>
              </a:defRPr>
            </a:lvl1pPr>
          </a:lstStyle>
          <a:p>
            <a:pPr algn="ctr"/>
            <a:endParaRPr lang="fr-FR" sz="1600" dirty="0" smtClean="0">
              <a:solidFill>
                <a:schemeClr val="tx1"/>
              </a:solidFill>
              <a:latin typeface="Gill Sans MT" pitchFamily="34" charset="0"/>
            </a:endParaRPr>
          </a:p>
          <a:p>
            <a:pPr algn="ctr"/>
            <a:r>
              <a:rPr lang="fr-FR" sz="1600" dirty="0" smtClean="0">
                <a:solidFill>
                  <a:schemeClr val="tx1"/>
                </a:solidFill>
                <a:latin typeface="Gill Sans MT" pitchFamily="34" charset="0"/>
              </a:rPr>
              <a:t>MARCHE-CADRE</a:t>
            </a:r>
            <a:endParaRPr lang="fr-FR" sz="1400" dirty="0" smtClean="0">
              <a:solidFill>
                <a:schemeClr val="tx1"/>
              </a:solidFill>
            </a:endParaRPr>
          </a:p>
        </p:txBody>
      </p:sp>
      <p:sp>
        <p:nvSpPr>
          <p:cNvPr id="17" name="Titre 1">
            <a:extLst>
              <a:ext uri="{FF2B5EF4-FFF2-40B4-BE49-F238E27FC236}">
                <a16:creationId xmlns:a16="http://schemas.microsoft.com/office/drawing/2014/main" xmlns="" id="{126E97D1-1541-4473-B235-3D84D21F4015}"/>
              </a:ext>
            </a:extLst>
          </p:cNvPr>
          <p:cNvSpPr txBox="1">
            <a:spLocks/>
          </p:cNvSpPr>
          <p:nvPr/>
        </p:nvSpPr>
        <p:spPr bwMode="black">
          <a:xfrm>
            <a:off x="502246" y="2842565"/>
            <a:ext cx="2610289" cy="990110"/>
          </a:xfrm>
          <a:prstGeom prst="rect">
            <a:avLst/>
          </a:prstGeom>
          <a:solidFill>
            <a:schemeClr val="bg1">
              <a:lumMod val="85000"/>
            </a:schemeClr>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600" dirty="0" smtClean="0">
                <a:latin typeface="Gill Sans MT" pitchFamily="34" charset="0"/>
              </a:rPr>
              <a:t>Rationalisation </a:t>
            </a:r>
          </a:p>
          <a:p>
            <a:r>
              <a:rPr lang="fr-FR" sz="1600" dirty="0" smtClean="0">
                <a:latin typeface="Gill Sans MT" pitchFamily="34" charset="0"/>
              </a:rPr>
              <a:t>du panel</a:t>
            </a:r>
            <a:endParaRPr lang="fr-FR" sz="1400" dirty="0"/>
          </a:p>
        </p:txBody>
      </p:sp>
      <p:graphicFrame>
        <p:nvGraphicFramePr>
          <p:cNvPr id="13" name="Espace réservé du contenu 3">
            <a:extLst>
              <a:ext uri="{FF2B5EF4-FFF2-40B4-BE49-F238E27FC236}">
                <a16:creationId xmlns="" xmlns:a16="http://schemas.microsoft.com/office/drawing/2014/main" id="{84AF2B4F-CAAB-4C21-B68E-9DE0B4F0AC7A}"/>
              </a:ext>
            </a:extLst>
          </p:cNvPr>
          <p:cNvGraphicFramePr>
            <a:graphicFrameLocks/>
          </p:cNvGraphicFramePr>
          <p:nvPr>
            <p:extLst>
              <p:ext uri="{D42A27DB-BD31-4B8C-83A1-F6EECF244321}">
                <p14:modId xmlns:p14="http://schemas.microsoft.com/office/powerpoint/2010/main" val="3615805145"/>
              </p:ext>
            </p:extLst>
          </p:nvPr>
        </p:nvGraphicFramePr>
        <p:xfrm>
          <a:off x="3742606" y="327965"/>
          <a:ext cx="10756195" cy="10191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Imag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82767" y="1453090"/>
            <a:ext cx="9226024" cy="8775975"/>
          </a:xfrm>
          <a:prstGeom prst="rect">
            <a:avLst/>
          </a:prstGeom>
        </p:spPr>
      </p:pic>
      <p:pic>
        <p:nvPicPr>
          <p:cNvPr id="10" name="Imag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72576" y="1453091"/>
            <a:ext cx="13726525" cy="8775974"/>
          </a:xfrm>
          <a:prstGeom prst="rect">
            <a:avLst/>
          </a:prstGeom>
        </p:spPr>
      </p:pic>
    </p:spTree>
    <p:extLst>
      <p:ext uri="{BB962C8B-B14F-4D97-AF65-F5344CB8AC3E}">
        <p14:creationId xmlns:p14="http://schemas.microsoft.com/office/powerpoint/2010/main" val="3441659653"/>
      </p:ext>
    </p:extLst>
  </p:cSld>
  <p:clrMapOvr>
    <a:masterClrMapping/>
  </p:clrMapOvr>
  <p:transition spd="slow" advTm="2686">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10"/>
                                        </p:tgtEl>
                                      </p:cBhvr>
                                    </p:animEffect>
                                    <p:set>
                                      <p:cBhvr>
                                        <p:cTn id="24"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a:extLst>
              <a:ext uri="{FF2B5EF4-FFF2-40B4-BE49-F238E27FC236}">
                <a16:creationId xmlns:a16="http://schemas.microsoft.com/office/drawing/2014/main" xmlns="" id="{2C6913A6-6AA2-41BC-A97F-19BE7CE29532}"/>
              </a:ext>
            </a:extLst>
          </p:cNvPr>
          <p:cNvSpPr txBox="1">
            <a:spLocks/>
          </p:cNvSpPr>
          <p:nvPr/>
        </p:nvSpPr>
        <p:spPr>
          <a:xfrm>
            <a:off x="502248" y="3748345"/>
            <a:ext cx="2610287" cy="990110"/>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fontScale="97500"/>
          </a:bodyPr>
          <a:lstStyle>
            <a:lvl1pPr algn="l" defTabSz="1632753" rtl="0" eaLnBrk="1" latinLnBrk="0" hangingPunct="1">
              <a:spcBef>
                <a:spcPct val="0"/>
              </a:spcBef>
              <a:buNone/>
              <a:defRPr sz="6000" kern="1200" spc="300" baseline="0">
                <a:solidFill>
                  <a:schemeClr val="accent1"/>
                </a:solidFill>
                <a:latin typeface="+mj-lt"/>
                <a:ea typeface="+mj-ea"/>
                <a:cs typeface="+mj-cs"/>
              </a:defRPr>
            </a:lvl1pPr>
          </a:lstStyle>
          <a:p>
            <a:pPr algn="ctr"/>
            <a:endParaRPr lang="fr-FR" sz="1600" dirty="0" smtClean="0">
              <a:solidFill>
                <a:schemeClr val="tx1"/>
              </a:solidFill>
              <a:latin typeface="Gill Sans MT" pitchFamily="34" charset="0"/>
            </a:endParaRPr>
          </a:p>
          <a:p>
            <a:pPr algn="ctr"/>
            <a:r>
              <a:rPr lang="fr-FR" sz="1600" dirty="0" smtClean="0">
                <a:solidFill>
                  <a:schemeClr val="tx1"/>
                </a:solidFill>
                <a:latin typeface="Gill Sans MT" pitchFamily="34" charset="0"/>
              </a:rPr>
              <a:t>SUIVI DES ACTIONS D’AMEIORATION </a:t>
            </a:r>
            <a:endParaRPr lang="fr-FR" sz="1400" dirty="0" smtClean="0">
              <a:solidFill>
                <a:schemeClr val="tx1"/>
              </a:solidFill>
            </a:endParaRPr>
          </a:p>
        </p:txBody>
      </p:sp>
      <p:sp>
        <p:nvSpPr>
          <p:cNvPr id="17" name="Titre 1">
            <a:extLst>
              <a:ext uri="{FF2B5EF4-FFF2-40B4-BE49-F238E27FC236}">
                <a16:creationId xmlns:a16="http://schemas.microsoft.com/office/drawing/2014/main" xmlns="" id="{126E97D1-1541-4473-B235-3D84D21F4015}"/>
              </a:ext>
            </a:extLst>
          </p:cNvPr>
          <p:cNvSpPr txBox="1">
            <a:spLocks/>
          </p:cNvSpPr>
          <p:nvPr/>
        </p:nvSpPr>
        <p:spPr bwMode="black">
          <a:xfrm>
            <a:off x="502246" y="2263180"/>
            <a:ext cx="2610289" cy="990110"/>
          </a:xfrm>
          <a:prstGeom prst="rect">
            <a:avLst/>
          </a:prstGeom>
          <a:solidFill>
            <a:schemeClr val="accent1"/>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600" dirty="0" smtClean="0">
                <a:latin typeface="Gill Sans MT" pitchFamily="34" charset="0"/>
              </a:rPr>
              <a:t>FICHE DE NON-CONFORMITE</a:t>
            </a:r>
            <a:endParaRPr lang="fr-FR" sz="1400" dirty="0"/>
          </a:p>
        </p:txBody>
      </p:sp>
      <p:graphicFrame>
        <p:nvGraphicFramePr>
          <p:cNvPr id="8" name="Espace réservé du contenu 3">
            <a:extLst>
              <a:ext uri="{FF2B5EF4-FFF2-40B4-BE49-F238E27FC236}">
                <a16:creationId xmlns="" xmlns:a16="http://schemas.microsoft.com/office/drawing/2014/main" id="{4AB81C86-3BEF-4857-81C1-8D766E18C8F5}"/>
              </a:ext>
            </a:extLst>
          </p:cNvPr>
          <p:cNvGraphicFramePr>
            <a:graphicFrameLocks/>
          </p:cNvGraphicFramePr>
          <p:nvPr>
            <p:extLst>
              <p:ext uri="{D42A27DB-BD31-4B8C-83A1-F6EECF244321}">
                <p14:modId xmlns:p14="http://schemas.microsoft.com/office/powerpoint/2010/main" val="1373266960"/>
              </p:ext>
            </p:extLst>
          </p:nvPr>
        </p:nvGraphicFramePr>
        <p:xfrm>
          <a:off x="3967631" y="372969"/>
          <a:ext cx="10396155" cy="12151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itre 1">
            <a:extLst>
              <a:ext uri="{FF2B5EF4-FFF2-40B4-BE49-F238E27FC236}">
                <a16:creationId xmlns:a16="http://schemas.microsoft.com/office/drawing/2014/main" xmlns="" id="{126E97D1-1541-4473-B235-3D84D21F4015}"/>
              </a:ext>
            </a:extLst>
          </p:cNvPr>
          <p:cNvSpPr txBox="1">
            <a:spLocks/>
          </p:cNvSpPr>
          <p:nvPr/>
        </p:nvSpPr>
        <p:spPr bwMode="black">
          <a:xfrm>
            <a:off x="502248" y="5188505"/>
            <a:ext cx="2610289" cy="990110"/>
          </a:xfrm>
          <a:prstGeom prst="rect">
            <a:avLst/>
          </a:prstGeom>
          <a:solidFill>
            <a:schemeClr val="bg1">
              <a:lumMod val="85000"/>
            </a:schemeClr>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lnSpcReduction="1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600" dirty="0" smtClean="0">
                <a:latin typeface="Gill Sans MT" pitchFamily="34" charset="0"/>
              </a:rPr>
              <a:t>EVALUATION DE LA PERFORMANCE FOURNISSEUR</a:t>
            </a:r>
          </a:p>
        </p:txBody>
      </p:sp>
      <p:pic>
        <p:nvPicPr>
          <p:cNvPr id="14" name="Image 13"/>
          <p:cNvPicPr/>
          <p:nvPr/>
        </p:nvPicPr>
        <p:blipFill>
          <a:blip r:embed="rId8">
            <a:extLst>
              <a:ext uri="{28A0092B-C50C-407E-A947-70E740481C1C}">
                <a14:useLocalDpi xmlns:a14="http://schemas.microsoft.com/office/drawing/2010/main" val="0"/>
              </a:ext>
            </a:extLst>
          </a:blip>
          <a:stretch>
            <a:fillRect/>
          </a:stretch>
        </p:blipFill>
        <p:spPr>
          <a:xfrm>
            <a:off x="5587812" y="1543100"/>
            <a:ext cx="7875874" cy="8743900"/>
          </a:xfrm>
          <a:prstGeom prst="rect">
            <a:avLst/>
          </a:prstGeom>
        </p:spPr>
      </p:pic>
    </p:spTree>
    <p:extLst>
      <p:ext uri="{BB962C8B-B14F-4D97-AF65-F5344CB8AC3E}">
        <p14:creationId xmlns:p14="http://schemas.microsoft.com/office/powerpoint/2010/main" val="1434655073"/>
      </p:ext>
    </p:extLst>
  </p:cSld>
  <p:clrMapOvr>
    <a:masterClrMapping/>
  </p:clrMapOvr>
  <p:transition spd="slow" advTm="2686">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a:extLst>
              <a:ext uri="{FF2B5EF4-FFF2-40B4-BE49-F238E27FC236}">
                <a16:creationId xmlns:a16="http://schemas.microsoft.com/office/drawing/2014/main" xmlns="" id="{2C6913A6-6AA2-41BC-A97F-19BE7CE29532}"/>
              </a:ext>
            </a:extLst>
          </p:cNvPr>
          <p:cNvSpPr txBox="1">
            <a:spLocks/>
          </p:cNvSpPr>
          <p:nvPr/>
        </p:nvSpPr>
        <p:spPr>
          <a:xfrm>
            <a:off x="502248" y="3748345"/>
            <a:ext cx="2610287" cy="990110"/>
          </a:xfrm>
          <a:prstGeom prst="rect">
            <a:avLst/>
          </a:prstGeom>
          <a:solidFill>
            <a:schemeClr val="accent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fontScale="97500"/>
          </a:bodyPr>
          <a:lstStyle>
            <a:lvl1pPr algn="l" defTabSz="1632753" rtl="0" eaLnBrk="1" latinLnBrk="0" hangingPunct="1">
              <a:spcBef>
                <a:spcPct val="0"/>
              </a:spcBef>
              <a:buNone/>
              <a:defRPr sz="6000" kern="1200" spc="300" baseline="0">
                <a:solidFill>
                  <a:schemeClr val="accent1"/>
                </a:solidFill>
                <a:latin typeface="+mj-lt"/>
                <a:ea typeface="+mj-ea"/>
                <a:cs typeface="+mj-cs"/>
              </a:defRPr>
            </a:lvl1pPr>
          </a:lstStyle>
          <a:p>
            <a:pPr algn="ctr"/>
            <a:endParaRPr lang="fr-FR" sz="1600" dirty="0" smtClean="0">
              <a:solidFill>
                <a:schemeClr val="tx1"/>
              </a:solidFill>
              <a:latin typeface="Gill Sans MT" pitchFamily="34" charset="0"/>
            </a:endParaRPr>
          </a:p>
          <a:p>
            <a:pPr algn="ctr"/>
            <a:r>
              <a:rPr lang="fr-FR" sz="1600" dirty="0" smtClean="0">
                <a:solidFill>
                  <a:schemeClr val="tx1"/>
                </a:solidFill>
                <a:latin typeface="Gill Sans MT" pitchFamily="34" charset="0"/>
              </a:rPr>
              <a:t>SUIVI DES ACTIONS D’AMEIORATION </a:t>
            </a:r>
            <a:endParaRPr lang="fr-FR" sz="1400" dirty="0" smtClean="0">
              <a:solidFill>
                <a:schemeClr val="tx1"/>
              </a:solidFill>
            </a:endParaRPr>
          </a:p>
        </p:txBody>
      </p:sp>
      <p:sp>
        <p:nvSpPr>
          <p:cNvPr id="17" name="Titre 1">
            <a:extLst>
              <a:ext uri="{FF2B5EF4-FFF2-40B4-BE49-F238E27FC236}">
                <a16:creationId xmlns:a16="http://schemas.microsoft.com/office/drawing/2014/main" xmlns="" id="{126E97D1-1541-4473-B235-3D84D21F4015}"/>
              </a:ext>
            </a:extLst>
          </p:cNvPr>
          <p:cNvSpPr txBox="1">
            <a:spLocks/>
          </p:cNvSpPr>
          <p:nvPr/>
        </p:nvSpPr>
        <p:spPr bwMode="black">
          <a:xfrm>
            <a:off x="502246" y="2263180"/>
            <a:ext cx="2610289" cy="990110"/>
          </a:xfrm>
          <a:prstGeom prst="rect">
            <a:avLst/>
          </a:prstGeom>
          <a:solidFill>
            <a:schemeClr val="bg1">
              <a:lumMod val="85000"/>
            </a:schemeClr>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600" dirty="0" smtClean="0">
                <a:latin typeface="Gill Sans MT" pitchFamily="34" charset="0"/>
              </a:rPr>
              <a:t>FICHE DE NON-CONFORMITE</a:t>
            </a:r>
            <a:endParaRPr lang="fr-FR" sz="1400" dirty="0"/>
          </a:p>
        </p:txBody>
      </p:sp>
      <p:graphicFrame>
        <p:nvGraphicFramePr>
          <p:cNvPr id="8" name="Espace réservé du contenu 3">
            <a:extLst>
              <a:ext uri="{FF2B5EF4-FFF2-40B4-BE49-F238E27FC236}">
                <a16:creationId xmlns="" xmlns:a16="http://schemas.microsoft.com/office/drawing/2014/main" id="{4AB81C86-3BEF-4857-81C1-8D766E18C8F5}"/>
              </a:ext>
            </a:extLst>
          </p:cNvPr>
          <p:cNvGraphicFramePr>
            <a:graphicFrameLocks/>
          </p:cNvGraphicFramePr>
          <p:nvPr>
            <p:extLst>
              <p:ext uri="{D42A27DB-BD31-4B8C-83A1-F6EECF244321}">
                <p14:modId xmlns:p14="http://schemas.microsoft.com/office/powerpoint/2010/main" val="3935521656"/>
              </p:ext>
            </p:extLst>
          </p:nvPr>
        </p:nvGraphicFramePr>
        <p:xfrm>
          <a:off x="3967631" y="372969"/>
          <a:ext cx="10396155" cy="12151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itre 1">
            <a:extLst>
              <a:ext uri="{FF2B5EF4-FFF2-40B4-BE49-F238E27FC236}">
                <a16:creationId xmlns:a16="http://schemas.microsoft.com/office/drawing/2014/main" xmlns="" id="{126E97D1-1541-4473-B235-3D84D21F4015}"/>
              </a:ext>
            </a:extLst>
          </p:cNvPr>
          <p:cNvSpPr txBox="1">
            <a:spLocks/>
          </p:cNvSpPr>
          <p:nvPr/>
        </p:nvSpPr>
        <p:spPr bwMode="black">
          <a:xfrm>
            <a:off x="502248" y="5188505"/>
            <a:ext cx="2610289" cy="990110"/>
          </a:xfrm>
          <a:prstGeom prst="rect">
            <a:avLst/>
          </a:prstGeom>
          <a:solidFill>
            <a:schemeClr val="bg1">
              <a:lumMod val="85000"/>
            </a:schemeClr>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lnSpcReduction="1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600" dirty="0" smtClean="0">
                <a:latin typeface="Gill Sans MT" pitchFamily="34" charset="0"/>
              </a:rPr>
              <a:t>EVALUATION DE LA PERFORMANCE FOURNISSEUR</a:t>
            </a:r>
          </a:p>
        </p:txBody>
      </p:sp>
      <p:pic>
        <p:nvPicPr>
          <p:cNvPr id="2" name="Imag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37561" y="1858135"/>
            <a:ext cx="14806645" cy="6840760"/>
          </a:xfrm>
          <a:prstGeom prst="rect">
            <a:avLst/>
          </a:prstGeom>
        </p:spPr>
      </p:pic>
    </p:spTree>
    <p:extLst>
      <p:ext uri="{BB962C8B-B14F-4D97-AF65-F5344CB8AC3E}">
        <p14:creationId xmlns:p14="http://schemas.microsoft.com/office/powerpoint/2010/main" val="3144597153"/>
      </p:ext>
    </p:extLst>
  </p:cSld>
  <p:clrMapOvr>
    <a:masterClrMapping/>
  </p:clrMapOvr>
  <p:transition spd="slow" advTm="2686">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1">
            <a:extLst>
              <a:ext uri="{FF2B5EF4-FFF2-40B4-BE49-F238E27FC236}">
                <a16:creationId xmlns:a16="http://schemas.microsoft.com/office/drawing/2014/main" xmlns="" id="{2C6913A6-6AA2-41BC-A97F-19BE7CE29532}"/>
              </a:ext>
            </a:extLst>
          </p:cNvPr>
          <p:cNvSpPr txBox="1">
            <a:spLocks/>
          </p:cNvSpPr>
          <p:nvPr/>
        </p:nvSpPr>
        <p:spPr>
          <a:xfrm>
            <a:off x="502248" y="3748345"/>
            <a:ext cx="2610287" cy="990110"/>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fontScale="97500"/>
          </a:bodyPr>
          <a:lstStyle>
            <a:lvl1pPr algn="l" defTabSz="1632753" rtl="0" eaLnBrk="1" latinLnBrk="0" hangingPunct="1">
              <a:spcBef>
                <a:spcPct val="0"/>
              </a:spcBef>
              <a:buNone/>
              <a:defRPr sz="6000" kern="1200" spc="300" baseline="0">
                <a:solidFill>
                  <a:schemeClr val="accent1"/>
                </a:solidFill>
                <a:latin typeface="+mj-lt"/>
                <a:ea typeface="+mj-ea"/>
                <a:cs typeface="+mj-cs"/>
              </a:defRPr>
            </a:lvl1pPr>
          </a:lstStyle>
          <a:p>
            <a:pPr algn="ctr"/>
            <a:endParaRPr lang="fr-FR" sz="1600" dirty="0" smtClean="0">
              <a:solidFill>
                <a:schemeClr val="tx1"/>
              </a:solidFill>
              <a:latin typeface="Gill Sans MT" pitchFamily="34" charset="0"/>
            </a:endParaRPr>
          </a:p>
          <a:p>
            <a:pPr algn="ctr"/>
            <a:r>
              <a:rPr lang="fr-FR" sz="1600" dirty="0" smtClean="0">
                <a:solidFill>
                  <a:schemeClr val="tx1"/>
                </a:solidFill>
                <a:latin typeface="Gill Sans MT" pitchFamily="34" charset="0"/>
              </a:rPr>
              <a:t>SUIVI DES ACTIONS D’AMEIORATION </a:t>
            </a:r>
            <a:endParaRPr lang="fr-FR" sz="1400" dirty="0" smtClean="0">
              <a:solidFill>
                <a:schemeClr val="tx1"/>
              </a:solidFill>
            </a:endParaRPr>
          </a:p>
        </p:txBody>
      </p:sp>
      <p:sp>
        <p:nvSpPr>
          <p:cNvPr id="17" name="Titre 1">
            <a:extLst>
              <a:ext uri="{FF2B5EF4-FFF2-40B4-BE49-F238E27FC236}">
                <a16:creationId xmlns:a16="http://schemas.microsoft.com/office/drawing/2014/main" xmlns="" id="{126E97D1-1541-4473-B235-3D84D21F4015}"/>
              </a:ext>
            </a:extLst>
          </p:cNvPr>
          <p:cNvSpPr txBox="1">
            <a:spLocks/>
          </p:cNvSpPr>
          <p:nvPr/>
        </p:nvSpPr>
        <p:spPr bwMode="black">
          <a:xfrm>
            <a:off x="502246" y="2263180"/>
            <a:ext cx="2610289" cy="990110"/>
          </a:xfrm>
          <a:prstGeom prst="rect">
            <a:avLst/>
          </a:prstGeom>
          <a:solidFill>
            <a:schemeClr val="bg1">
              <a:lumMod val="85000"/>
            </a:schemeClr>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600" dirty="0" smtClean="0">
                <a:latin typeface="Gill Sans MT" pitchFamily="34" charset="0"/>
              </a:rPr>
              <a:t>FICHE DE NON-CONFORMITE</a:t>
            </a:r>
            <a:endParaRPr lang="fr-FR" sz="1400" dirty="0"/>
          </a:p>
        </p:txBody>
      </p:sp>
      <p:graphicFrame>
        <p:nvGraphicFramePr>
          <p:cNvPr id="8" name="Espace réservé du contenu 3">
            <a:extLst>
              <a:ext uri="{FF2B5EF4-FFF2-40B4-BE49-F238E27FC236}">
                <a16:creationId xmlns="" xmlns:a16="http://schemas.microsoft.com/office/drawing/2014/main" id="{4AB81C86-3BEF-4857-81C1-8D766E18C8F5}"/>
              </a:ext>
            </a:extLst>
          </p:cNvPr>
          <p:cNvGraphicFramePr>
            <a:graphicFrameLocks/>
          </p:cNvGraphicFramePr>
          <p:nvPr>
            <p:extLst>
              <p:ext uri="{D42A27DB-BD31-4B8C-83A1-F6EECF244321}">
                <p14:modId xmlns:p14="http://schemas.microsoft.com/office/powerpoint/2010/main" val="1309981793"/>
              </p:ext>
            </p:extLst>
          </p:nvPr>
        </p:nvGraphicFramePr>
        <p:xfrm>
          <a:off x="3967631" y="372969"/>
          <a:ext cx="10396155" cy="12151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itre 1">
            <a:extLst>
              <a:ext uri="{FF2B5EF4-FFF2-40B4-BE49-F238E27FC236}">
                <a16:creationId xmlns:a16="http://schemas.microsoft.com/office/drawing/2014/main" xmlns="" id="{126E97D1-1541-4473-B235-3D84D21F4015}"/>
              </a:ext>
            </a:extLst>
          </p:cNvPr>
          <p:cNvSpPr txBox="1">
            <a:spLocks/>
          </p:cNvSpPr>
          <p:nvPr/>
        </p:nvSpPr>
        <p:spPr bwMode="black">
          <a:xfrm>
            <a:off x="502248" y="5188505"/>
            <a:ext cx="2610289" cy="990110"/>
          </a:xfrm>
          <a:prstGeom prst="rect">
            <a:avLst/>
          </a:prstGeom>
          <a:solidFill>
            <a:schemeClr val="accent1"/>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lnSpcReduction="1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600" dirty="0" smtClean="0">
                <a:latin typeface="Gill Sans MT" pitchFamily="34" charset="0"/>
              </a:rPr>
              <a:t>EVALUATION DE LA PERFORMANCE FOURNISSEUR</a:t>
            </a:r>
          </a:p>
        </p:txBody>
      </p:sp>
      <p:pic>
        <p:nvPicPr>
          <p:cNvPr id="4" name="Imag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37561" y="1678115"/>
            <a:ext cx="14761640" cy="7830870"/>
          </a:xfrm>
          <a:prstGeom prst="rect">
            <a:avLst/>
          </a:prstGeom>
        </p:spPr>
      </p:pic>
    </p:spTree>
    <p:extLst>
      <p:ext uri="{BB962C8B-B14F-4D97-AF65-F5344CB8AC3E}">
        <p14:creationId xmlns:p14="http://schemas.microsoft.com/office/powerpoint/2010/main" val="258974670"/>
      </p:ext>
    </p:extLst>
  </p:cSld>
  <p:clrMapOvr>
    <a:masterClrMapping/>
  </p:clrMapOvr>
  <p:transition spd="slow" advTm="2686">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1"/>
          </p:nvPr>
        </p:nvSpPr>
        <p:spPr>
          <a:xfrm>
            <a:off x="11843506" y="3478315"/>
            <a:ext cx="5850650" cy="5850650"/>
          </a:xfrm>
          <a:solidFill>
            <a:schemeClr val="bg2">
              <a:lumMod val="50000"/>
              <a:alpha val="69000"/>
            </a:schemeClr>
          </a:solidFill>
        </p:spPr>
        <p:txBody>
          <a:bodyPr/>
          <a:lstStyle/>
          <a:p>
            <a:endParaRPr kumimoji="1" lang="ja-JP" altLang="en-US" dirty="0"/>
          </a:p>
        </p:txBody>
      </p:sp>
      <p:pic>
        <p:nvPicPr>
          <p:cNvPr id="4" name="図プレースホルダー 3"/>
          <p:cNvPicPr>
            <a:picLocks noGrp="1" noChangeAspect="1"/>
          </p:cNvPicPr>
          <p:nvPr>
            <p:ph type="pic" sz="quarter" idx="18"/>
          </p:nvPr>
        </p:nvPicPr>
        <p:blipFill>
          <a:blip r:embed="rId3" cstate="print">
            <a:extLst>
              <a:ext uri="{28A0092B-C50C-407E-A947-70E740481C1C}">
                <a14:useLocalDpi xmlns:a14="http://schemas.microsoft.com/office/drawing/2010/main" val="0"/>
              </a:ext>
            </a:extLst>
          </a:blip>
          <a:srcRect/>
          <a:stretch>
            <a:fillRect/>
          </a:stretch>
        </p:blipFill>
        <p:spPr>
          <a:xfrm>
            <a:off x="13778721" y="4018440"/>
            <a:ext cx="2070165" cy="2070165"/>
          </a:xfrm>
        </p:spPr>
      </p:pic>
      <p:sp>
        <p:nvSpPr>
          <p:cNvPr id="6" name="タイトル 5"/>
          <p:cNvSpPr>
            <a:spLocks noGrp="1"/>
          </p:cNvSpPr>
          <p:nvPr>
            <p:ph type="ctrTitle"/>
          </p:nvPr>
        </p:nvSpPr>
        <p:spPr>
          <a:xfrm>
            <a:off x="11888511" y="6339008"/>
            <a:ext cx="5940660" cy="1189757"/>
          </a:xfrm>
        </p:spPr>
        <p:txBody>
          <a:bodyPr/>
          <a:lstStyle/>
          <a:p>
            <a:r>
              <a:rPr kumimoji="1" lang="en-US" altLang="ja-JP" sz="4400" b="1" dirty="0" smtClean="0">
                <a:latin typeface="Gill Sans MT" pitchFamily="34" charset="0"/>
              </a:rPr>
              <a:t>INTRODUCTION</a:t>
            </a:r>
            <a:endParaRPr kumimoji="1" lang="ja-JP" altLang="en-US" sz="4400" b="1" dirty="0">
              <a:latin typeface="Gill Sans MT" pitchFamily="34" charset="0"/>
            </a:endParaRPr>
          </a:p>
        </p:txBody>
      </p:sp>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276" y="2263325"/>
            <a:ext cx="10058400" cy="67056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42332743"/>
      </p:ext>
    </p:extLst>
  </p:cSld>
  <p:clrMapOvr>
    <a:masterClrMapping/>
  </p:clrMapOvr>
  <mc:AlternateContent xmlns:mc="http://schemas.openxmlformats.org/markup-compatibility/2006" xmlns:p14="http://schemas.microsoft.com/office/powerpoint/2010/main">
    <mc:Choice Requires="p14">
      <p:transition spd="slow" p14:dur="1250" advTm="3030">
        <p14:flip dir="r"/>
      </p:transition>
    </mc:Choice>
    <mc:Fallback xmlns="">
      <p:transition spd="slow" advTm="3030">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p:cNvSpPr>
            <a:spLocks noGrp="1"/>
          </p:cNvSpPr>
          <p:nvPr>
            <p:ph type="ftr" sz="quarter" idx="10"/>
          </p:nvPr>
        </p:nvSpPr>
        <p:spPr/>
        <p:txBody>
          <a:bodyPr/>
          <a:lstStyle/>
          <a:p>
            <a:r>
              <a:rPr lang="en-US" dirty="0" smtClean="0"/>
              <a:t>Fatima Zahra FADILI</a:t>
            </a:r>
            <a:endParaRPr lang="en-US" dirty="0"/>
          </a:p>
        </p:txBody>
      </p:sp>
      <p:sp>
        <p:nvSpPr>
          <p:cNvPr id="3" name="スライド番号プレースホルダー 2"/>
          <p:cNvSpPr>
            <a:spLocks noGrp="1"/>
          </p:cNvSpPr>
          <p:nvPr>
            <p:ph type="sldNum" sz="quarter" idx="11"/>
          </p:nvPr>
        </p:nvSpPr>
        <p:spPr/>
        <p:txBody>
          <a:bodyPr/>
          <a:lstStyle/>
          <a:p>
            <a:fld id="{387164BF-D67A-46C0-81D2-5BAF67C00C80}" type="slidenum">
              <a:rPr lang="en-US" smtClean="0"/>
              <a:pPr/>
              <a:t>30</a:t>
            </a:fld>
            <a:endParaRPr lang="en-US" dirty="0"/>
          </a:p>
        </p:txBody>
      </p:sp>
      <p:sp>
        <p:nvSpPr>
          <p:cNvPr id="7" name="テキスト プレースホルダー 6"/>
          <p:cNvSpPr>
            <a:spLocks noGrp="1"/>
          </p:cNvSpPr>
          <p:nvPr>
            <p:ph type="body" sz="quarter" idx="18"/>
          </p:nvPr>
        </p:nvSpPr>
        <p:spPr>
          <a:xfrm>
            <a:off x="465695" y="4552801"/>
            <a:ext cx="4312026" cy="1760830"/>
          </a:xfrm>
        </p:spPr>
        <p:txBody>
          <a:bodyPr/>
          <a:lstStyle/>
          <a:p>
            <a:r>
              <a:rPr lang="fr-FR" dirty="0">
                <a:latin typeface="Gill Sans MT" pitchFamily="34" charset="0"/>
              </a:rPr>
              <a:t>Minimisation du nombre des fournisseurs appartenant au panel afin d’avoir que les fournisseurs les plus adaptés et les mettre en concurrence avec les nouveaux fournisseurs sur le marché.</a:t>
            </a:r>
            <a:endParaRPr kumimoji="1" lang="ja-JP" altLang="en-US" dirty="0">
              <a:latin typeface="Gill Sans MT" pitchFamily="34" charset="0"/>
            </a:endParaRPr>
          </a:p>
        </p:txBody>
      </p:sp>
      <p:sp>
        <p:nvSpPr>
          <p:cNvPr id="8" name="テキスト プレースホルダー 7"/>
          <p:cNvSpPr>
            <a:spLocks noGrp="1"/>
          </p:cNvSpPr>
          <p:nvPr>
            <p:ph type="body" sz="quarter" idx="19"/>
          </p:nvPr>
        </p:nvSpPr>
        <p:spPr>
          <a:xfrm>
            <a:off x="465695" y="3658336"/>
            <a:ext cx="4312026" cy="998228"/>
          </a:xfrm>
        </p:spPr>
        <p:txBody>
          <a:bodyPr/>
          <a:lstStyle/>
          <a:p>
            <a:r>
              <a:rPr kumimoji="1" lang="en-US" altLang="ja-JP" dirty="0" err="1" smtClean="0">
                <a:latin typeface="Gill Sans MT" pitchFamily="34" charset="0"/>
              </a:rPr>
              <a:t>Rationalisaton</a:t>
            </a:r>
            <a:r>
              <a:rPr kumimoji="1" lang="en-US" altLang="ja-JP" dirty="0" smtClean="0">
                <a:latin typeface="Gill Sans MT" pitchFamily="34" charset="0"/>
              </a:rPr>
              <a:t> du panel </a:t>
            </a:r>
            <a:r>
              <a:rPr kumimoji="1" lang="en-US" altLang="ja-JP" dirty="0" err="1" smtClean="0">
                <a:latin typeface="Gill Sans MT" pitchFamily="34" charset="0"/>
              </a:rPr>
              <a:t>fournisseur</a:t>
            </a:r>
            <a:endParaRPr kumimoji="1" lang="ja-JP" altLang="en-US" dirty="0">
              <a:latin typeface="Gill Sans MT" pitchFamily="34" charset="0"/>
            </a:endParaRPr>
          </a:p>
        </p:txBody>
      </p:sp>
      <p:sp>
        <p:nvSpPr>
          <p:cNvPr id="9" name="テキスト プレースホルダー 8"/>
          <p:cNvSpPr>
            <a:spLocks noGrp="1"/>
          </p:cNvSpPr>
          <p:nvPr>
            <p:ph type="body" sz="quarter" idx="20"/>
          </p:nvPr>
        </p:nvSpPr>
        <p:spPr>
          <a:xfrm>
            <a:off x="8333116" y="7110311"/>
            <a:ext cx="7110790" cy="2533689"/>
          </a:xfrm>
        </p:spPr>
        <p:txBody>
          <a:bodyPr/>
          <a:lstStyle/>
          <a:p>
            <a:pPr marL="285750" lvl="0" indent="-285750">
              <a:buFontTx/>
              <a:buChar char="-"/>
            </a:pPr>
            <a:r>
              <a:rPr lang="fr-FR" dirty="0" smtClean="0">
                <a:latin typeface="Gill Sans MT" pitchFamily="34" charset="0"/>
              </a:rPr>
              <a:t>Gain </a:t>
            </a:r>
            <a:r>
              <a:rPr lang="fr-FR" dirty="0">
                <a:latin typeface="Gill Sans MT" pitchFamily="34" charset="0"/>
              </a:rPr>
              <a:t>sur l’écart entre les prix de plusieurs commandes de : </a:t>
            </a:r>
            <a:r>
              <a:rPr lang="fr-FR" b="1" dirty="0">
                <a:solidFill>
                  <a:srgbClr val="FF5050"/>
                </a:solidFill>
                <a:latin typeface="Gill Sans MT" pitchFamily="34" charset="0"/>
              </a:rPr>
              <a:t>89 291,27 DHS</a:t>
            </a:r>
            <a:r>
              <a:rPr lang="fr-FR" b="1" dirty="0" smtClean="0">
                <a:solidFill>
                  <a:srgbClr val="FF5050"/>
                </a:solidFill>
                <a:latin typeface="Gill Sans MT" pitchFamily="34" charset="0"/>
              </a:rPr>
              <a:t>.</a:t>
            </a:r>
          </a:p>
          <a:p>
            <a:pPr marL="285750" indent="-285750">
              <a:buFontTx/>
              <a:buChar char="-"/>
            </a:pPr>
            <a:r>
              <a:rPr lang="fr-FR" dirty="0">
                <a:latin typeface="Gill Sans MT" pitchFamily="34" charset="0"/>
              </a:rPr>
              <a:t>Gain sur le délai de traitement des commandes</a:t>
            </a:r>
            <a:r>
              <a:rPr lang="fr-FR" dirty="0" smtClean="0">
                <a:latin typeface="Gill Sans MT" pitchFamily="34" charset="0"/>
              </a:rPr>
              <a:t>.</a:t>
            </a:r>
          </a:p>
          <a:p>
            <a:pPr marL="285750" indent="-285750">
              <a:buFontTx/>
              <a:buChar char="-"/>
            </a:pPr>
            <a:r>
              <a:rPr lang="fr-FR" dirty="0">
                <a:latin typeface="Gill Sans MT" pitchFamily="34" charset="0"/>
              </a:rPr>
              <a:t>60 commandes (hors contrat) pour l’année prochaine éliminées, d’où un coût de passation de commande qui était de : </a:t>
            </a:r>
            <a:r>
              <a:rPr lang="fr-FR" b="1" dirty="0">
                <a:latin typeface="Gill Sans MT" pitchFamily="34" charset="0"/>
              </a:rPr>
              <a:t>298*358,63  =</a:t>
            </a:r>
            <a:r>
              <a:rPr lang="fr-FR" b="1" u="sng" dirty="0">
                <a:latin typeface="Gill Sans MT" pitchFamily="34" charset="0"/>
              </a:rPr>
              <a:t>106 871,74 DHS </a:t>
            </a:r>
            <a:r>
              <a:rPr lang="fr-FR" dirty="0">
                <a:latin typeface="Gill Sans MT" pitchFamily="34" charset="0"/>
              </a:rPr>
              <a:t>passera </a:t>
            </a:r>
            <a:r>
              <a:rPr lang="fr-FR" dirty="0" smtClean="0">
                <a:latin typeface="Gill Sans MT" pitchFamily="34" charset="0"/>
              </a:rPr>
              <a:t>à </a:t>
            </a:r>
            <a:r>
              <a:rPr lang="fr-FR" b="1" dirty="0" smtClean="0">
                <a:latin typeface="Gill Sans MT" pitchFamily="34" charset="0"/>
              </a:rPr>
              <a:t>60*358,63</a:t>
            </a:r>
            <a:r>
              <a:rPr lang="fr-FR" b="1" dirty="0">
                <a:latin typeface="Gill Sans MT" pitchFamily="34" charset="0"/>
              </a:rPr>
              <a:t>= </a:t>
            </a:r>
            <a:r>
              <a:rPr lang="fr-FR" b="1" u="sng" dirty="0">
                <a:latin typeface="Gill Sans MT" pitchFamily="34" charset="0"/>
              </a:rPr>
              <a:t>21 517,8 DHS</a:t>
            </a:r>
            <a:r>
              <a:rPr lang="fr-FR" dirty="0">
                <a:latin typeface="Gill Sans MT" pitchFamily="34" charset="0"/>
              </a:rPr>
              <a:t>, donc un gain de : </a:t>
            </a:r>
            <a:r>
              <a:rPr lang="fr-FR" b="1" dirty="0">
                <a:solidFill>
                  <a:srgbClr val="FF5050"/>
                </a:solidFill>
                <a:latin typeface="Gill Sans MT" pitchFamily="34" charset="0"/>
              </a:rPr>
              <a:t>85 353,94DHS.</a:t>
            </a:r>
            <a:endParaRPr lang="fr-FR" dirty="0">
              <a:solidFill>
                <a:srgbClr val="FF5050"/>
              </a:solidFill>
              <a:latin typeface="Gill Sans MT" pitchFamily="34" charset="0"/>
            </a:endParaRPr>
          </a:p>
          <a:p>
            <a:pPr marL="285750" lvl="0" indent="-285750">
              <a:buFontTx/>
              <a:buChar char="-"/>
            </a:pPr>
            <a:endParaRPr lang="fr-FR" dirty="0" smtClean="0">
              <a:latin typeface="Gill Sans MT" pitchFamily="34" charset="0"/>
            </a:endParaRPr>
          </a:p>
          <a:p>
            <a:pPr marL="285750" lvl="0" indent="-285750">
              <a:buFontTx/>
              <a:buChar char="-"/>
            </a:pPr>
            <a:endParaRPr lang="fr-FR" dirty="0">
              <a:latin typeface="Gill Sans MT" pitchFamily="34" charset="0"/>
            </a:endParaRPr>
          </a:p>
        </p:txBody>
      </p:sp>
      <p:sp>
        <p:nvSpPr>
          <p:cNvPr id="10" name="テキスト プレースホルダー 9"/>
          <p:cNvSpPr>
            <a:spLocks noGrp="1"/>
          </p:cNvSpPr>
          <p:nvPr>
            <p:ph type="body" sz="quarter" idx="21"/>
          </p:nvPr>
        </p:nvSpPr>
        <p:spPr>
          <a:xfrm>
            <a:off x="8333116" y="6223621"/>
            <a:ext cx="4312026" cy="990454"/>
          </a:xfrm>
        </p:spPr>
        <p:txBody>
          <a:bodyPr/>
          <a:lstStyle/>
          <a:p>
            <a:r>
              <a:rPr kumimoji="1" lang="en-US" altLang="ja-JP" dirty="0" err="1" smtClean="0">
                <a:latin typeface="Gill Sans MT" pitchFamily="34" charset="0"/>
              </a:rPr>
              <a:t>Mise</a:t>
            </a:r>
            <a:r>
              <a:rPr kumimoji="1" lang="en-US" altLang="ja-JP" dirty="0" smtClean="0">
                <a:latin typeface="Gill Sans MT" pitchFamily="34" charset="0"/>
              </a:rPr>
              <a:t> en place d’un </a:t>
            </a:r>
            <a:r>
              <a:rPr kumimoji="1" lang="en-US" altLang="ja-JP" dirty="0" err="1" smtClean="0">
                <a:latin typeface="Gill Sans MT" pitchFamily="34" charset="0"/>
              </a:rPr>
              <a:t>marché</a:t>
            </a:r>
            <a:r>
              <a:rPr kumimoji="1" lang="en-US" altLang="ja-JP" dirty="0" smtClean="0">
                <a:latin typeface="Gill Sans MT" pitchFamily="34" charset="0"/>
              </a:rPr>
              <a:t>-cadre</a:t>
            </a:r>
            <a:endParaRPr kumimoji="1" lang="ja-JP" altLang="en-US" dirty="0">
              <a:latin typeface="Gill Sans MT" pitchFamily="34" charset="0"/>
            </a:endParaRPr>
          </a:p>
        </p:txBody>
      </p:sp>
      <p:sp>
        <p:nvSpPr>
          <p:cNvPr id="11" name="テキスト プレースホルダー 10"/>
          <p:cNvSpPr>
            <a:spLocks noGrp="1"/>
          </p:cNvSpPr>
          <p:nvPr>
            <p:ph type="body" sz="quarter" idx="22"/>
          </p:nvPr>
        </p:nvSpPr>
        <p:spPr>
          <a:xfrm>
            <a:off x="8648151" y="1634310"/>
            <a:ext cx="4185465" cy="1123925"/>
          </a:xfrm>
        </p:spPr>
        <p:txBody>
          <a:bodyPr/>
          <a:lstStyle/>
          <a:p>
            <a:r>
              <a:rPr lang="fr-FR" dirty="0">
                <a:latin typeface="Gill Sans MT" pitchFamily="34" charset="0"/>
              </a:rPr>
              <a:t>Un suivi annuel de chaque fournisseur du panel afin d’anticiper les risques et supprimer les défaillances.</a:t>
            </a:r>
            <a:endParaRPr kumimoji="1" lang="ja-JP" altLang="en-US" dirty="0">
              <a:latin typeface="Gill Sans MT" pitchFamily="34" charset="0"/>
            </a:endParaRPr>
          </a:p>
        </p:txBody>
      </p:sp>
      <p:sp>
        <p:nvSpPr>
          <p:cNvPr id="12" name="テキスト プレースホルダー 11"/>
          <p:cNvSpPr>
            <a:spLocks noGrp="1"/>
          </p:cNvSpPr>
          <p:nvPr>
            <p:ph type="body" sz="quarter" idx="23"/>
          </p:nvPr>
        </p:nvSpPr>
        <p:spPr>
          <a:xfrm>
            <a:off x="8783166" y="778015"/>
            <a:ext cx="5220580" cy="960058"/>
          </a:xfrm>
        </p:spPr>
        <p:txBody>
          <a:bodyPr/>
          <a:lstStyle/>
          <a:p>
            <a:r>
              <a:rPr kumimoji="1" lang="en-US" altLang="ja-JP" dirty="0" smtClean="0">
                <a:latin typeface="Gill Sans MT" pitchFamily="34" charset="0"/>
              </a:rPr>
              <a:t>Evaluation de la performance </a:t>
            </a:r>
            <a:r>
              <a:rPr kumimoji="1" lang="en-US" altLang="ja-JP" dirty="0" err="1" smtClean="0">
                <a:latin typeface="Gill Sans MT" pitchFamily="34" charset="0"/>
              </a:rPr>
              <a:t>fournisseurs</a:t>
            </a:r>
            <a:endParaRPr kumimoji="1" lang="ja-JP" altLang="en-US" dirty="0">
              <a:latin typeface="Gill Sans MT" pitchFamily="34" charset="0"/>
            </a:endParaRPr>
          </a:p>
        </p:txBody>
      </p:sp>
      <p:sp>
        <p:nvSpPr>
          <p:cNvPr id="13" name="テキスト プレースホルダー 12"/>
          <p:cNvSpPr>
            <a:spLocks noGrp="1"/>
          </p:cNvSpPr>
          <p:nvPr>
            <p:ph type="body" sz="quarter" idx="24"/>
          </p:nvPr>
        </p:nvSpPr>
        <p:spPr>
          <a:xfrm>
            <a:off x="13517145" y="5144700"/>
            <a:ext cx="4769268" cy="673875"/>
          </a:xfrm>
        </p:spPr>
        <p:txBody>
          <a:bodyPr/>
          <a:lstStyle/>
          <a:p>
            <a:r>
              <a:rPr lang="fr-FR" b="1" dirty="0">
                <a:latin typeface="Gill Sans MT" pitchFamily="34" charset="0"/>
              </a:rPr>
              <a:t>89 291,27 + </a:t>
            </a:r>
            <a:r>
              <a:rPr lang="fr-FR" b="1" i="1" dirty="0">
                <a:latin typeface="Gill Sans MT" pitchFamily="34" charset="0"/>
              </a:rPr>
              <a:t>85 353,94= </a:t>
            </a:r>
            <a:r>
              <a:rPr lang="fr-FR" b="1" i="1" dirty="0">
                <a:solidFill>
                  <a:srgbClr val="FF5050"/>
                </a:solidFill>
                <a:latin typeface="Gill Sans MT" pitchFamily="34" charset="0"/>
              </a:rPr>
              <a:t>174 645,21DHS</a:t>
            </a:r>
            <a:endParaRPr kumimoji="1" lang="ja-JP" altLang="en-US" dirty="0">
              <a:solidFill>
                <a:srgbClr val="FF5050"/>
              </a:solidFill>
              <a:latin typeface="Gill Sans MT" pitchFamily="34" charset="0"/>
            </a:endParaRPr>
          </a:p>
        </p:txBody>
      </p:sp>
      <p:sp>
        <p:nvSpPr>
          <p:cNvPr id="14" name="テキスト プレースホルダー 13"/>
          <p:cNvSpPr>
            <a:spLocks noGrp="1"/>
          </p:cNvSpPr>
          <p:nvPr>
            <p:ph type="body" sz="quarter" idx="25"/>
          </p:nvPr>
        </p:nvSpPr>
        <p:spPr/>
        <p:txBody>
          <a:bodyPr/>
          <a:lstStyle/>
          <a:p>
            <a:r>
              <a:rPr kumimoji="1" lang="en-US" altLang="ja-JP" dirty="0" smtClean="0">
                <a:latin typeface="Gill Sans MT" pitchFamily="34" charset="0"/>
              </a:rPr>
              <a:t>Gain total</a:t>
            </a:r>
            <a:endParaRPr kumimoji="1" lang="ja-JP" altLang="en-US" dirty="0">
              <a:latin typeface="Gill Sans MT" pitchFamily="34" charset="0"/>
            </a:endParaRPr>
          </a:p>
        </p:txBody>
      </p:sp>
      <p:sp>
        <p:nvSpPr>
          <p:cNvPr id="6" name="テキスト プレースホルダー 5"/>
          <p:cNvSpPr>
            <a:spLocks noGrp="1"/>
          </p:cNvSpPr>
          <p:nvPr>
            <p:ph type="body" sz="quarter" idx="14"/>
          </p:nvPr>
        </p:nvSpPr>
        <p:spPr>
          <a:xfrm>
            <a:off x="592256" y="1318074"/>
            <a:ext cx="6030670" cy="1628079"/>
          </a:xfrm>
        </p:spPr>
        <p:txBody>
          <a:bodyPr/>
          <a:lstStyle/>
          <a:p>
            <a:r>
              <a:rPr kumimoji="1" lang="en-US" altLang="ja-JP" sz="4800" dirty="0" smtClean="0"/>
              <a:t>ANALYSE DES GAINS</a:t>
            </a:r>
            <a:endParaRPr kumimoji="1" lang="ja-JP" altLang="en-US" sz="4800" dirty="0"/>
          </a:p>
        </p:txBody>
      </p:sp>
      <p:sp>
        <p:nvSpPr>
          <p:cNvPr id="4" name="Rectangle 3"/>
          <p:cNvSpPr/>
          <p:nvPr/>
        </p:nvSpPr>
        <p:spPr>
          <a:xfrm>
            <a:off x="13598701" y="4738455"/>
            <a:ext cx="4275475" cy="1035115"/>
          </a:xfrm>
          <a:prstGeom prst="rect">
            <a:avLst/>
          </a:prstGeom>
          <a:noFill/>
          <a:ln w="28575"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fr-FR"/>
          </a:p>
        </p:txBody>
      </p:sp>
    </p:spTree>
    <p:extLst>
      <p:ext uri="{BB962C8B-B14F-4D97-AF65-F5344CB8AC3E}">
        <p14:creationId xmlns:p14="http://schemas.microsoft.com/office/powerpoint/2010/main" val="729724670"/>
      </p:ext>
    </p:extLst>
  </p:cSld>
  <p:clrMapOvr>
    <a:masterClrMapping/>
  </p:clrMapOvr>
  <p:transition spd="slow" advTm="8629">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ndir un rectangle avec un coin diagonal 7"/>
          <p:cNvSpPr/>
          <p:nvPr/>
        </p:nvSpPr>
        <p:spPr>
          <a:xfrm>
            <a:off x="4732716" y="3793350"/>
            <a:ext cx="8910989" cy="1845205"/>
          </a:xfrm>
          <a:prstGeom prst="round2DiagRect">
            <a:avLst/>
          </a:prstGeom>
          <a:solidFill>
            <a:schemeClr val="accent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fr-FR">
              <a:solidFill>
                <a:schemeClr val="tx1"/>
              </a:solidFill>
            </a:endParaRPr>
          </a:p>
        </p:txBody>
      </p:sp>
      <p:sp>
        <p:nvSpPr>
          <p:cNvPr id="5" name="テキスト プレースホルダー 4"/>
          <p:cNvSpPr>
            <a:spLocks noGrp="1"/>
          </p:cNvSpPr>
          <p:nvPr>
            <p:ph type="body" sz="quarter" idx="15"/>
          </p:nvPr>
        </p:nvSpPr>
        <p:spPr>
          <a:xfrm>
            <a:off x="4732716" y="3973370"/>
            <a:ext cx="9091010" cy="1125125"/>
          </a:xfrm>
        </p:spPr>
        <p:txBody>
          <a:bodyPr/>
          <a:lstStyle/>
          <a:p>
            <a:r>
              <a:rPr kumimoji="1" lang="en-US" altLang="ja-JP" sz="6000" dirty="0" smtClean="0"/>
              <a:t>CONCLUSION</a:t>
            </a:r>
            <a:endParaRPr kumimoji="1" lang="ja-JP" altLang="en-US" sz="8800" dirty="0"/>
          </a:p>
        </p:txBody>
      </p:sp>
    </p:spTree>
    <p:extLst>
      <p:ext uri="{BB962C8B-B14F-4D97-AF65-F5344CB8AC3E}">
        <p14:creationId xmlns:p14="http://schemas.microsoft.com/office/powerpoint/2010/main" val="3852853418"/>
      </p:ext>
    </p:extLst>
  </p:cSld>
  <p:clrMapOvr>
    <a:masterClrMapping/>
  </p:clrMapOvr>
  <p:transition spd="slow" advTm="1572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anim calcmode="lin" valueType="num">
                                      <p:cBhvr>
                                        <p:cTn id="13"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プレースホルダー 4"/>
          <p:cNvSpPr>
            <a:spLocks noGrp="1"/>
          </p:cNvSpPr>
          <p:nvPr>
            <p:ph type="body" sz="quarter" idx="15"/>
          </p:nvPr>
        </p:nvSpPr>
        <p:spPr>
          <a:xfrm>
            <a:off x="2077421" y="3568325"/>
            <a:ext cx="13906545" cy="2115235"/>
          </a:xfrm>
        </p:spPr>
        <p:txBody>
          <a:bodyPr/>
          <a:lstStyle/>
          <a:p>
            <a:r>
              <a:rPr kumimoji="1" lang="en-US" altLang="ja-JP" sz="6000" dirty="0" smtClean="0"/>
              <a:t>MERCI POUR </a:t>
            </a:r>
            <a:r>
              <a:rPr kumimoji="1" lang="en-US" altLang="ja-JP" sz="6000" dirty="0" smtClean="0">
                <a:solidFill>
                  <a:schemeClr val="accent1"/>
                </a:solidFill>
              </a:rPr>
              <a:t>V</a:t>
            </a:r>
            <a:r>
              <a:rPr kumimoji="1" lang="en-US" altLang="ja-JP" sz="6000" dirty="0" smtClean="0"/>
              <a:t>OTRE ATTENTION!</a:t>
            </a:r>
            <a:endParaRPr kumimoji="1" lang="ja-JP" altLang="en-US" sz="8800" dirty="0"/>
          </a:p>
        </p:txBody>
      </p:sp>
    </p:spTree>
    <p:extLst>
      <p:ext uri="{BB962C8B-B14F-4D97-AF65-F5344CB8AC3E}">
        <p14:creationId xmlns:p14="http://schemas.microsoft.com/office/powerpoint/2010/main" val="384080133"/>
      </p:ext>
    </p:extLst>
  </p:cSld>
  <p:clrMapOvr>
    <a:masterClrMapping/>
  </p:clrMapOvr>
  <p:transition spd="slow" advTm="15720">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プレースホルダー 11"/>
          <p:cNvSpPr>
            <a:spLocks noGrp="1"/>
          </p:cNvSpPr>
          <p:nvPr>
            <p:ph type="body" sz="quarter" idx="14"/>
          </p:nvPr>
        </p:nvSpPr>
        <p:spPr>
          <a:xfrm>
            <a:off x="4154371" y="1273070"/>
            <a:ext cx="10209415" cy="2070230"/>
          </a:xfrm>
        </p:spPr>
        <p:txBody>
          <a:bodyPr/>
          <a:lstStyle/>
          <a:p>
            <a:r>
              <a:rPr kumimoji="1" lang="en-US" altLang="ja-JP" sz="4400" dirty="0" err="1" smtClean="0">
                <a:latin typeface="Gill Sans MT" pitchFamily="34" charset="0"/>
              </a:rPr>
              <a:t>Soutenance</a:t>
            </a:r>
            <a:r>
              <a:rPr kumimoji="1" lang="en-US" altLang="ja-JP" sz="4400" dirty="0" smtClean="0">
                <a:latin typeface="Gill Sans MT" pitchFamily="34" charset="0"/>
              </a:rPr>
              <a:t> de </a:t>
            </a:r>
            <a:r>
              <a:rPr kumimoji="1" lang="en-US" altLang="ja-JP" sz="4400" dirty="0" err="1" smtClean="0">
                <a:latin typeface="Gill Sans MT" pitchFamily="34" charset="0"/>
              </a:rPr>
              <a:t>projet</a:t>
            </a:r>
            <a:r>
              <a:rPr kumimoji="1" lang="en-US" altLang="ja-JP" sz="4400" dirty="0" smtClean="0">
                <a:latin typeface="Gill Sans MT" pitchFamily="34" charset="0"/>
              </a:rPr>
              <a:t> de fin </a:t>
            </a:r>
            <a:r>
              <a:rPr kumimoji="1" lang="en-US" altLang="ja-JP" sz="4400" dirty="0" err="1" smtClean="0">
                <a:latin typeface="Gill Sans MT" pitchFamily="34" charset="0"/>
              </a:rPr>
              <a:t>d’étude</a:t>
            </a:r>
            <a:endParaRPr kumimoji="1" lang="en-US" altLang="ja-JP" sz="4400" dirty="0" smtClean="0">
              <a:latin typeface="Gill Sans MT" pitchFamily="34" charset="0"/>
            </a:endParaRPr>
          </a:p>
          <a:p>
            <a:r>
              <a:rPr kumimoji="1" lang="en-US" altLang="ja-JP" sz="3600" dirty="0" err="1" smtClean="0">
                <a:latin typeface="Gill Sans MT" pitchFamily="34" charset="0"/>
              </a:rPr>
              <a:t>Diplôme</a:t>
            </a:r>
            <a:r>
              <a:rPr kumimoji="1" lang="en-US" altLang="ja-JP" sz="3600" dirty="0" smtClean="0">
                <a:latin typeface="Gill Sans MT" pitchFamily="34" charset="0"/>
              </a:rPr>
              <a:t> de </a:t>
            </a:r>
            <a:r>
              <a:rPr kumimoji="1" lang="en-US" altLang="ja-JP" sz="3600" dirty="0" err="1">
                <a:latin typeface="Gill Sans MT" pitchFamily="34" charset="0"/>
              </a:rPr>
              <a:t>l</a:t>
            </a:r>
            <a:r>
              <a:rPr kumimoji="1" lang="en-US" altLang="ja-JP" sz="3600" dirty="0" err="1" smtClean="0">
                <a:latin typeface="Gill Sans MT" pitchFamily="34" charset="0"/>
              </a:rPr>
              <a:t>icence</a:t>
            </a:r>
            <a:r>
              <a:rPr kumimoji="1" lang="en-US" altLang="ja-JP" sz="3600" dirty="0" smtClean="0">
                <a:latin typeface="Gill Sans MT" pitchFamily="34" charset="0"/>
              </a:rPr>
              <a:t> </a:t>
            </a:r>
            <a:r>
              <a:rPr kumimoji="1" lang="en-US" altLang="ja-JP" sz="3600" dirty="0" err="1" smtClean="0">
                <a:latin typeface="Gill Sans MT" pitchFamily="34" charset="0"/>
              </a:rPr>
              <a:t>professionnelle</a:t>
            </a:r>
            <a:r>
              <a:rPr kumimoji="1" lang="en-US" altLang="ja-JP" sz="3600" dirty="0" smtClean="0">
                <a:latin typeface="Gill Sans MT" pitchFamily="34" charset="0"/>
              </a:rPr>
              <a:t> </a:t>
            </a:r>
          </a:p>
          <a:p>
            <a:r>
              <a:rPr kumimoji="1" lang="en-US" altLang="ja-JP" sz="3600" dirty="0" smtClean="0">
                <a:latin typeface="Gill Sans MT" pitchFamily="34" charset="0"/>
              </a:rPr>
              <a:t> </a:t>
            </a:r>
            <a:r>
              <a:rPr kumimoji="1" lang="en-US" altLang="ja-JP" sz="3200" dirty="0" err="1" smtClean="0">
                <a:latin typeface="Gill Sans MT" pitchFamily="34" charset="0"/>
              </a:rPr>
              <a:t>Gestion</a:t>
            </a:r>
            <a:r>
              <a:rPr kumimoji="1" lang="en-US" altLang="ja-JP" sz="3200" dirty="0" smtClean="0">
                <a:latin typeface="Gill Sans MT" pitchFamily="34" charset="0"/>
              </a:rPr>
              <a:t> des </a:t>
            </a:r>
            <a:r>
              <a:rPr kumimoji="1" lang="en-US" altLang="ja-JP" sz="3200" dirty="0" err="1" smtClean="0">
                <a:latin typeface="Gill Sans MT" pitchFamily="34" charset="0"/>
              </a:rPr>
              <a:t>Achats</a:t>
            </a:r>
            <a:r>
              <a:rPr kumimoji="1" lang="en-US" altLang="ja-JP" sz="3200" dirty="0" smtClean="0">
                <a:latin typeface="Gill Sans MT" pitchFamily="34" charset="0"/>
              </a:rPr>
              <a:t> et Sourcing</a:t>
            </a:r>
          </a:p>
          <a:p>
            <a:endParaRPr kumimoji="1" lang="ja-JP" altLang="en-US" dirty="0"/>
          </a:p>
        </p:txBody>
      </p:sp>
      <p:sp>
        <p:nvSpPr>
          <p:cNvPr id="16" name="TextBox 8"/>
          <p:cNvSpPr txBox="1"/>
          <p:nvPr/>
        </p:nvSpPr>
        <p:spPr>
          <a:xfrm>
            <a:off x="1023920" y="7110762"/>
            <a:ext cx="3828795" cy="1077218"/>
          </a:xfrm>
          <a:prstGeom prst="rect">
            <a:avLst/>
          </a:prstGeom>
          <a:noFill/>
        </p:spPr>
        <p:txBody>
          <a:bodyPr wrap="square" rtlCol="0">
            <a:spAutoFit/>
          </a:bodyPr>
          <a:lstStyle/>
          <a:p>
            <a:r>
              <a:rPr lang="fr-FR" b="1" dirty="0">
                <a:latin typeface="Gill Sans MT" pitchFamily="34" charset="0"/>
                <a:cs typeface="Calibri" pitchFamily="34" charset="0"/>
              </a:rPr>
              <a:t>Réalisé par :</a:t>
            </a:r>
          </a:p>
          <a:p>
            <a:r>
              <a:rPr lang="fr-FR" dirty="0" smtClean="0">
                <a:latin typeface="Gill Sans MT" pitchFamily="34" charset="0"/>
                <a:cs typeface="Calibri" pitchFamily="34" charset="0"/>
              </a:rPr>
              <a:t>Fatima Zahra FADILI</a:t>
            </a:r>
            <a:endParaRPr lang="fr-FR" dirty="0">
              <a:latin typeface="Gill Sans MT" pitchFamily="34" charset="0"/>
              <a:cs typeface="Calibri" pitchFamily="34" charset="0"/>
            </a:endParaRPr>
          </a:p>
        </p:txBody>
      </p:sp>
      <p:sp>
        <p:nvSpPr>
          <p:cNvPr id="17" name="TextBox 9"/>
          <p:cNvSpPr txBox="1"/>
          <p:nvPr/>
        </p:nvSpPr>
        <p:spPr>
          <a:xfrm>
            <a:off x="7252996" y="7085748"/>
            <a:ext cx="2790312" cy="1077218"/>
          </a:xfrm>
          <a:prstGeom prst="rect">
            <a:avLst/>
          </a:prstGeom>
          <a:noFill/>
        </p:spPr>
        <p:txBody>
          <a:bodyPr wrap="square" rtlCol="0">
            <a:spAutoFit/>
          </a:bodyPr>
          <a:lstStyle/>
          <a:p>
            <a:r>
              <a:rPr lang="fr-FR" b="1" dirty="0">
                <a:latin typeface="Gill Sans MT" pitchFamily="34" charset="0"/>
                <a:cs typeface="Calibri" pitchFamily="34" charset="0"/>
              </a:rPr>
              <a:t>Encadré par :</a:t>
            </a:r>
          </a:p>
          <a:p>
            <a:r>
              <a:rPr lang="fr-FR" dirty="0" smtClean="0">
                <a:latin typeface="Gill Sans MT" pitchFamily="34" charset="0"/>
                <a:cs typeface="Calibri" pitchFamily="34" charset="0"/>
              </a:rPr>
              <a:t>M.SOULHI Aziz </a:t>
            </a:r>
            <a:endParaRPr lang="fr-FR" dirty="0">
              <a:latin typeface="Gill Sans MT" pitchFamily="34" charset="0"/>
              <a:cs typeface="Calibri" pitchFamily="34" charset="0"/>
            </a:endParaRPr>
          </a:p>
        </p:txBody>
      </p:sp>
      <p:sp>
        <p:nvSpPr>
          <p:cNvPr id="18" name="TextBox 10"/>
          <p:cNvSpPr txBox="1"/>
          <p:nvPr/>
        </p:nvSpPr>
        <p:spPr>
          <a:xfrm>
            <a:off x="12791127" y="6791268"/>
            <a:ext cx="3796345" cy="2062103"/>
          </a:xfrm>
          <a:prstGeom prst="rect">
            <a:avLst/>
          </a:prstGeom>
          <a:noFill/>
        </p:spPr>
        <p:txBody>
          <a:bodyPr wrap="square" rtlCol="0">
            <a:spAutoFit/>
          </a:bodyPr>
          <a:lstStyle/>
          <a:p>
            <a:r>
              <a:rPr lang="fr-FR" b="1" dirty="0">
                <a:latin typeface="Gill Sans MT" pitchFamily="34" charset="0"/>
                <a:cs typeface="Calibri" pitchFamily="34" charset="0"/>
              </a:rPr>
              <a:t>Membre de jury :</a:t>
            </a:r>
          </a:p>
          <a:p>
            <a:r>
              <a:rPr lang="fr-FR" dirty="0" smtClean="0">
                <a:latin typeface="Gill Sans MT" pitchFamily="34" charset="0"/>
                <a:cs typeface="Calibri" pitchFamily="34" charset="0"/>
              </a:rPr>
              <a:t>M.SOULHI Aziz</a:t>
            </a:r>
          </a:p>
          <a:p>
            <a:r>
              <a:rPr lang="fr-FR" dirty="0" smtClean="0">
                <a:latin typeface="Gill Sans MT" pitchFamily="34" charset="0"/>
                <a:cs typeface="Calibri" pitchFamily="34" charset="0"/>
              </a:rPr>
              <a:t>M.MITRAB Abdellatif</a:t>
            </a:r>
            <a:endParaRPr lang="fr-FR" dirty="0">
              <a:latin typeface="Gill Sans MT" pitchFamily="34" charset="0"/>
              <a:cs typeface="Calibri" pitchFamily="34" charset="0"/>
            </a:endParaRPr>
          </a:p>
          <a:p>
            <a:r>
              <a:rPr lang="fr-FR" dirty="0" err="1" smtClean="0">
                <a:latin typeface="Gill Sans MT" pitchFamily="34" charset="0"/>
                <a:cs typeface="Calibri" pitchFamily="34" charset="0"/>
              </a:rPr>
              <a:t>Mme.DJOUDI</a:t>
            </a:r>
            <a:r>
              <a:rPr lang="fr-FR" dirty="0" smtClean="0">
                <a:latin typeface="Gill Sans MT" pitchFamily="34" charset="0"/>
                <a:cs typeface="Calibri" pitchFamily="34" charset="0"/>
              </a:rPr>
              <a:t> </a:t>
            </a:r>
            <a:r>
              <a:rPr lang="fr-FR" dirty="0" err="1" smtClean="0">
                <a:latin typeface="Gill Sans MT" pitchFamily="34" charset="0"/>
                <a:cs typeface="Calibri" pitchFamily="34" charset="0"/>
              </a:rPr>
              <a:t>Fatna</a:t>
            </a:r>
            <a:endParaRPr lang="fr-FR" dirty="0">
              <a:latin typeface="Gill Sans MT" pitchFamily="34" charset="0"/>
              <a:cs typeface="Calibri" pitchFamily="34" charset="0"/>
            </a:endParaRPr>
          </a:p>
        </p:txBody>
      </p:sp>
      <p:sp>
        <p:nvSpPr>
          <p:cNvPr id="19" name="TextBox 11"/>
          <p:cNvSpPr txBox="1"/>
          <p:nvPr/>
        </p:nvSpPr>
        <p:spPr>
          <a:xfrm>
            <a:off x="1023920" y="9463980"/>
            <a:ext cx="5180251" cy="461665"/>
          </a:xfrm>
          <a:prstGeom prst="rect">
            <a:avLst/>
          </a:prstGeom>
          <a:noFill/>
        </p:spPr>
        <p:txBody>
          <a:bodyPr wrap="square" rtlCol="0">
            <a:spAutoFit/>
          </a:bodyPr>
          <a:lstStyle/>
          <a:p>
            <a:r>
              <a:rPr lang="fr-FR" sz="2400" b="1" dirty="0">
                <a:latin typeface="Gill Sans MT" pitchFamily="34" charset="0"/>
              </a:rPr>
              <a:t>Année universitaire : </a:t>
            </a:r>
            <a:r>
              <a:rPr lang="fr-FR" sz="2400" b="1" dirty="0" smtClean="0">
                <a:latin typeface="Gill Sans MT" pitchFamily="34" charset="0"/>
              </a:rPr>
              <a:t>2018 </a:t>
            </a:r>
            <a:r>
              <a:rPr lang="fr-FR" sz="2400" b="1" dirty="0">
                <a:latin typeface="Gill Sans MT" pitchFamily="34" charset="0"/>
              </a:rPr>
              <a:t>- </a:t>
            </a:r>
            <a:r>
              <a:rPr lang="fr-FR" sz="2400" b="1" dirty="0" smtClean="0">
                <a:latin typeface="Gill Sans MT" pitchFamily="34" charset="0"/>
              </a:rPr>
              <a:t>2019 </a:t>
            </a:r>
            <a:endParaRPr lang="fr-FR" sz="2400" b="1" dirty="0">
              <a:latin typeface="Gill Sans MT" pitchFamily="34" charset="0"/>
            </a:endParaRPr>
          </a:p>
        </p:txBody>
      </p:sp>
      <p:sp>
        <p:nvSpPr>
          <p:cNvPr id="21" name="テキスト プレースホルダー 11"/>
          <p:cNvSpPr>
            <a:spLocks noGrp="1"/>
          </p:cNvSpPr>
          <p:nvPr>
            <p:ph type="body" sz="quarter" idx="14"/>
          </p:nvPr>
        </p:nvSpPr>
        <p:spPr>
          <a:xfrm>
            <a:off x="3337561" y="3658335"/>
            <a:ext cx="12196355" cy="1800200"/>
          </a:xfrm>
        </p:spPr>
        <p:txBody>
          <a:bodyPr/>
          <a:lstStyle/>
          <a:p>
            <a:r>
              <a:rPr kumimoji="1" lang="en-US" altLang="ja-JP" sz="6600" dirty="0" err="1" smtClean="0">
                <a:solidFill>
                  <a:schemeClr val="accent2">
                    <a:lumMod val="50000"/>
                  </a:schemeClr>
                </a:solidFill>
                <a:latin typeface="Gill Sans MT" pitchFamily="34" charset="0"/>
              </a:rPr>
              <a:t>Optimisation</a:t>
            </a:r>
            <a:r>
              <a:rPr kumimoji="1" lang="en-US" altLang="ja-JP" sz="6600" dirty="0" smtClean="0">
                <a:solidFill>
                  <a:schemeClr val="accent2">
                    <a:lumMod val="50000"/>
                  </a:schemeClr>
                </a:solidFill>
                <a:latin typeface="Gill Sans MT" pitchFamily="34" charset="0"/>
              </a:rPr>
              <a:t> des </a:t>
            </a:r>
            <a:r>
              <a:rPr kumimoji="1" lang="en-US" altLang="ja-JP" sz="6600" dirty="0" err="1" smtClean="0">
                <a:solidFill>
                  <a:schemeClr val="accent2">
                    <a:lumMod val="50000"/>
                  </a:schemeClr>
                </a:solidFill>
                <a:latin typeface="Gill Sans MT" pitchFamily="34" charset="0"/>
              </a:rPr>
              <a:t>achats</a:t>
            </a:r>
            <a:endParaRPr kumimoji="1" lang="en-US" altLang="ja-JP" sz="6600" dirty="0" smtClean="0">
              <a:solidFill>
                <a:schemeClr val="accent2">
                  <a:lumMod val="50000"/>
                </a:schemeClr>
              </a:solidFill>
              <a:latin typeface="Gill Sans MT" pitchFamily="34" charset="0"/>
            </a:endParaRPr>
          </a:p>
          <a:p>
            <a:r>
              <a:rPr kumimoji="1" lang="en-US" altLang="ja-JP" sz="4800" dirty="0" err="1" smtClean="0">
                <a:solidFill>
                  <a:schemeClr val="accent2">
                    <a:lumMod val="50000"/>
                  </a:schemeClr>
                </a:solidFill>
                <a:latin typeface="Gill Sans MT" pitchFamily="34" charset="0"/>
              </a:rPr>
              <a:t>Famille</a:t>
            </a:r>
            <a:r>
              <a:rPr kumimoji="1" lang="en-US" altLang="ja-JP" sz="4800" dirty="0" smtClean="0">
                <a:solidFill>
                  <a:schemeClr val="accent2">
                    <a:lumMod val="50000"/>
                  </a:schemeClr>
                </a:solidFill>
                <a:latin typeface="Gill Sans MT" pitchFamily="34" charset="0"/>
              </a:rPr>
              <a:t> PDR</a:t>
            </a:r>
          </a:p>
          <a:p>
            <a:endParaRPr kumimoji="1" lang="ja-JP" altLang="en-US" dirty="0"/>
          </a:p>
        </p:txBody>
      </p:sp>
    </p:spTree>
    <p:extLst>
      <p:ext uri="{BB962C8B-B14F-4D97-AF65-F5344CB8AC3E}">
        <p14:creationId xmlns:p14="http://schemas.microsoft.com/office/powerpoint/2010/main" val="2192163787"/>
      </p:ext>
    </p:extLst>
  </p:cSld>
  <p:clrMapOvr>
    <a:masterClrMapping/>
  </p:clrMapOvr>
  <p:transition spd="slow" advTm="3973">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112536" y="688005"/>
            <a:ext cx="12241738" cy="1233029"/>
          </a:xfrm>
        </p:spPr>
        <p:txBody>
          <a:bodyPr/>
          <a:lstStyle/>
          <a:p>
            <a:r>
              <a:rPr lang="en-US" altLang="ja-JP" dirty="0" smtClean="0">
                <a:latin typeface="Gill Sans MT" pitchFamily="34" charset="0"/>
              </a:rPr>
              <a:t>Structure </a:t>
            </a:r>
            <a:r>
              <a:rPr lang="en-US" altLang="ja-JP" dirty="0" err="1" smtClean="0">
                <a:latin typeface="Gill Sans MT" pitchFamily="34" charset="0"/>
              </a:rPr>
              <a:t>d’accueil</a:t>
            </a:r>
            <a:endParaRPr lang="ja-JP" altLang="en-US" dirty="0">
              <a:latin typeface="Gill Sans MT" pitchFamily="34" charset="0"/>
            </a:endParaRPr>
          </a:p>
        </p:txBody>
      </p:sp>
      <p:sp>
        <p:nvSpPr>
          <p:cNvPr id="3" name="Footer Placeholder 2"/>
          <p:cNvSpPr>
            <a:spLocks noGrp="1"/>
          </p:cNvSpPr>
          <p:nvPr>
            <p:ph type="ftr" sz="quarter" idx="10"/>
          </p:nvPr>
        </p:nvSpPr>
        <p:spPr/>
        <p:txBody>
          <a:bodyPr/>
          <a:lstStyle/>
          <a:p>
            <a:r>
              <a:rPr lang="en-US" altLang="ja-JP" dirty="0" smtClean="0"/>
              <a:t>Fatima Zahra FADILI</a:t>
            </a:r>
            <a:endParaRPr lang="ja-JP" altLang="en-US" dirty="0"/>
          </a:p>
        </p:txBody>
      </p:sp>
      <p:sp>
        <p:nvSpPr>
          <p:cNvPr id="4" name="Slide Number Placeholder 3"/>
          <p:cNvSpPr>
            <a:spLocks noGrp="1"/>
          </p:cNvSpPr>
          <p:nvPr>
            <p:ph type="sldNum" sz="quarter" idx="11"/>
          </p:nvPr>
        </p:nvSpPr>
        <p:spPr/>
        <p:txBody>
          <a:bodyPr/>
          <a:lstStyle/>
          <a:p>
            <a:fld id="{B54AD89C-DF1E-4948-B597-5DD47B34A9CA}" type="slidenum">
              <a:rPr lang="ja-JP" altLang="en-US" smtClean="0"/>
              <a:pPr/>
              <a:t>4</a:t>
            </a:fld>
            <a:endParaRPr lang="ja-JP" altLang="en-US" dirty="0"/>
          </a:p>
        </p:txBody>
      </p:sp>
      <p:sp>
        <p:nvSpPr>
          <p:cNvPr id="19" name="ZoneTexte 18"/>
          <p:cNvSpPr txBox="1"/>
          <p:nvPr/>
        </p:nvSpPr>
        <p:spPr>
          <a:xfrm>
            <a:off x="952296" y="2536376"/>
            <a:ext cx="3960440" cy="584775"/>
          </a:xfrm>
          <a:prstGeom prst="rect">
            <a:avLst/>
          </a:prstGeom>
          <a:noFill/>
        </p:spPr>
        <p:txBody>
          <a:bodyPr wrap="square" rtlCol="0">
            <a:spAutoFit/>
          </a:bodyPr>
          <a:lstStyle/>
          <a:p>
            <a:pPr marL="457200" indent="-457200">
              <a:buFont typeface="Arial" pitchFamily="34" charset="0"/>
              <a:buChar char="•"/>
            </a:pPr>
            <a:r>
              <a:rPr lang="fr-FR" b="1" dirty="0" smtClean="0">
                <a:solidFill>
                  <a:schemeClr val="tx2">
                    <a:lumMod val="75000"/>
                  </a:schemeClr>
                </a:solidFill>
                <a:latin typeface="Gill Sans MT" pitchFamily="34" charset="0"/>
                <a:cs typeface="Calibri" pitchFamily="34" charset="0"/>
              </a:rPr>
              <a:t>Fiche d’identité</a:t>
            </a:r>
            <a:endParaRPr lang="fr-FR" b="1" dirty="0">
              <a:solidFill>
                <a:schemeClr val="tx2">
                  <a:lumMod val="75000"/>
                </a:schemeClr>
              </a:solidFill>
              <a:latin typeface="Gill Sans MT" pitchFamily="34" charset="0"/>
              <a:cs typeface="Calibri" pitchFamily="34" charset="0"/>
            </a:endParaRPr>
          </a:p>
        </p:txBody>
      </p:sp>
      <p:graphicFrame>
        <p:nvGraphicFramePr>
          <p:cNvPr id="20" name="Tableau 19"/>
          <p:cNvGraphicFramePr>
            <a:graphicFrameLocks noGrp="1"/>
          </p:cNvGraphicFramePr>
          <p:nvPr>
            <p:extLst>
              <p:ext uri="{D42A27DB-BD31-4B8C-83A1-F6EECF244321}">
                <p14:modId xmlns:p14="http://schemas.microsoft.com/office/powerpoint/2010/main" val="863781868"/>
              </p:ext>
            </p:extLst>
          </p:nvPr>
        </p:nvGraphicFramePr>
        <p:xfrm>
          <a:off x="907291" y="3793350"/>
          <a:ext cx="8100900" cy="3931655"/>
        </p:xfrm>
        <a:graphic>
          <a:graphicData uri="http://schemas.openxmlformats.org/drawingml/2006/table">
            <a:tbl>
              <a:tblPr firstRow="1" bandRow="1">
                <a:tableStyleId>{5940675A-B579-460E-94D1-54222C63F5DA}</a:tableStyleId>
              </a:tblPr>
              <a:tblGrid>
                <a:gridCol w="4050450"/>
                <a:gridCol w="4050450"/>
              </a:tblGrid>
              <a:tr h="1035115">
                <a:tc>
                  <a:txBody>
                    <a:bodyPr/>
                    <a:lstStyle/>
                    <a:p>
                      <a:pPr algn="ctr"/>
                      <a:r>
                        <a:rPr lang="fr-FR" sz="2800" b="1" dirty="0" smtClean="0">
                          <a:solidFill>
                            <a:schemeClr val="bg1"/>
                          </a:solidFill>
                          <a:latin typeface="Gill Sans MT" pitchFamily="34" charset="0"/>
                          <a:cs typeface="Calibri" pitchFamily="34" charset="0"/>
                        </a:rPr>
                        <a:t>Dénomination</a:t>
                      </a:r>
                      <a:r>
                        <a:rPr lang="fr-FR" sz="2800" b="1" baseline="0" dirty="0" smtClean="0">
                          <a:solidFill>
                            <a:schemeClr val="bg1"/>
                          </a:solidFill>
                          <a:latin typeface="Gill Sans MT" pitchFamily="34" charset="0"/>
                          <a:cs typeface="Calibri" pitchFamily="34" charset="0"/>
                        </a:rPr>
                        <a:t> sociale</a:t>
                      </a:r>
                      <a:endParaRPr lang="fr-FR" sz="2800" b="1" dirty="0">
                        <a:solidFill>
                          <a:schemeClr val="bg1"/>
                        </a:solidFill>
                        <a:latin typeface="Gill Sans MT" pitchFamily="34" charset="0"/>
                        <a:cs typeface="Calibri" pitchFamily="34" charset="0"/>
                      </a:endParaRPr>
                    </a:p>
                  </a:txBody>
                  <a:tcPr>
                    <a:solidFill>
                      <a:srgbClr val="00B050"/>
                    </a:solidFill>
                  </a:tcPr>
                </a:tc>
                <a:tc>
                  <a:txBody>
                    <a:bodyPr/>
                    <a:lstStyle/>
                    <a:p>
                      <a:pPr algn="ctr"/>
                      <a:r>
                        <a:rPr lang="fr-FR" sz="2400" dirty="0" smtClean="0">
                          <a:latin typeface="Gill Sans MT" pitchFamily="34" charset="0"/>
                          <a:cs typeface="Calibri" pitchFamily="34" charset="0"/>
                        </a:rPr>
                        <a:t>Terminal a Conteneurs 3 du Port de Casablanca</a:t>
                      </a:r>
                      <a:endParaRPr lang="fr-FR" sz="2400" dirty="0">
                        <a:latin typeface="Gill Sans MT" pitchFamily="34" charset="0"/>
                        <a:cs typeface="Calibri" pitchFamily="34" charset="0"/>
                      </a:endParaRPr>
                    </a:p>
                  </a:txBody>
                  <a:tcPr>
                    <a:solidFill>
                      <a:schemeClr val="accent6">
                        <a:lumMod val="20000"/>
                        <a:lumOff val="80000"/>
                      </a:schemeClr>
                    </a:solidFill>
                  </a:tcPr>
                </a:tc>
              </a:tr>
              <a:tr h="724135">
                <a:tc>
                  <a:txBody>
                    <a:bodyPr/>
                    <a:lstStyle/>
                    <a:p>
                      <a:pPr algn="ctr"/>
                      <a:r>
                        <a:rPr lang="fr-FR" sz="2800" b="1" dirty="0" smtClean="0">
                          <a:solidFill>
                            <a:schemeClr val="bg1"/>
                          </a:solidFill>
                          <a:latin typeface="Gill Sans MT" pitchFamily="34" charset="0"/>
                          <a:cs typeface="Calibri" pitchFamily="34" charset="0"/>
                        </a:rPr>
                        <a:t>Date de construction</a:t>
                      </a:r>
                      <a:endParaRPr lang="fr-FR" sz="2800" b="1" dirty="0">
                        <a:solidFill>
                          <a:schemeClr val="bg1"/>
                        </a:solidFill>
                        <a:latin typeface="Gill Sans MT" pitchFamily="34" charset="0"/>
                        <a:cs typeface="Calibri" pitchFamily="34" charset="0"/>
                      </a:endParaRPr>
                    </a:p>
                  </a:txBody>
                  <a:tcPr>
                    <a:solidFill>
                      <a:srgbClr val="FFC000"/>
                    </a:solidFill>
                  </a:tcPr>
                </a:tc>
                <a:tc>
                  <a:txBody>
                    <a:bodyPr/>
                    <a:lstStyle/>
                    <a:p>
                      <a:pPr algn="ctr"/>
                      <a:r>
                        <a:rPr lang="fr-FR" sz="2400" dirty="0" smtClean="0">
                          <a:latin typeface="Gill Sans MT" pitchFamily="34" charset="0"/>
                          <a:cs typeface="Calibri" pitchFamily="34" charset="0"/>
                        </a:rPr>
                        <a:t>03 septembre 2013</a:t>
                      </a:r>
                      <a:endParaRPr lang="fr-FR" sz="2400" dirty="0">
                        <a:latin typeface="Gill Sans MT" pitchFamily="34" charset="0"/>
                        <a:cs typeface="Calibri" pitchFamily="34" charset="0"/>
                      </a:endParaRPr>
                    </a:p>
                  </a:txBody>
                  <a:tcPr>
                    <a:solidFill>
                      <a:schemeClr val="accent6">
                        <a:lumMod val="20000"/>
                        <a:lumOff val="80000"/>
                      </a:schemeClr>
                    </a:solidFill>
                  </a:tcPr>
                </a:tc>
              </a:tr>
              <a:tr h="724135">
                <a:tc>
                  <a:txBody>
                    <a:bodyPr/>
                    <a:lstStyle/>
                    <a:p>
                      <a:pPr algn="ctr"/>
                      <a:r>
                        <a:rPr lang="fr-FR" sz="2800" b="1" dirty="0" smtClean="0">
                          <a:solidFill>
                            <a:schemeClr val="bg1"/>
                          </a:solidFill>
                          <a:latin typeface="Gill Sans MT" pitchFamily="34" charset="0"/>
                          <a:cs typeface="Calibri" pitchFamily="34" charset="0"/>
                        </a:rPr>
                        <a:t>Actionnariat</a:t>
                      </a:r>
                    </a:p>
                  </a:txBody>
                  <a:tcPr>
                    <a:solidFill>
                      <a:srgbClr val="CC99FF"/>
                    </a:solidFill>
                  </a:tcPr>
                </a:tc>
                <a:tc>
                  <a:txBody>
                    <a:bodyPr/>
                    <a:lstStyle/>
                    <a:p>
                      <a:pPr algn="ctr"/>
                      <a:r>
                        <a:rPr lang="fr-FR" sz="2400" dirty="0" err="1" smtClean="0">
                          <a:latin typeface="Gill Sans MT" pitchFamily="34" charset="0"/>
                          <a:cs typeface="Calibri" pitchFamily="34" charset="0"/>
                        </a:rPr>
                        <a:t>Marsa</a:t>
                      </a:r>
                      <a:r>
                        <a:rPr lang="fr-FR" sz="2400" dirty="0" smtClean="0">
                          <a:latin typeface="Gill Sans MT" pitchFamily="34" charset="0"/>
                          <a:cs typeface="Calibri" pitchFamily="34" charset="0"/>
                        </a:rPr>
                        <a:t> </a:t>
                      </a:r>
                      <a:r>
                        <a:rPr lang="fr-FR" sz="2400" dirty="0" err="1" smtClean="0">
                          <a:latin typeface="Gill Sans MT" pitchFamily="34" charset="0"/>
                          <a:cs typeface="Calibri" pitchFamily="34" charset="0"/>
                        </a:rPr>
                        <a:t>maroc</a:t>
                      </a:r>
                      <a:r>
                        <a:rPr lang="fr-FR" sz="2400" baseline="0" dirty="0" smtClean="0">
                          <a:latin typeface="Gill Sans MT" pitchFamily="34" charset="0"/>
                          <a:cs typeface="Calibri" pitchFamily="34" charset="0"/>
                        </a:rPr>
                        <a:t> : 100%</a:t>
                      </a:r>
                      <a:endParaRPr lang="fr-FR" sz="2400" dirty="0">
                        <a:latin typeface="Gill Sans MT" pitchFamily="34" charset="0"/>
                        <a:cs typeface="Calibri" pitchFamily="34" charset="0"/>
                      </a:endParaRPr>
                    </a:p>
                  </a:txBody>
                  <a:tcPr>
                    <a:solidFill>
                      <a:schemeClr val="accent6">
                        <a:lumMod val="20000"/>
                        <a:lumOff val="80000"/>
                      </a:schemeClr>
                    </a:solidFill>
                  </a:tcPr>
                </a:tc>
              </a:tr>
              <a:tr h="724135">
                <a:tc>
                  <a:txBody>
                    <a:bodyPr/>
                    <a:lstStyle/>
                    <a:p>
                      <a:pPr algn="ctr"/>
                      <a:r>
                        <a:rPr lang="fr-FR" sz="2800" b="1" dirty="0" smtClean="0">
                          <a:solidFill>
                            <a:schemeClr val="bg1"/>
                          </a:solidFill>
                          <a:latin typeface="Gill Sans MT" pitchFamily="34" charset="0"/>
                          <a:cs typeface="Calibri" pitchFamily="34" charset="0"/>
                        </a:rPr>
                        <a:t>Domaine d’activité</a:t>
                      </a:r>
                      <a:endParaRPr lang="fr-FR" sz="2800" b="1" dirty="0">
                        <a:solidFill>
                          <a:schemeClr val="bg1"/>
                        </a:solidFill>
                        <a:latin typeface="Gill Sans MT" pitchFamily="34" charset="0"/>
                        <a:cs typeface="Calibri" pitchFamily="34" charset="0"/>
                      </a:endParaRPr>
                    </a:p>
                  </a:txBody>
                  <a:tcPr>
                    <a:solidFill>
                      <a:schemeClr val="accent2">
                        <a:lumMod val="60000"/>
                        <a:lumOff val="40000"/>
                      </a:schemeClr>
                    </a:solidFill>
                  </a:tcPr>
                </a:tc>
                <a:tc>
                  <a:txBody>
                    <a:bodyPr/>
                    <a:lstStyle/>
                    <a:p>
                      <a:pPr algn="ctr"/>
                      <a:r>
                        <a:rPr lang="fr-FR" sz="2400" dirty="0" smtClean="0">
                          <a:latin typeface="Gill Sans MT" pitchFamily="34" charset="0"/>
                          <a:cs typeface="Calibri" pitchFamily="34" charset="0"/>
                        </a:rPr>
                        <a:t>Exploitation portuaire</a:t>
                      </a:r>
                      <a:endParaRPr lang="fr-FR" sz="2400" dirty="0">
                        <a:latin typeface="Gill Sans MT" pitchFamily="34" charset="0"/>
                        <a:cs typeface="Calibri" pitchFamily="34" charset="0"/>
                      </a:endParaRPr>
                    </a:p>
                  </a:txBody>
                  <a:tcPr>
                    <a:solidFill>
                      <a:schemeClr val="accent6">
                        <a:lumMod val="20000"/>
                        <a:lumOff val="80000"/>
                      </a:schemeClr>
                    </a:solidFill>
                  </a:tcPr>
                </a:tc>
              </a:tr>
              <a:tr h="724135">
                <a:tc>
                  <a:txBody>
                    <a:bodyPr/>
                    <a:lstStyle/>
                    <a:p>
                      <a:pPr algn="ctr"/>
                      <a:r>
                        <a:rPr lang="fr-FR" sz="2800" b="1" dirty="0" smtClean="0">
                          <a:solidFill>
                            <a:schemeClr val="bg1"/>
                          </a:solidFill>
                          <a:latin typeface="Gill Sans MT" pitchFamily="34" charset="0"/>
                          <a:cs typeface="Calibri" pitchFamily="34" charset="0"/>
                        </a:rPr>
                        <a:t>Forme juridique</a:t>
                      </a:r>
                      <a:endParaRPr lang="fr-FR" sz="2800" b="1" dirty="0">
                        <a:solidFill>
                          <a:schemeClr val="bg1"/>
                        </a:solidFill>
                        <a:latin typeface="Gill Sans MT" pitchFamily="34" charset="0"/>
                        <a:cs typeface="Calibri" pitchFamily="34" charset="0"/>
                      </a:endParaRPr>
                    </a:p>
                  </a:txBody>
                  <a:tcPr>
                    <a:solidFill>
                      <a:srgbClr val="FF9966"/>
                    </a:solidFill>
                  </a:tcPr>
                </a:tc>
                <a:tc>
                  <a:txBody>
                    <a:bodyPr/>
                    <a:lstStyle/>
                    <a:p>
                      <a:pPr algn="ctr"/>
                      <a:r>
                        <a:rPr lang="fr-FR" sz="2400" dirty="0" smtClean="0">
                          <a:latin typeface="Gill Sans MT" pitchFamily="34" charset="0"/>
                          <a:cs typeface="Calibri" pitchFamily="34" charset="0"/>
                        </a:rPr>
                        <a:t>Société anonyme</a:t>
                      </a:r>
                      <a:endParaRPr lang="fr-FR" sz="2400" dirty="0">
                        <a:latin typeface="Gill Sans MT" pitchFamily="34" charset="0"/>
                        <a:cs typeface="Calibri" pitchFamily="34" charset="0"/>
                      </a:endParaRPr>
                    </a:p>
                  </a:txBody>
                  <a:tcPr>
                    <a:solidFill>
                      <a:schemeClr val="accent6">
                        <a:lumMod val="20000"/>
                        <a:lumOff val="80000"/>
                      </a:schemeClr>
                    </a:solidFill>
                  </a:tcPr>
                </a:tc>
              </a:tr>
            </a:tbl>
          </a:graphicData>
        </a:graphic>
      </p:graphicFrame>
      <p:pic>
        <p:nvPicPr>
          <p:cNvPr id="21" name="Imag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3326" y="2536376"/>
            <a:ext cx="7695856" cy="648544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81528083"/>
      </p:ext>
    </p:extLst>
  </p:cSld>
  <p:clrMapOvr>
    <a:masterClrMapping/>
  </p:clrMapOvr>
  <p:transition spd="slow" advTm="4321">
    <p:strips dir="r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B54AD89C-DF1E-4948-B597-5DD47B34A9CA}" type="slidenum">
              <a:rPr kumimoji="1" lang="ja-JP" altLang="en-US" smtClean="0"/>
              <a:pPr/>
              <a:t>5</a:t>
            </a:fld>
            <a:endParaRPr kumimoji="1" lang="ja-JP" altLang="en-US" dirty="0"/>
          </a:p>
        </p:txBody>
      </p:sp>
      <p:sp>
        <p:nvSpPr>
          <p:cNvPr id="21" name="Text Placeholder 20"/>
          <p:cNvSpPr>
            <a:spLocks noGrp="1"/>
          </p:cNvSpPr>
          <p:nvPr>
            <p:ph type="body" sz="quarter" idx="14"/>
          </p:nvPr>
        </p:nvSpPr>
        <p:spPr>
          <a:xfrm>
            <a:off x="6332202" y="3928365"/>
            <a:ext cx="3351063" cy="765085"/>
          </a:xfrm>
        </p:spPr>
        <p:txBody>
          <a:bodyPr>
            <a:noAutofit/>
          </a:bodyPr>
          <a:lstStyle/>
          <a:p>
            <a:r>
              <a:rPr lang="en-US" altLang="ja-JP" sz="2000" dirty="0" smtClean="0">
                <a:latin typeface="Gill Sans MT" pitchFamily="34" charset="0"/>
              </a:rPr>
              <a:t>Exploitation du terminal et de </a:t>
            </a:r>
            <a:r>
              <a:rPr lang="en-US" altLang="ja-JP" sz="2000" dirty="0" err="1" smtClean="0">
                <a:latin typeface="Gill Sans MT" pitchFamily="34" charset="0"/>
              </a:rPr>
              <a:t>ses</a:t>
            </a:r>
            <a:r>
              <a:rPr lang="en-US" altLang="ja-JP" sz="2000" dirty="0" smtClean="0">
                <a:latin typeface="Gill Sans MT" pitchFamily="34" charset="0"/>
              </a:rPr>
              <a:t> </a:t>
            </a:r>
            <a:r>
              <a:rPr lang="en-US" altLang="ja-JP" sz="2000" dirty="0" err="1" smtClean="0">
                <a:latin typeface="Gill Sans MT" pitchFamily="34" charset="0"/>
              </a:rPr>
              <a:t>quais</a:t>
            </a:r>
            <a:endParaRPr lang="en-US" altLang="ja-JP" sz="2000" dirty="0">
              <a:latin typeface="Gill Sans MT" pitchFamily="34" charset="0"/>
            </a:endParaRPr>
          </a:p>
        </p:txBody>
      </p:sp>
      <p:sp>
        <p:nvSpPr>
          <p:cNvPr id="24" name="Text Placeholder 23"/>
          <p:cNvSpPr>
            <a:spLocks noGrp="1"/>
          </p:cNvSpPr>
          <p:nvPr>
            <p:ph type="body" sz="quarter" idx="17"/>
          </p:nvPr>
        </p:nvSpPr>
        <p:spPr>
          <a:xfrm>
            <a:off x="9953296" y="3973370"/>
            <a:ext cx="3294974" cy="670159"/>
          </a:xfrm>
        </p:spPr>
        <p:txBody>
          <a:bodyPr>
            <a:noAutofit/>
          </a:bodyPr>
          <a:lstStyle/>
          <a:p>
            <a:r>
              <a:rPr lang="en-US" altLang="ja-JP" sz="2000" dirty="0" smtClean="0">
                <a:latin typeface="Gill Sans MT" pitchFamily="34" charset="0"/>
              </a:rPr>
              <a:t>Exploitation de </a:t>
            </a:r>
            <a:r>
              <a:rPr lang="en-US" altLang="ja-JP" sz="2000" dirty="0" err="1" smtClean="0">
                <a:latin typeface="Gill Sans MT" pitchFamily="34" charset="0"/>
              </a:rPr>
              <a:t>l’outillage</a:t>
            </a:r>
            <a:r>
              <a:rPr lang="en-US" altLang="ja-JP" sz="2000" dirty="0" smtClean="0">
                <a:latin typeface="Gill Sans MT" pitchFamily="34" charset="0"/>
              </a:rPr>
              <a:t> </a:t>
            </a:r>
            <a:r>
              <a:rPr lang="en-US" altLang="ja-JP" sz="2000" dirty="0" err="1" smtClean="0">
                <a:latin typeface="Gill Sans MT" pitchFamily="34" charset="0"/>
              </a:rPr>
              <a:t>portuaire</a:t>
            </a:r>
            <a:endParaRPr lang="en-US" altLang="ja-JP" sz="2000" dirty="0">
              <a:latin typeface="Gill Sans MT" pitchFamily="34" charset="0"/>
            </a:endParaRPr>
          </a:p>
        </p:txBody>
      </p:sp>
      <p:sp>
        <p:nvSpPr>
          <p:cNvPr id="27" name="Text Placeholder 26"/>
          <p:cNvSpPr>
            <a:spLocks noGrp="1"/>
          </p:cNvSpPr>
          <p:nvPr>
            <p:ph type="body" sz="quarter" idx="20"/>
          </p:nvPr>
        </p:nvSpPr>
        <p:spPr>
          <a:xfrm>
            <a:off x="13588211" y="3973369"/>
            <a:ext cx="3294974" cy="527545"/>
          </a:xfrm>
        </p:spPr>
        <p:txBody>
          <a:bodyPr>
            <a:normAutofit/>
          </a:bodyPr>
          <a:lstStyle/>
          <a:p>
            <a:r>
              <a:rPr lang="en-US" altLang="ja-JP" sz="2000" dirty="0" err="1" smtClean="0">
                <a:latin typeface="Gill Sans MT" pitchFamily="34" charset="0"/>
              </a:rPr>
              <a:t>Manutention</a:t>
            </a:r>
            <a:r>
              <a:rPr lang="en-US" altLang="ja-JP" sz="2000" dirty="0" smtClean="0">
                <a:latin typeface="Gill Sans MT" pitchFamily="34" charset="0"/>
              </a:rPr>
              <a:t> </a:t>
            </a:r>
            <a:r>
              <a:rPr lang="en-US" altLang="ja-JP" sz="2000" dirty="0" err="1" smtClean="0">
                <a:latin typeface="Gill Sans MT" pitchFamily="34" charset="0"/>
              </a:rPr>
              <a:t>portuaire</a:t>
            </a:r>
            <a:endParaRPr lang="en-US" altLang="ja-JP" sz="2000" dirty="0">
              <a:latin typeface="Gill Sans MT" pitchFamily="34" charset="0"/>
            </a:endParaRPr>
          </a:p>
        </p:txBody>
      </p:sp>
      <p:sp>
        <p:nvSpPr>
          <p:cNvPr id="30" name="Text Placeholder 29"/>
          <p:cNvSpPr>
            <a:spLocks noGrp="1"/>
          </p:cNvSpPr>
          <p:nvPr>
            <p:ph type="body" sz="quarter" idx="23"/>
          </p:nvPr>
        </p:nvSpPr>
        <p:spPr>
          <a:xfrm>
            <a:off x="6352896" y="7888805"/>
            <a:ext cx="3294974" cy="1105547"/>
          </a:xfrm>
        </p:spPr>
        <p:txBody>
          <a:bodyPr>
            <a:noAutofit/>
          </a:bodyPr>
          <a:lstStyle/>
          <a:p>
            <a:r>
              <a:rPr lang="en-US" altLang="ja-JP" sz="2000" dirty="0" err="1" smtClean="0">
                <a:latin typeface="Gill Sans MT" pitchFamily="34" charset="0"/>
              </a:rPr>
              <a:t>Transfert</a:t>
            </a:r>
            <a:r>
              <a:rPr lang="en-US" altLang="ja-JP" sz="2000" dirty="0" smtClean="0">
                <a:latin typeface="Gill Sans MT" pitchFamily="34" charset="0"/>
              </a:rPr>
              <a:t> du </a:t>
            </a:r>
            <a:r>
              <a:rPr lang="en-US" altLang="ja-JP" sz="2000" dirty="0" err="1" smtClean="0">
                <a:latin typeface="Gill Sans MT" pitchFamily="34" charset="0"/>
              </a:rPr>
              <a:t>quai</a:t>
            </a:r>
            <a:r>
              <a:rPr lang="en-US" altLang="ja-JP" sz="2000" dirty="0" smtClean="0">
                <a:latin typeface="Gill Sans MT" pitchFamily="34" charset="0"/>
              </a:rPr>
              <a:t> </a:t>
            </a:r>
            <a:r>
              <a:rPr lang="en-US" altLang="ja-JP" sz="2000" dirty="0" err="1" smtClean="0">
                <a:latin typeface="Gill Sans MT" pitchFamily="34" charset="0"/>
              </a:rPr>
              <a:t>vers</a:t>
            </a:r>
            <a:r>
              <a:rPr lang="en-US" altLang="ja-JP" sz="2000" dirty="0" smtClean="0">
                <a:latin typeface="Gill Sans MT" pitchFamily="34" charset="0"/>
              </a:rPr>
              <a:t> les zones de </a:t>
            </a:r>
            <a:r>
              <a:rPr lang="en-US" altLang="ja-JP" sz="2000" dirty="0" err="1" smtClean="0">
                <a:latin typeface="Gill Sans MT" pitchFamily="34" charset="0"/>
              </a:rPr>
              <a:t>stockage</a:t>
            </a:r>
            <a:r>
              <a:rPr lang="en-US" altLang="ja-JP" sz="2000" dirty="0" smtClean="0">
                <a:latin typeface="Gill Sans MT" pitchFamily="34" charset="0"/>
              </a:rPr>
              <a:t> et </a:t>
            </a:r>
            <a:r>
              <a:rPr lang="en-US" altLang="ja-JP" sz="2000" dirty="0" err="1" smtClean="0">
                <a:latin typeface="Gill Sans MT" pitchFamily="34" charset="0"/>
              </a:rPr>
              <a:t>inversement</a:t>
            </a:r>
            <a:endParaRPr lang="en-US" altLang="ja-JP" sz="2000" dirty="0">
              <a:latin typeface="Gill Sans MT" pitchFamily="34" charset="0"/>
            </a:endParaRPr>
          </a:p>
        </p:txBody>
      </p:sp>
      <p:sp>
        <p:nvSpPr>
          <p:cNvPr id="33" name="Text Placeholder 32"/>
          <p:cNvSpPr>
            <a:spLocks noGrp="1"/>
          </p:cNvSpPr>
          <p:nvPr>
            <p:ph type="body" sz="quarter" idx="26"/>
          </p:nvPr>
        </p:nvSpPr>
        <p:spPr/>
        <p:txBody>
          <a:bodyPr>
            <a:normAutofit/>
          </a:bodyPr>
          <a:lstStyle/>
          <a:p>
            <a:r>
              <a:rPr lang="en-US" altLang="ja-JP" sz="2000" dirty="0" err="1" smtClean="0">
                <a:latin typeface="Gill Sans MT" pitchFamily="34" charset="0"/>
              </a:rPr>
              <a:t>Magasinage</a:t>
            </a:r>
            <a:endParaRPr lang="en-US" altLang="ja-JP" sz="2000" dirty="0">
              <a:latin typeface="Gill Sans MT" pitchFamily="34" charset="0"/>
            </a:endParaRPr>
          </a:p>
        </p:txBody>
      </p:sp>
      <p:sp>
        <p:nvSpPr>
          <p:cNvPr id="36" name="Text Placeholder 35"/>
          <p:cNvSpPr>
            <a:spLocks noGrp="1"/>
          </p:cNvSpPr>
          <p:nvPr>
            <p:ph type="body" sz="quarter" idx="29"/>
          </p:nvPr>
        </p:nvSpPr>
        <p:spPr/>
        <p:txBody>
          <a:bodyPr>
            <a:normAutofit/>
          </a:bodyPr>
          <a:lstStyle/>
          <a:p>
            <a:r>
              <a:rPr lang="en-US" altLang="ja-JP" sz="2000" dirty="0" err="1" smtClean="0">
                <a:latin typeface="Gill Sans MT" pitchFamily="34" charset="0"/>
              </a:rPr>
              <a:t>Pesage</a:t>
            </a:r>
            <a:r>
              <a:rPr lang="en-US" altLang="ja-JP" sz="2000" dirty="0" smtClean="0">
                <a:latin typeface="Gill Sans MT" pitchFamily="34" charset="0"/>
              </a:rPr>
              <a:t> des </a:t>
            </a:r>
            <a:r>
              <a:rPr lang="en-US" altLang="ja-JP" sz="2000" dirty="0" err="1" smtClean="0">
                <a:latin typeface="Gill Sans MT" pitchFamily="34" charset="0"/>
              </a:rPr>
              <a:t>conteneurs</a:t>
            </a:r>
            <a:endParaRPr lang="en-US" altLang="ja-JP" sz="2000" dirty="0">
              <a:latin typeface="Gill Sans MT" pitchFamily="34" charset="0"/>
            </a:endParaRPr>
          </a:p>
        </p:txBody>
      </p:sp>
      <p:sp>
        <p:nvSpPr>
          <p:cNvPr id="18" name="Title 17"/>
          <p:cNvSpPr>
            <a:spLocks noGrp="1"/>
          </p:cNvSpPr>
          <p:nvPr>
            <p:ph type="title"/>
          </p:nvPr>
        </p:nvSpPr>
        <p:spPr>
          <a:xfrm>
            <a:off x="727271" y="3973370"/>
            <a:ext cx="5174693" cy="1927661"/>
          </a:xfrm>
        </p:spPr>
        <p:txBody>
          <a:bodyPr/>
          <a:lstStyle/>
          <a:p>
            <a:pPr algn="ctr"/>
            <a:r>
              <a:rPr kumimoji="1" lang="en-US" altLang="ja-JP" dirty="0" err="1" smtClean="0">
                <a:latin typeface="Gill Sans MT" pitchFamily="34" charset="0"/>
              </a:rPr>
              <a:t>Activités</a:t>
            </a:r>
            <a:r>
              <a:rPr kumimoji="1" lang="en-US" altLang="ja-JP" dirty="0" smtClean="0">
                <a:latin typeface="Gill Sans MT" pitchFamily="34" charset="0"/>
              </a:rPr>
              <a:t> de </a:t>
            </a:r>
            <a:r>
              <a:rPr kumimoji="1" lang="en-US" altLang="ja-JP" dirty="0" err="1" smtClean="0">
                <a:latin typeface="Gill Sans MT" pitchFamily="34" charset="0"/>
              </a:rPr>
              <a:t>l’entreprise</a:t>
            </a:r>
            <a:endParaRPr kumimoji="1" lang="ja-JP" altLang="en-US" dirty="0">
              <a:latin typeface="Gill Sans MT" pitchFamily="34" charset="0"/>
            </a:endParaRPr>
          </a:p>
        </p:txBody>
      </p:sp>
      <p:pic>
        <p:nvPicPr>
          <p:cNvPr id="20" name="Espace réservé pour une image  19"/>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4558" b="14558"/>
          <a:stretch>
            <a:fillRect/>
          </a:stretch>
        </p:blipFill>
        <p:spPr/>
      </p:pic>
      <p:pic>
        <p:nvPicPr>
          <p:cNvPr id="22" name="Espace réservé pour une image  21"/>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l="25017" r="25017"/>
          <a:stretch>
            <a:fillRect/>
          </a:stretch>
        </p:blipFill>
        <p:spPr/>
      </p:pic>
      <p:pic>
        <p:nvPicPr>
          <p:cNvPr id="25" name="Espace réservé pour une image  24"/>
          <p:cNvPicPr>
            <a:picLocks noGrp="1" noChangeAspect="1"/>
          </p:cNvPicPr>
          <p:nvPr>
            <p:ph type="pic" sz="quarter" idx="18"/>
          </p:nvPr>
        </p:nvPicPr>
        <p:blipFill>
          <a:blip r:embed="rId5">
            <a:extLst>
              <a:ext uri="{28A0092B-C50C-407E-A947-70E740481C1C}">
                <a14:useLocalDpi xmlns:a14="http://schemas.microsoft.com/office/drawing/2010/main" val="0"/>
              </a:ext>
            </a:extLst>
          </a:blip>
          <a:srcRect l="20020" r="20020"/>
          <a:stretch>
            <a:fillRect/>
          </a:stretch>
        </p:blipFill>
        <p:spPr/>
      </p:pic>
      <p:pic>
        <p:nvPicPr>
          <p:cNvPr id="34" name="Espace réservé pour une image  33"/>
          <p:cNvPicPr>
            <a:picLocks noGrp="1" noChangeAspect="1"/>
          </p:cNvPicPr>
          <p:nvPr>
            <p:ph type="pic" sz="quarter" idx="27"/>
          </p:nvPr>
        </p:nvPicPr>
        <p:blipFill>
          <a:blip r:embed="rId6">
            <a:extLst>
              <a:ext uri="{28A0092B-C50C-407E-A947-70E740481C1C}">
                <a14:useLocalDpi xmlns:a14="http://schemas.microsoft.com/office/drawing/2010/main" val="0"/>
              </a:ext>
            </a:extLst>
          </a:blip>
          <a:srcRect l="26757" r="26757"/>
          <a:stretch>
            <a:fillRect/>
          </a:stretch>
        </p:blipFill>
        <p:spPr/>
      </p:pic>
      <p:pic>
        <p:nvPicPr>
          <p:cNvPr id="31" name="Espace réservé pour une image  30"/>
          <p:cNvPicPr>
            <a:picLocks noGrp="1" noChangeAspect="1"/>
          </p:cNvPicPr>
          <p:nvPr>
            <p:ph type="pic" sz="quarter" idx="24"/>
          </p:nvPr>
        </p:nvPicPr>
        <p:blipFill>
          <a:blip r:embed="rId7">
            <a:extLst>
              <a:ext uri="{28A0092B-C50C-407E-A947-70E740481C1C}">
                <a14:useLocalDpi xmlns:a14="http://schemas.microsoft.com/office/drawing/2010/main" val="0"/>
              </a:ext>
            </a:extLst>
          </a:blip>
          <a:srcRect l="26380" r="26380"/>
          <a:stretch>
            <a:fillRect/>
          </a:stretch>
        </p:blipFill>
        <p:spPr/>
      </p:pic>
      <p:pic>
        <p:nvPicPr>
          <p:cNvPr id="28" name="Espace réservé pour une image  27"/>
          <p:cNvPicPr>
            <a:picLocks noGrp="1" noChangeAspect="1"/>
          </p:cNvPicPr>
          <p:nvPr>
            <p:ph type="pic" sz="quarter" idx="21"/>
          </p:nvPr>
        </p:nvPicPr>
        <p:blipFill>
          <a:blip r:embed="rId8">
            <a:extLst>
              <a:ext uri="{28A0092B-C50C-407E-A947-70E740481C1C}">
                <a14:useLocalDpi xmlns:a14="http://schemas.microsoft.com/office/drawing/2010/main" val="0"/>
              </a:ext>
            </a:extLst>
          </a:blip>
          <a:srcRect l="26773" r="26773"/>
          <a:stretch>
            <a:fillRect/>
          </a:stretch>
        </p:blipFill>
        <p:spPr/>
      </p:pic>
      <p:sp>
        <p:nvSpPr>
          <p:cNvPr id="2" name="Espace réservé du pied de page 1"/>
          <p:cNvSpPr>
            <a:spLocks noGrp="1"/>
          </p:cNvSpPr>
          <p:nvPr>
            <p:ph type="ftr" sz="quarter" idx="10"/>
          </p:nvPr>
        </p:nvSpPr>
        <p:spPr/>
        <p:txBody>
          <a:bodyPr/>
          <a:lstStyle/>
          <a:p>
            <a:r>
              <a:rPr kumimoji="1" lang="en-US" altLang="ja-JP" smtClean="0"/>
              <a:t>Fatima Zahra FADILI</a:t>
            </a:r>
            <a:endParaRPr kumimoji="1" lang="ja-JP" altLang="en-US" dirty="0"/>
          </a:p>
        </p:txBody>
      </p:sp>
    </p:spTree>
    <p:extLst>
      <p:ext uri="{BB962C8B-B14F-4D97-AF65-F5344CB8AC3E}">
        <p14:creationId xmlns:p14="http://schemas.microsoft.com/office/powerpoint/2010/main" val="3458402478"/>
      </p:ext>
    </p:extLst>
  </p:cSld>
  <p:clrMapOvr>
    <a:masterClrMapping/>
  </p:clrMapOvr>
  <p:transition spd="slow" advTm="14629">
    <p:strips dir="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Espace réservé pour une image  35"/>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14586" b="14586"/>
          <a:stretch>
            <a:fillRect/>
          </a:stretch>
        </p:blipFill>
        <p:spPr/>
      </p:pic>
      <p:pic>
        <p:nvPicPr>
          <p:cNvPr id="35" name="Espace réservé pour une image  34"/>
          <p:cNvPicPr>
            <a:picLocks noGrp="1" noChangeAspect="1"/>
          </p:cNvPicPr>
          <p:nvPr>
            <p:ph type="pic" sz="quarter" idx="17"/>
          </p:nvPr>
        </p:nvPicPr>
        <p:blipFill>
          <a:blip r:embed="rId4">
            <a:extLst>
              <a:ext uri="{28A0092B-C50C-407E-A947-70E740481C1C}">
                <a14:useLocalDpi xmlns:a14="http://schemas.microsoft.com/office/drawing/2010/main" val="0"/>
              </a:ext>
            </a:extLst>
          </a:blip>
          <a:srcRect l="23765" r="23765"/>
          <a:stretch>
            <a:fillRect/>
          </a:stretch>
        </p:blipFill>
        <p:spPr/>
      </p:pic>
      <p:pic>
        <p:nvPicPr>
          <p:cNvPr id="45" name="Espace réservé pour une image  44"/>
          <p:cNvPicPr>
            <a:picLocks noGrp="1" noChangeAspect="1"/>
          </p:cNvPicPr>
          <p:nvPr>
            <p:ph type="pic" sz="quarter" idx="21"/>
          </p:nvPr>
        </p:nvPicPr>
        <p:blipFill>
          <a:blip r:embed="rId5">
            <a:extLst>
              <a:ext uri="{28A0092B-C50C-407E-A947-70E740481C1C}">
                <a14:useLocalDpi xmlns:a14="http://schemas.microsoft.com/office/drawing/2010/main" val="0"/>
              </a:ext>
            </a:extLst>
          </a:blip>
          <a:srcRect l="12521" r="12521"/>
          <a:stretch>
            <a:fillRect/>
          </a:stretch>
        </p:blipFill>
        <p:spPr>
          <a:xfrm>
            <a:off x="13809076" y="1780167"/>
            <a:ext cx="2759955" cy="2772467"/>
          </a:xfrm>
        </p:spPr>
      </p:pic>
      <p:pic>
        <p:nvPicPr>
          <p:cNvPr id="34" name="Espace réservé pour une image  33"/>
          <p:cNvPicPr>
            <a:picLocks noGrp="1" noChangeAspect="1"/>
          </p:cNvPicPr>
          <p:nvPr>
            <p:ph type="pic" sz="quarter" idx="23"/>
          </p:nvPr>
        </p:nvPicPr>
        <p:blipFill>
          <a:blip r:embed="rId6">
            <a:extLst>
              <a:ext uri="{28A0092B-C50C-407E-A947-70E740481C1C}">
                <a14:useLocalDpi xmlns:a14="http://schemas.microsoft.com/office/drawing/2010/main" val="0"/>
              </a:ext>
            </a:extLst>
          </a:blip>
          <a:srcRect l="16508" r="16508"/>
          <a:stretch>
            <a:fillRect/>
          </a:stretch>
        </p:blipFill>
        <p:spPr/>
      </p:pic>
      <p:pic>
        <p:nvPicPr>
          <p:cNvPr id="33" name="Espace réservé pour une image  32"/>
          <p:cNvPicPr>
            <a:picLocks noGrp="1" noChangeAspect="1"/>
          </p:cNvPicPr>
          <p:nvPr>
            <p:ph type="pic" sz="quarter" idx="25"/>
          </p:nvPr>
        </p:nvPicPr>
        <p:blipFill>
          <a:blip r:embed="rId7">
            <a:extLst>
              <a:ext uri="{28A0092B-C50C-407E-A947-70E740481C1C}">
                <a14:useLocalDpi xmlns:a14="http://schemas.microsoft.com/office/drawing/2010/main" val="0"/>
              </a:ext>
            </a:extLst>
          </a:blip>
          <a:srcRect l="12870" r="12870"/>
          <a:stretch>
            <a:fillRect/>
          </a:stretch>
        </p:blipFill>
        <p:spPr/>
      </p:pic>
      <p:pic>
        <p:nvPicPr>
          <p:cNvPr id="32" name="Espace réservé pour une image  31"/>
          <p:cNvPicPr>
            <a:picLocks noGrp="1" noChangeAspect="1"/>
          </p:cNvPicPr>
          <p:nvPr>
            <p:ph type="pic" sz="quarter" idx="27"/>
          </p:nvPr>
        </p:nvPicPr>
        <p:blipFill>
          <a:blip r:embed="rId8">
            <a:extLst>
              <a:ext uri="{28A0092B-C50C-407E-A947-70E740481C1C}">
                <a14:useLocalDpi xmlns:a14="http://schemas.microsoft.com/office/drawing/2010/main" val="0"/>
              </a:ext>
            </a:extLst>
          </a:blip>
          <a:srcRect l="31378" r="31378"/>
          <a:stretch>
            <a:fillRect/>
          </a:stretch>
        </p:blipFill>
        <p:spPr/>
      </p:pic>
      <p:pic>
        <p:nvPicPr>
          <p:cNvPr id="27" name="Espace réservé pour une image  26"/>
          <p:cNvPicPr>
            <a:picLocks noGrp="1" noChangeAspect="1"/>
          </p:cNvPicPr>
          <p:nvPr>
            <p:ph type="pic" sz="quarter" idx="29"/>
          </p:nvPr>
        </p:nvPicPr>
        <p:blipFill>
          <a:blip r:embed="rId9">
            <a:extLst>
              <a:ext uri="{28A0092B-C50C-407E-A947-70E740481C1C}">
                <a14:useLocalDpi xmlns:a14="http://schemas.microsoft.com/office/drawing/2010/main" val="0"/>
              </a:ext>
            </a:extLst>
          </a:blip>
          <a:srcRect l="12548" r="12548"/>
          <a:stretch>
            <a:fillRect/>
          </a:stretch>
        </p:blipFill>
        <p:spPr/>
      </p:pic>
      <p:sp>
        <p:nvSpPr>
          <p:cNvPr id="24" name="Title 17"/>
          <p:cNvSpPr>
            <a:spLocks noGrp="1"/>
          </p:cNvSpPr>
          <p:nvPr>
            <p:ph type="title"/>
          </p:nvPr>
        </p:nvSpPr>
        <p:spPr>
          <a:xfrm>
            <a:off x="4462686" y="462980"/>
            <a:ext cx="9676075" cy="1080120"/>
          </a:xfrm>
        </p:spPr>
        <p:txBody>
          <a:bodyPr/>
          <a:lstStyle/>
          <a:p>
            <a:pPr algn="ctr"/>
            <a:r>
              <a:rPr kumimoji="1" lang="en-US" altLang="ja-JP" sz="6000" dirty="0" smtClean="0">
                <a:solidFill>
                  <a:schemeClr val="accent1"/>
                </a:solidFill>
                <a:latin typeface="Gill Sans MT" pitchFamily="34" charset="0"/>
              </a:rPr>
              <a:t>Clients de </a:t>
            </a:r>
            <a:r>
              <a:rPr kumimoji="1" lang="en-US" altLang="ja-JP" sz="6000" dirty="0" err="1" smtClean="0">
                <a:solidFill>
                  <a:schemeClr val="accent1"/>
                </a:solidFill>
                <a:latin typeface="Gill Sans MT" pitchFamily="34" charset="0"/>
              </a:rPr>
              <a:t>l’entreprise</a:t>
            </a:r>
            <a:endParaRPr kumimoji="1" lang="ja-JP" altLang="en-US" sz="6000" dirty="0">
              <a:solidFill>
                <a:schemeClr val="accent1"/>
              </a:solidFill>
              <a:latin typeface="Gill Sans MT" pitchFamily="34" charset="0"/>
            </a:endParaRPr>
          </a:p>
        </p:txBody>
      </p:sp>
      <p:pic>
        <p:nvPicPr>
          <p:cNvPr id="44" name="Espace réservé pour une image  43"/>
          <p:cNvPicPr>
            <a:picLocks noGrp="1" noChangeAspect="1"/>
          </p:cNvPicPr>
          <p:nvPr>
            <p:ph type="pic" sz="quarter" idx="19"/>
          </p:nvPr>
        </p:nvPicPr>
        <p:blipFill>
          <a:blip r:embed="rId10">
            <a:extLst>
              <a:ext uri="{28A0092B-C50C-407E-A947-70E740481C1C}">
                <a14:useLocalDpi xmlns:a14="http://schemas.microsoft.com/office/drawing/2010/main" val="0"/>
              </a:ext>
            </a:extLst>
          </a:blip>
          <a:srcRect l="29" r="29"/>
          <a:stretch>
            <a:fillRect/>
          </a:stretch>
        </p:blipFill>
        <p:spPr/>
      </p:pic>
    </p:spTree>
    <p:extLst>
      <p:ext uri="{BB962C8B-B14F-4D97-AF65-F5344CB8AC3E}">
        <p14:creationId xmlns:p14="http://schemas.microsoft.com/office/powerpoint/2010/main" val="3391080880"/>
      </p:ext>
    </p:extLst>
  </p:cSld>
  <p:clrMapOvr>
    <a:masterClrMapping/>
  </p:clrMapOvr>
  <p:transition spd="slow" advTm="8264">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p:cNvSpPr>
            <a:spLocks noGrp="1"/>
          </p:cNvSpPr>
          <p:nvPr>
            <p:ph type="ftr" sz="quarter" idx="10"/>
          </p:nvPr>
        </p:nvSpPr>
        <p:spPr/>
        <p:txBody>
          <a:bodyPr/>
          <a:lstStyle/>
          <a:p>
            <a:r>
              <a:rPr lang="en-US" smtClean="0"/>
              <a:t>Fatima Zahra FADILI</a:t>
            </a:r>
            <a:endParaRPr lang="en-US" dirty="0"/>
          </a:p>
        </p:txBody>
      </p:sp>
      <p:sp>
        <p:nvSpPr>
          <p:cNvPr id="3" name="スライド番号プレースホルダー 2"/>
          <p:cNvSpPr>
            <a:spLocks noGrp="1"/>
          </p:cNvSpPr>
          <p:nvPr>
            <p:ph type="sldNum" sz="quarter" idx="11"/>
          </p:nvPr>
        </p:nvSpPr>
        <p:spPr/>
        <p:txBody>
          <a:bodyPr/>
          <a:lstStyle/>
          <a:p>
            <a:fld id="{387164BF-D67A-46C0-81D2-5BAF67C00C80}" type="slidenum">
              <a:rPr lang="en-US" smtClean="0"/>
              <a:pPr/>
              <a:t>7</a:t>
            </a:fld>
            <a:endParaRPr lang="en-US" dirty="0"/>
          </a:p>
        </p:txBody>
      </p:sp>
      <p:sp>
        <p:nvSpPr>
          <p:cNvPr id="9" name="Title 17"/>
          <p:cNvSpPr txBox="1">
            <a:spLocks/>
          </p:cNvSpPr>
          <p:nvPr/>
        </p:nvSpPr>
        <p:spPr>
          <a:xfrm>
            <a:off x="4462686" y="237955"/>
            <a:ext cx="9676075" cy="1080120"/>
          </a:xfrm>
          <a:prstGeom prst="rect">
            <a:avLst/>
          </a:prstGeom>
        </p:spPr>
        <p:txBody>
          <a:bodyPr/>
          <a:lstStyle>
            <a:lvl1pPr algn="l" defTabSz="1632753" rtl="0" eaLnBrk="1" latinLnBrk="0" hangingPunct="1">
              <a:spcBef>
                <a:spcPct val="0"/>
              </a:spcBef>
              <a:buNone/>
              <a:defRPr sz="6000" kern="1200" spc="300" baseline="0">
                <a:solidFill>
                  <a:schemeClr val="accent1"/>
                </a:solidFill>
                <a:latin typeface="+mj-lt"/>
                <a:ea typeface="+mj-ea"/>
                <a:cs typeface="+mj-cs"/>
              </a:defRPr>
            </a:lvl1pPr>
          </a:lstStyle>
          <a:p>
            <a:pPr algn="ctr"/>
            <a:r>
              <a:rPr kumimoji="1" lang="en-US" altLang="ja-JP" dirty="0" err="1" smtClean="0">
                <a:latin typeface="Gill Sans MT" pitchFamily="34" charset="0"/>
              </a:rPr>
              <a:t>Organigramme</a:t>
            </a:r>
            <a:endParaRPr kumimoji="1" lang="ja-JP" altLang="en-US" dirty="0">
              <a:latin typeface="Gill Sans MT" pitchFamily="34" charset="0"/>
            </a:endParaRPr>
          </a:p>
        </p:txBody>
      </p:sp>
      <p:graphicFrame>
        <p:nvGraphicFramePr>
          <p:cNvPr id="11" name="Diagramme 10"/>
          <p:cNvGraphicFramePr/>
          <p:nvPr>
            <p:extLst>
              <p:ext uri="{D42A27DB-BD31-4B8C-83A1-F6EECF244321}">
                <p14:modId xmlns:p14="http://schemas.microsoft.com/office/powerpoint/2010/main" val="549677155"/>
              </p:ext>
            </p:extLst>
          </p:nvPr>
        </p:nvGraphicFramePr>
        <p:xfrm>
          <a:off x="1537362" y="1183060"/>
          <a:ext cx="15166684" cy="89109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07242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smtClean="0"/>
              <a:t>Fatima Zahra FADILI</a:t>
            </a:r>
            <a:endParaRPr lang="en-US" dirty="0"/>
          </a:p>
        </p:txBody>
      </p:sp>
      <p:sp>
        <p:nvSpPr>
          <p:cNvPr id="4" name="スライド番号プレースホルダー 3"/>
          <p:cNvSpPr>
            <a:spLocks noGrp="1"/>
          </p:cNvSpPr>
          <p:nvPr>
            <p:ph type="sldNum" sz="quarter" idx="11"/>
          </p:nvPr>
        </p:nvSpPr>
        <p:spPr/>
        <p:txBody>
          <a:bodyPr/>
          <a:lstStyle/>
          <a:p>
            <a:fld id="{387164BF-D67A-46C0-81D2-5BAF67C00C80}" type="slidenum">
              <a:rPr lang="en-US" smtClean="0"/>
              <a:pPr/>
              <a:t>8</a:t>
            </a:fld>
            <a:endParaRPr lang="en-US" dirty="0"/>
          </a:p>
        </p:txBody>
      </p:sp>
      <p:sp>
        <p:nvSpPr>
          <p:cNvPr id="21" name="テキスト プレースホルダー 20"/>
          <p:cNvSpPr>
            <a:spLocks noGrp="1"/>
          </p:cNvSpPr>
          <p:nvPr>
            <p:ph type="body" sz="quarter" idx="14"/>
          </p:nvPr>
        </p:nvSpPr>
        <p:spPr/>
        <p:txBody>
          <a:bodyPr/>
          <a:lstStyle/>
          <a:p>
            <a:r>
              <a:rPr kumimoji="1" lang="en-US" altLang="ja-JP" dirty="0" err="1" smtClean="0">
                <a:latin typeface="Gill Sans MT" pitchFamily="34" charset="0"/>
              </a:rPr>
              <a:t>Présentation</a:t>
            </a:r>
            <a:r>
              <a:rPr kumimoji="1" lang="en-US" altLang="ja-JP" dirty="0" smtClean="0">
                <a:latin typeface="Gill Sans MT" pitchFamily="34" charset="0"/>
              </a:rPr>
              <a:t> de la </a:t>
            </a:r>
            <a:r>
              <a:rPr kumimoji="1" lang="en-US" altLang="ja-JP" dirty="0" err="1" smtClean="0">
                <a:latin typeface="Gill Sans MT" pitchFamily="34" charset="0"/>
              </a:rPr>
              <a:t>méthodologie</a:t>
            </a:r>
            <a:endParaRPr kumimoji="1" lang="en-US" altLang="ja-JP" dirty="0" smtClean="0">
              <a:latin typeface="Gill Sans MT" pitchFamily="34" charset="0"/>
            </a:endParaRPr>
          </a:p>
        </p:txBody>
      </p:sp>
      <p:sp>
        <p:nvSpPr>
          <p:cNvPr id="22" name="テキスト プレースホルダー 21"/>
          <p:cNvSpPr>
            <a:spLocks noGrp="1"/>
          </p:cNvSpPr>
          <p:nvPr>
            <p:ph type="body" sz="quarter" idx="15"/>
          </p:nvPr>
        </p:nvSpPr>
        <p:spPr>
          <a:xfrm>
            <a:off x="1942406" y="8021987"/>
            <a:ext cx="6407389" cy="1890210"/>
          </a:xfrm>
        </p:spPr>
        <p:txBody>
          <a:bodyPr/>
          <a:lstStyle/>
          <a:p>
            <a:pPr algn="ctr"/>
            <a:r>
              <a:rPr kumimoji="1" lang="en-US" altLang="ja-JP" sz="4400" dirty="0" smtClean="0">
                <a:latin typeface="Gill Sans MT" pitchFamily="34" charset="0"/>
              </a:rPr>
              <a:t>Lean Six Sigma</a:t>
            </a:r>
          </a:p>
          <a:p>
            <a:pPr algn="ctr"/>
            <a:r>
              <a:rPr kumimoji="1" lang="en-US" altLang="ja-JP" sz="4400" dirty="0" smtClean="0">
                <a:latin typeface="Gill Sans MT" pitchFamily="34" charset="0"/>
              </a:rPr>
              <a:t>DMAIC</a:t>
            </a:r>
            <a:endParaRPr kumimoji="1" lang="ja-JP" altLang="en-US" sz="4400" dirty="0">
              <a:latin typeface="Gill Sans MT" pitchFamily="34" charset="0"/>
            </a:endParaRPr>
          </a:p>
        </p:txBody>
      </p:sp>
      <p:sp>
        <p:nvSpPr>
          <p:cNvPr id="23" name="テキスト プレースホルダー 22"/>
          <p:cNvSpPr>
            <a:spLocks noGrp="1"/>
          </p:cNvSpPr>
          <p:nvPr>
            <p:ph type="body" sz="quarter" idx="30"/>
          </p:nvPr>
        </p:nvSpPr>
        <p:spPr/>
        <p:txBody>
          <a:bodyPr/>
          <a:lstStyle/>
          <a:p>
            <a:pPr algn="ctr"/>
            <a:r>
              <a:rPr kumimoji="1" lang="en-US" altLang="ja-JP" sz="4000" dirty="0" err="1" smtClean="0">
                <a:latin typeface="Gill Sans MT" pitchFamily="34" charset="0"/>
              </a:rPr>
              <a:t>Définir</a:t>
            </a:r>
            <a:endParaRPr kumimoji="1" lang="ja-JP" altLang="en-US" sz="4000" dirty="0">
              <a:latin typeface="Gill Sans MT" pitchFamily="34" charset="0"/>
            </a:endParaRPr>
          </a:p>
        </p:txBody>
      </p:sp>
      <p:sp>
        <p:nvSpPr>
          <p:cNvPr id="24" name="テキスト プレースホルダー 23"/>
          <p:cNvSpPr>
            <a:spLocks noGrp="1"/>
          </p:cNvSpPr>
          <p:nvPr>
            <p:ph type="body" sz="quarter" idx="31"/>
          </p:nvPr>
        </p:nvSpPr>
        <p:spPr/>
        <p:txBody>
          <a:bodyPr/>
          <a:lstStyle/>
          <a:p>
            <a:pPr algn="ctr"/>
            <a:r>
              <a:rPr kumimoji="1" lang="en-US" altLang="ja-JP" sz="4000" dirty="0" err="1" smtClean="0">
                <a:latin typeface="Gill Sans MT" pitchFamily="34" charset="0"/>
              </a:rPr>
              <a:t>Mesurer</a:t>
            </a:r>
            <a:endParaRPr kumimoji="1" lang="ja-JP" altLang="en-US" sz="4000" dirty="0">
              <a:latin typeface="Gill Sans MT" pitchFamily="34" charset="0"/>
            </a:endParaRPr>
          </a:p>
        </p:txBody>
      </p:sp>
      <p:sp>
        <p:nvSpPr>
          <p:cNvPr id="25" name="テキスト プレースホルダー 24"/>
          <p:cNvSpPr>
            <a:spLocks noGrp="1"/>
          </p:cNvSpPr>
          <p:nvPr>
            <p:ph type="body" sz="quarter" idx="32"/>
          </p:nvPr>
        </p:nvSpPr>
        <p:spPr>
          <a:xfrm>
            <a:off x="7728018" y="3698760"/>
            <a:ext cx="2360293" cy="2091686"/>
          </a:xfrm>
        </p:spPr>
        <p:txBody>
          <a:bodyPr/>
          <a:lstStyle/>
          <a:p>
            <a:pPr algn="ctr"/>
            <a:r>
              <a:rPr kumimoji="1" lang="en-US" altLang="ja-JP" sz="4000" dirty="0" err="1" smtClean="0">
                <a:latin typeface="Gill Sans MT" pitchFamily="34" charset="0"/>
              </a:rPr>
              <a:t>Analyser</a:t>
            </a:r>
            <a:endParaRPr kumimoji="1" lang="ja-JP" altLang="en-US" sz="4000" dirty="0">
              <a:latin typeface="Gill Sans MT" pitchFamily="34" charset="0"/>
            </a:endParaRPr>
          </a:p>
        </p:txBody>
      </p:sp>
      <p:sp>
        <p:nvSpPr>
          <p:cNvPr id="26" name="テキスト プレースホルダー 25"/>
          <p:cNvSpPr>
            <a:spLocks noGrp="1"/>
          </p:cNvSpPr>
          <p:nvPr>
            <p:ph type="body" sz="quarter" idx="33"/>
          </p:nvPr>
        </p:nvSpPr>
        <p:spPr>
          <a:xfrm>
            <a:off x="11078421" y="5134530"/>
            <a:ext cx="2610290" cy="2091686"/>
          </a:xfrm>
        </p:spPr>
        <p:txBody>
          <a:bodyPr/>
          <a:lstStyle/>
          <a:p>
            <a:pPr algn="ctr"/>
            <a:r>
              <a:rPr kumimoji="1" lang="en-US" altLang="ja-JP" sz="4000" dirty="0" err="1" smtClean="0">
                <a:latin typeface="Gill Sans MT" pitchFamily="34" charset="0"/>
              </a:rPr>
              <a:t>Innover</a:t>
            </a:r>
            <a:r>
              <a:rPr kumimoji="1" lang="en-US" altLang="ja-JP" sz="4000" dirty="0" smtClean="0">
                <a:latin typeface="Gill Sans MT" pitchFamily="34" charset="0"/>
              </a:rPr>
              <a:t> / </a:t>
            </a:r>
            <a:r>
              <a:rPr kumimoji="1" lang="en-US" altLang="ja-JP" sz="4000" dirty="0" err="1" smtClean="0">
                <a:latin typeface="Gill Sans MT" pitchFamily="34" charset="0"/>
              </a:rPr>
              <a:t>Améliorer</a:t>
            </a:r>
            <a:endParaRPr kumimoji="1" lang="ja-JP" altLang="en-US" sz="4000" dirty="0">
              <a:latin typeface="Gill Sans MT" pitchFamily="34" charset="0"/>
            </a:endParaRPr>
          </a:p>
        </p:txBody>
      </p:sp>
      <p:sp>
        <p:nvSpPr>
          <p:cNvPr id="27" name="テキスト プレースホルダー 26"/>
          <p:cNvSpPr>
            <a:spLocks noGrp="1"/>
          </p:cNvSpPr>
          <p:nvPr>
            <p:ph type="body" sz="quarter" idx="34"/>
          </p:nvPr>
        </p:nvSpPr>
        <p:spPr>
          <a:xfrm>
            <a:off x="14588811" y="6517199"/>
            <a:ext cx="2565285" cy="2091686"/>
          </a:xfrm>
        </p:spPr>
        <p:txBody>
          <a:bodyPr/>
          <a:lstStyle/>
          <a:p>
            <a:pPr algn="ctr"/>
            <a:r>
              <a:rPr kumimoji="1" lang="en-US" altLang="ja-JP" sz="4000" dirty="0" err="1" smtClean="0">
                <a:latin typeface="Gill Sans MT" pitchFamily="34" charset="0"/>
              </a:rPr>
              <a:t>Contrôler</a:t>
            </a:r>
            <a:endParaRPr kumimoji="1" lang="ja-JP" altLang="en-US" sz="4000" dirty="0">
              <a:latin typeface="Gill Sans MT" pitchFamily="34" charset="0"/>
            </a:endParaRP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216" y="8021987"/>
            <a:ext cx="2250250" cy="2223247"/>
          </a:xfrm>
          <a:prstGeom prst="rect">
            <a:avLst/>
          </a:prstGeom>
        </p:spPr>
      </p:pic>
    </p:spTree>
    <p:extLst>
      <p:ext uri="{BB962C8B-B14F-4D97-AF65-F5344CB8AC3E}">
        <p14:creationId xmlns:p14="http://schemas.microsoft.com/office/powerpoint/2010/main" val="2687277982"/>
      </p:ext>
    </p:extLst>
  </p:cSld>
  <p:clrMapOvr>
    <a:masterClrMapping/>
  </p:clrMapOvr>
  <p:transition spd="slow" advTm="9298">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フッター プレースホルダー 1"/>
          <p:cNvSpPr>
            <a:spLocks noGrp="1"/>
          </p:cNvSpPr>
          <p:nvPr>
            <p:ph type="ftr" sz="quarter" idx="10"/>
          </p:nvPr>
        </p:nvSpPr>
        <p:spPr/>
        <p:txBody>
          <a:bodyPr/>
          <a:lstStyle/>
          <a:p>
            <a:r>
              <a:rPr lang="en-US" smtClean="0"/>
              <a:t>Fatima Zahra FADILI</a:t>
            </a:r>
            <a:endParaRPr lang="en-US" dirty="0"/>
          </a:p>
        </p:txBody>
      </p:sp>
      <p:sp>
        <p:nvSpPr>
          <p:cNvPr id="3" name="スライド番号プレースホルダー 2"/>
          <p:cNvSpPr>
            <a:spLocks noGrp="1"/>
          </p:cNvSpPr>
          <p:nvPr>
            <p:ph type="sldNum" sz="quarter" idx="11"/>
          </p:nvPr>
        </p:nvSpPr>
        <p:spPr/>
        <p:txBody>
          <a:bodyPr/>
          <a:lstStyle/>
          <a:p>
            <a:fld id="{387164BF-D67A-46C0-81D2-5BAF67C00C80}" type="slidenum">
              <a:rPr lang="en-US" smtClean="0"/>
              <a:pPr/>
              <a:t>9</a:t>
            </a:fld>
            <a:endParaRPr lang="en-US" dirty="0"/>
          </a:p>
        </p:txBody>
      </p:sp>
      <p:sp>
        <p:nvSpPr>
          <p:cNvPr id="11" name="Titre 1">
            <a:extLst>
              <a:ext uri="{FF2B5EF4-FFF2-40B4-BE49-F238E27FC236}">
                <a16:creationId xmlns:a16="http://schemas.microsoft.com/office/drawing/2014/main" xmlns="" id="{2C6913A6-6AA2-41BC-A97F-19BE7CE29532}"/>
              </a:ext>
            </a:extLst>
          </p:cNvPr>
          <p:cNvSpPr txBox="1">
            <a:spLocks/>
          </p:cNvSpPr>
          <p:nvPr/>
        </p:nvSpPr>
        <p:spPr>
          <a:xfrm>
            <a:off x="502247" y="2533210"/>
            <a:ext cx="2312671" cy="990110"/>
          </a:xfrm>
          <a:prstGeom prst="rect">
            <a:avLst/>
          </a:prstGeom>
          <a:solidFill>
            <a:schemeClr val="accent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fontScale="97500"/>
          </a:bodyPr>
          <a:lstStyle>
            <a:lvl1pPr algn="l" defTabSz="1632753" rtl="0" eaLnBrk="1" latinLnBrk="0" hangingPunct="1">
              <a:spcBef>
                <a:spcPct val="0"/>
              </a:spcBef>
              <a:buNone/>
              <a:defRPr sz="6000" kern="1200" spc="300" baseline="0">
                <a:solidFill>
                  <a:schemeClr val="accent1"/>
                </a:solidFill>
                <a:latin typeface="+mj-lt"/>
                <a:ea typeface="+mj-ea"/>
                <a:cs typeface="+mj-cs"/>
              </a:defRPr>
            </a:lvl1pPr>
          </a:lstStyle>
          <a:p>
            <a:pPr algn="ctr"/>
            <a:endParaRPr lang="fr-FR" sz="1400" dirty="0" smtClean="0">
              <a:solidFill>
                <a:schemeClr val="tx1"/>
              </a:solidFill>
            </a:endParaRPr>
          </a:p>
          <a:p>
            <a:pPr algn="ctr"/>
            <a:r>
              <a:rPr lang="fr-FR" sz="1600" dirty="0" smtClean="0">
                <a:solidFill>
                  <a:schemeClr val="tx1"/>
                </a:solidFill>
                <a:latin typeface="Gill Sans MT" pitchFamily="34" charset="0"/>
              </a:rPr>
              <a:t>PROCESSUS ACHAT</a:t>
            </a:r>
            <a:endParaRPr lang="fr-FR" sz="1600" dirty="0">
              <a:solidFill>
                <a:schemeClr val="tx1"/>
              </a:solidFill>
              <a:latin typeface="Gill Sans MT" pitchFamily="34" charset="0"/>
            </a:endParaRPr>
          </a:p>
        </p:txBody>
      </p:sp>
      <p:sp>
        <p:nvSpPr>
          <p:cNvPr id="12" name="Titre 1">
            <a:extLst>
              <a:ext uri="{FF2B5EF4-FFF2-40B4-BE49-F238E27FC236}">
                <a16:creationId xmlns:a16="http://schemas.microsoft.com/office/drawing/2014/main" xmlns="" id="{126E97D1-1541-4473-B235-3D84D21F4015}"/>
              </a:ext>
            </a:extLst>
          </p:cNvPr>
          <p:cNvSpPr txBox="1">
            <a:spLocks/>
          </p:cNvSpPr>
          <p:nvPr/>
        </p:nvSpPr>
        <p:spPr bwMode="black">
          <a:xfrm>
            <a:off x="502246" y="5323520"/>
            <a:ext cx="2312672" cy="990110"/>
          </a:xfrm>
          <a:prstGeom prst="rect">
            <a:avLst/>
          </a:prstGeom>
          <a:solidFill>
            <a:schemeClr val="bg1">
              <a:lumMod val="85000"/>
            </a:schemeClr>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600" dirty="0">
                <a:latin typeface="Gill Sans MT" pitchFamily="34" charset="0"/>
              </a:rPr>
              <a:t>Classification</a:t>
            </a:r>
            <a:r>
              <a:rPr lang="fr-FR" sz="1400" dirty="0"/>
              <a:t> </a:t>
            </a:r>
          </a:p>
        </p:txBody>
      </p:sp>
      <p:sp>
        <p:nvSpPr>
          <p:cNvPr id="13" name="Titre 1">
            <a:extLst>
              <a:ext uri="{FF2B5EF4-FFF2-40B4-BE49-F238E27FC236}">
                <a16:creationId xmlns:a16="http://schemas.microsoft.com/office/drawing/2014/main" xmlns="" id="{6C7E29DE-E401-413E-9F01-722E6D9136DA}"/>
              </a:ext>
            </a:extLst>
          </p:cNvPr>
          <p:cNvSpPr txBox="1">
            <a:spLocks/>
          </p:cNvSpPr>
          <p:nvPr/>
        </p:nvSpPr>
        <p:spPr bwMode="black">
          <a:xfrm>
            <a:off x="482502" y="8068825"/>
            <a:ext cx="2312672" cy="990110"/>
          </a:xfrm>
          <a:prstGeom prst="rect">
            <a:avLst/>
          </a:prstGeom>
          <a:solidFill>
            <a:schemeClr val="bg1">
              <a:lumMod val="85000"/>
            </a:schemeClr>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600" dirty="0" smtClean="0">
                <a:latin typeface="Gill Sans MT" pitchFamily="34" charset="0"/>
              </a:rPr>
              <a:t>Matrice SWOT </a:t>
            </a:r>
            <a:endParaRPr lang="fr-FR" sz="1600" dirty="0">
              <a:latin typeface="Gill Sans MT" pitchFamily="34" charset="0"/>
            </a:endParaRPr>
          </a:p>
        </p:txBody>
      </p:sp>
      <p:sp>
        <p:nvSpPr>
          <p:cNvPr id="14" name="Titre 1">
            <a:extLst>
              <a:ext uri="{FF2B5EF4-FFF2-40B4-BE49-F238E27FC236}">
                <a16:creationId xmlns:a16="http://schemas.microsoft.com/office/drawing/2014/main" xmlns="" id="{4ECBAB8F-01D8-4D42-8C15-9542764D08F4}"/>
              </a:ext>
            </a:extLst>
          </p:cNvPr>
          <p:cNvSpPr txBox="1">
            <a:spLocks/>
          </p:cNvSpPr>
          <p:nvPr/>
        </p:nvSpPr>
        <p:spPr bwMode="black">
          <a:xfrm>
            <a:off x="502246" y="6718675"/>
            <a:ext cx="2312672" cy="990110"/>
          </a:xfrm>
          <a:prstGeom prst="rect">
            <a:avLst/>
          </a:prstGeom>
          <a:solidFill>
            <a:schemeClr val="bg1">
              <a:lumMod val="85000"/>
            </a:schemeClr>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600" dirty="0" smtClean="0">
                <a:latin typeface="Gill Sans MT" pitchFamily="34" charset="0"/>
              </a:rPr>
              <a:t>Questionnaire QQOQCP</a:t>
            </a:r>
            <a:endParaRPr lang="fr-FR" sz="1600" dirty="0">
              <a:latin typeface="Gill Sans MT" pitchFamily="34" charset="0"/>
            </a:endParaRPr>
          </a:p>
        </p:txBody>
      </p:sp>
      <p:graphicFrame>
        <p:nvGraphicFramePr>
          <p:cNvPr id="15" name="Espace réservé du contenu 3">
            <a:extLst>
              <a:ext uri="{FF2B5EF4-FFF2-40B4-BE49-F238E27FC236}">
                <a16:creationId xmlns:a16="http://schemas.microsoft.com/office/drawing/2014/main" xmlns="" id="{4AB81C86-3BEF-4857-81C1-8D766E18C8F5}"/>
              </a:ext>
            </a:extLst>
          </p:cNvPr>
          <p:cNvGraphicFramePr>
            <a:graphicFrameLocks/>
          </p:cNvGraphicFramePr>
          <p:nvPr>
            <p:extLst>
              <p:ext uri="{D42A27DB-BD31-4B8C-83A1-F6EECF244321}">
                <p14:modId xmlns:p14="http://schemas.microsoft.com/office/powerpoint/2010/main" val="2022783043"/>
              </p:ext>
            </p:extLst>
          </p:nvPr>
        </p:nvGraphicFramePr>
        <p:xfrm>
          <a:off x="4462686" y="372970"/>
          <a:ext cx="10036115" cy="10191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0" name="Titre 1">
            <a:extLst>
              <a:ext uri="{FF2B5EF4-FFF2-40B4-BE49-F238E27FC236}">
                <a16:creationId xmlns:a16="http://schemas.microsoft.com/office/drawing/2014/main" xmlns="" id="{126E97D1-1541-4473-B235-3D84D21F4015}"/>
              </a:ext>
            </a:extLst>
          </p:cNvPr>
          <p:cNvSpPr txBox="1">
            <a:spLocks/>
          </p:cNvSpPr>
          <p:nvPr/>
        </p:nvSpPr>
        <p:spPr bwMode="black">
          <a:xfrm>
            <a:off x="502247" y="3928365"/>
            <a:ext cx="2312672" cy="990110"/>
          </a:xfrm>
          <a:prstGeom prst="rect">
            <a:avLst/>
          </a:prstGeom>
          <a:solidFill>
            <a:schemeClr val="bg1">
              <a:lumMod val="85000"/>
            </a:schemeClr>
          </a:solidFill>
          <a:ln w="31750" cap="sq">
            <a:noFill/>
            <a:miter lim="800000"/>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fr-FR" sz="1600" dirty="0" smtClean="0">
                <a:latin typeface="Gill Sans MT" pitchFamily="34" charset="0"/>
              </a:rPr>
              <a:t>SIPOC </a:t>
            </a:r>
            <a:r>
              <a:rPr lang="fr-FR" sz="1400" dirty="0" smtClean="0"/>
              <a:t> </a:t>
            </a:r>
            <a:endParaRPr lang="fr-FR" sz="1400" dirty="0"/>
          </a:p>
        </p:txBody>
      </p:sp>
      <p:sp>
        <p:nvSpPr>
          <p:cNvPr id="53" name="Title 7"/>
          <p:cNvSpPr txBox="1">
            <a:spLocks/>
          </p:cNvSpPr>
          <p:nvPr/>
        </p:nvSpPr>
        <p:spPr>
          <a:xfrm>
            <a:off x="12007679" y="3308528"/>
            <a:ext cx="5551462" cy="2735072"/>
          </a:xfrm>
          <a:prstGeom prst="rect">
            <a:avLst/>
          </a:prstGeom>
        </p:spPr>
        <p:txBody>
          <a:bodyPr/>
          <a:lstStyle>
            <a:lvl1pPr algn="l" defTabSz="1632753" rtl="0" eaLnBrk="1" latinLnBrk="0" hangingPunct="1">
              <a:spcBef>
                <a:spcPct val="0"/>
              </a:spcBef>
              <a:buNone/>
              <a:defRPr sz="6000" kern="1200" spc="300" baseline="0">
                <a:solidFill>
                  <a:schemeClr val="accent1"/>
                </a:solidFill>
                <a:latin typeface="+mj-lt"/>
                <a:ea typeface="+mj-ea"/>
                <a:cs typeface="+mj-cs"/>
              </a:defRPr>
            </a:lvl1pPr>
          </a:lstStyle>
          <a:p>
            <a:pPr algn="ctr"/>
            <a:r>
              <a:rPr kumimoji="1" lang="en-US" altLang="ja-JP" sz="5400" dirty="0" err="1" smtClean="0">
                <a:latin typeface="Gill Sans MT" pitchFamily="34" charset="0"/>
              </a:rPr>
              <a:t>Processus</a:t>
            </a:r>
            <a:r>
              <a:rPr kumimoji="1" lang="en-US" altLang="ja-JP" sz="5400" dirty="0" smtClean="0">
                <a:latin typeface="Gill Sans MT" pitchFamily="34" charset="0"/>
              </a:rPr>
              <a:t> </a:t>
            </a:r>
            <a:r>
              <a:rPr kumimoji="1" lang="en-US" altLang="ja-JP" sz="5400" dirty="0" err="1" smtClean="0">
                <a:latin typeface="Gill Sans MT" pitchFamily="34" charset="0"/>
              </a:rPr>
              <a:t>achat</a:t>
            </a:r>
            <a:r>
              <a:rPr kumimoji="1" lang="en-US" altLang="ja-JP" sz="5400" dirty="0" smtClean="0">
                <a:latin typeface="Gill Sans MT" pitchFamily="34" charset="0"/>
              </a:rPr>
              <a:t> par bon de </a:t>
            </a:r>
            <a:r>
              <a:rPr kumimoji="1" lang="en-US" altLang="ja-JP" sz="5400" dirty="0" err="1" smtClean="0">
                <a:latin typeface="Gill Sans MT" pitchFamily="34" charset="0"/>
              </a:rPr>
              <a:t>commande</a:t>
            </a:r>
            <a:endParaRPr kumimoji="1" lang="ja-JP" altLang="en-US" sz="5400" dirty="0">
              <a:latin typeface="Gill Sans MT" pitchFamily="34" charset="0"/>
            </a:endParaRPr>
          </a:p>
        </p:txBody>
      </p:sp>
      <p:pic>
        <p:nvPicPr>
          <p:cNvPr id="2183" name="Picture 13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9744" y="-2777379"/>
            <a:ext cx="11206244" cy="133214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2282978"/>
      </p:ext>
    </p:extLst>
  </p:cSld>
  <p:clrMapOvr>
    <a:masterClrMapping/>
  </p:clrMapOvr>
  <p:transition spd="slow" advTm="2686">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83"/>
                                        </p:tgtEl>
                                        <p:attrNameLst>
                                          <p:attrName>style.visibility</p:attrName>
                                        </p:attrNameLst>
                                      </p:cBhvr>
                                      <p:to>
                                        <p:strVal val="visible"/>
                                      </p:to>
                                    </p:set>
                                    <p:anim calcmode="lin" valueType="num">
                                      <p:cBhvr additive="base">
                                        <p:cTn id="7" dur="45000" fill="hold"/>
                                        <p:tgtEl>
                                          <p:spTgt spid="2183"/>
                                        </p:tgtEl>
                                        <p:attrNameLst>
                                          <p:attrName>ppt_x</p:attrName>
                                        </p:attrNameLst>
                                      </p:cBhvr>
                                      <p:tavLst>
                                        <p:tav tm="0">
                                          <p:val>
                                            <p:strVal val="#ppt_x"/>
                                          </p:val>
                                        </p:tav>
                                        <p:tav tm="100000">
                                          <p:val>
                                            <p:strVal val="#ppt_x"/>
                                          </p:val>
                                        </p:tav>
                                      </p:tavLst>
                                    </p:anim>
                                    <p:anim calcmode="lin" valueType="num">
                                      <p:cBhvr additive="base">
                                        <p:cTn id="8" dur="45000" fill="hold"/>
                                        <p:tgtEl>
                                          <p:spTgt spid="21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No Decoration">
  <a:themeElements>
    <a:clrScheme name="Élémentaire">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Roboto Cn">
      <a:majorFont>
        <a:latin typeface="Roboto Condensed Light"/>
        <a:ea typeface="Spica Neue"/>
        <a:cs typeface=""/>
      </a:majorFont>
      <a:minorFont>
        <a:latin typeface="Roboto Light"/>
        <a:ea typeface="Spica Neue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kumimoji="1">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Contents">
  <a:themeElements>
    <a:clrScheme name="Sirius 3">
      <a:dk1>
        <a:srgbClr val="595959"/>
      </a:dk1>
      <a:lt1>
        <a:srgbClr val="FFFFFF"/>
      </a:lt1>
      <a:dk2>
        <a:srgbClr val="3F3F3F"/>
      </a:dk2>
      <a:lt2>
        <a:srgbClr val="D8D8D8"/>
      </a:lt2>
      <a:accent1>
        <a:srgbClr val="ECB720"/>
      </a:accent1>
      <a:accent2>
        <a:srgbClr val="FA6060"/>
      </a:accent2>
      <a:accent3>
        <a:srgbClr val="00CCFF"/>
      </a:accent3>
      <a:accent4>
        <a:srgbClr val="FF99FF"/>
      </a:accent4>
      <a:accent5>
        <a:srgbClr val="4BACC6"/>
      </a:accent5>
      <a:accent6>
        <a:srgbClr val="F79646"/>
      </a:accent6>
      <a:hlink>
        <a:srgbClr val="ECB720"/>
      </a:hlink>
      <a:folHlink>
        <a:srgbClr val="7B5E0A"/>
      </a:folHlink>
    </a:clrScheme>
    <a:fontScheme name="Roboto Cn">
      <a:majorFont>
        <a:latin typeface="Roboto Condensed Light"/>
        <a:ea typeface="Spica Neue"/>
        <a:cs typeface=""/>
      </a:majorFont>
      <a:minorFont>
        <a:latin typeface="Roboto Light"/>
        <a:ea typeface="Spica Neue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mpd="thinThick">
          <a:noFill/>
          <a:tailEnd type="triangle" w="lg" len="lg"/>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prstDash val="solid"/>
          <a:tailEnd type="arrow"/>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3.xml><?xml version="1.0" encoding="utf-8"?>
<a:theme xmlns:a="http://schemas.openxmlformats.org/drawingml/2006/main" name="1_Contents">
  <a:themeElements>
    <a:clrScheme name="Élémentaire">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Roboto Cn">
      <a:majorFont>
        <a:latin typeface="Roboto Condensed Light"/>
        <a:ea typeface="Spica Neue"/>
        <a:cs typeface=""/>
      </a:majorFont>
      <a:minorFont>
        <a:latin typeface="Roboto Light"/>
        <a:ea typeface="Spica Neue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76200" cmpd="sng">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47762</TotalTime>
  <Words>1613</Words>
  <Application>Microsoft Office PowerPoint</Application>
  <PresentationFormat>Personnalisé</PresentationFormat>
  <Paragraphs>538</Paragraphs>
  <Slides>33</Slides>
  <Notes>17</Notes>
  <HiddenSlides>0</HiddenSlides>
  <MMClips>0</MMClips>
  <ScaleCrop>false</ScaleCrop>
  <HeadingPairs>
    <vt:vector size="6" baseType="variant">
      <vt:variant>
        <vt:lpstr>Thème</vt:lpstr>
      </vt:variant>
      <vt:variant>
        <vt:i4>3</vt:i4>
      </vt:variant>
      <vt:variant>
        <vt:lpstr>Serveurs OLE incorporés</vt:lpstr>
      </vt:variant>
      <vt:variant>
        <vt:i4>1</vt:i4>
      </vt:variant>
      <vt:variant>
        <vt:lpstr>Titres des diapositives</vt:lpstr>
      </vt:variant>
      <vt:variant>
        <vt:i4>33</vt:i4>
      </vt:variant>
    </vt:vector>
  </HeadingPairs>
  <TitlesOfParts>
    <vt:vector size="37" baseType="lpstr">
      <vt:lpstr>No Decoration</vt:lpstr>
      <vt:lpstr>Contents</vt:lpstr>
      <vt:lpstr>1_Contents</vt:lpstr>
      <vt:lpstr>Document</vt:lpstr>
      <vt:lpstr>Présentation PowerPoint</vt:lpstr>
      <vt:lpstr>Plan du projet</vt:lpstr>
      <vt:lpstr>INTRODUCTION</vt:lpstr>
      <vt:lpstr>Structure d’accueil</vt:lpstr>
      <vt:lpstr>Activités de l’entreprise</vt:lpstr>
      <vt:lpstr>Clients de l’entreprise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Sirius</dc:title>
  <dc:creator>Jun</dc:creator>
  <cp:lastModifiedBy>hp</cp:lastModifiedBy>
  <cp:revision>849</cp:revision>
  <dcterms:created xsi:type="dcterms:W3CDTF">2015-01-09T17:56:04Z</dcterms:created>
  <dcterms:modified xsi:type="dcterms:W3CDTF">2019-06-07T15:18:08Z</dcterms:modified>
</cp:coreProperties>
</file>